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47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7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65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37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31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5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48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2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73F9D11-20BD-4755-B131-A5F53152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9DD38763-546E-49D0-B4AF-2CC48C790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46" r="9091" b="23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Freeform 13">
            <a:extLst>
              <a:ext uri="{FF2B5EF4-FFF2-40B4-BE49-F238E27FC236}">
                <a16:creationId xmlns:a16="http://schemas.microsoft.com/office/drawing/2014/main" id="{8EB90C4A-98AE-4031-9ED8-4063AF898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735-FC98-4F82-A024-EF953F55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>
                <a:solidFill>
                  <a:schemeClr val="bg1"/>
                </a:solidFill>
              </a:rPr>
              <a:t>Winston Women in Tech Python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D256A-81E9-442C-924C-EA0B14FE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Class 1: Python For Beginners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D763F840-D9FC-4A00-AD5E-A92B1469D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38D45D-EF27-4B10-ACF6-5709ECC2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E738667-74E2-4FA0-9B05-260D9F3D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44C01-88A9-414D-ACC3-1A13B71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83D39A-EF33-4BD1-AA7F-AD7CC905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C98FB2E-0AE9-4B67-BBA2-65D60B76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5ECBF49-84ED-4A43-BDB5-7B89B3E77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579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01F3-1972-4209-9238-75B1FAFE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justifying why you should learn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1310-8341-42A5-84B0-79221C0C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287-3E61-4FFE-9032-0FFBDEF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9D84-3590-4A85-891C-1DBDF0E8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the industry standard of Python platforms. It’s compatible with Linux, Windows, and Mac OS X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https://www.anaconda.com/distribution/#download-section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81-C6B9-4DD7-A5AB-F18D6A4C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D4D8-796B-4921-8C98-F3D18F0F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25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Winston Women in Tech Python Series</vt:lpstr>
      <vt:lpstr>Slide justifying why you should learn python?</vt:lpstr>
      <vt:lpstr>Downloading Python</vt:lpstr>
      <vt:lpstr>Time to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Winston Women in Tech Python Series</dc:title>
  <dc:creator>Maisie Newman</dc:creator>
  <cp:lastModifiedBy>Maisie Newman</cp:lastModifiedBy>
  <cp:revision>2</cp:revision>
  <dcterms:created xsi:type="dcterms:W3CDTF">2019-07-21T23:14:03Z</dcterms:created>
  <dcterms:modified xsi:type="dcterms:W3CDTF">2019-07-21T23:22:08Z</dcterms:modified>
</cp:coreProperties>
</file>