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80" r:id="rId2"/>
    <p:sldId id="258" r:id="rId3"/>
    <p:sldId id="266" r:id="rId4"/>
    <p:sldId id="279" r:id="rId5"/>
    <p:sldId id="268" r:id="rId6"/>
    <p:sldId id="257" r:id="rId7"/>
    <p:sldId id="269" r:id="rId8"/>
    <p:sldId id="260" r:id="rId9"/>
    <p:sldId id="267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: por que aprender a aprender?" id="{B91402C4-8644-4B71-826C-36D817849B0F}">
          <p14:sldIdLst>
            <p14:sldId id="280"/>
            <p14:sldId id="258"/>
            <p14:sldId id="266"/>
            <p14:sldId id="279"/>
            <p14:sldId id="268"/>
            <p14:sldId id="257"/>
            <p14:sldId id="269"/>
            <p14:sldId id="260"/>
            <p14:sldId id="267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Schünemann" userId="5394af48292c5cd4" providerId="LiveId" clId="{8A2F4F6C-51DD-431B-B0A9-5CD22273AE28}"/>
    <pc:docChg chg="undo custSel addSld delSld modSld sldOrd addSection delSection modSection">
      <pc:chgData name="Guilherme Schünemann" userId="5394af48292c5cd4" providerId="LiveId" clId="{8A2F4F6C-51DD-431B-B0A9-5CD22273AE28}" dt="2020-09-21T13:47:49.276" v="14600" actId="47"/>
      <pc:docMkLst>
        <pc:docMk/>
      </pc:docMkLst>
      <pc:sldChg chg="add del ord">
        <pc:chgData name="Guilherme Schünemann" userId="5394af48292c5cd4" providerId="LiveId" clId="{8A2F4F6C-51DD-431B-B0A9-5CD22273AE28}" dt="2020-09-15T13:51:32.758" v="3150"/>
        <pc:sldMkLst>
          <pc:docMk/>
          <pc:sldMk cId="1239757312" sldId="256"/>
        </pc:sldMkLst>
      </pc:sldChg>
      <pc:sldChg chg="modSp mod">
        <pc:chgData name="Guilherme Schünemann" userId="5394af48292c5cd4" providerId="LiveId" clId="{8A2F4F6C-51DD-431B-B0A9-5CD22273AE28}" dt="2020-09-15T12:34:20.187" v="1995" actId="20577"/>
        <pc:sldMkLst>
          <pc:docMk/>
          <pc:sldMk cId="2528584367" sldId="257"/>
        </pc:sldMkLst>
        <pc:spChg chg="mod">
          <ac:chgData name="Guilherme Schünemann" userId="5394af48292c5cd4" providerId="LiveId" clId="{8A2F4F6C-51DD-431B-B0A9-5CD22273AE28}" dt="2020-09-15T12:25:19.397" v="1835" actId="404"/>
          <ac:spMkLst>
            <pc:docMk/>
            <pc:sldMk cId="2528584367" sldId="257"/>
            <ac:spMk id="2" creationId="{62939BA7-B885-4461-B922-94BA44869A21}"/>
          </ac:spMkLst>
        </pc:spChg>
        <pc:spChg chg="mod">
          <ac:chgData name="Guilherme Schünemann" userId="5394af48292c5cd4" providerId="LiveId" clId="{8A2F4F6C-51DD-431B-B0A9-5CD22273AE28}" dt="2020-09-15T12:34:20.187" v="1995" actId="20577"/>
          <ac:spMkLst>
            <pc:docMk/>
            <pc:sldMk cId="2528584367" sldId="257"/>
            <ac:spMk id="3" creationId="{93AF5E3C-993C-4072-8F35-2368EC78054B}"/>
          </ac:spMkLst>
        </pc:spChg>
      </pc:sldChg>
      <pc:sldChg chg="addSp delSp modSp mod ord">
        <pc:chgData name="Guilherme Schünemann" userId="5394af48292c5cd4" providerId="LiveId" clId="{8A2F4F6C-51DD-431B-B0A9-5CD22273AE28}" dt="2020-09-17T11:45:29.512" v="6886" actId="14100"/>
        <pc:sldMkLst>
          <pc:docMk/>
          <pc:sldMk cId="626392210" sldId="258"/>
        </pc:sldMkLst>
        <pc:spChg chg="mod">
          <ac:chgData name="Guilherme Schünemann" userId="5394af48292c5cd4" providerId="LiveId" clId="{8A2F4F6C-51DD-431B-B0A9-5CD22273AE28}" dt="2020-09-15T12:15:37.865" v="930" actId="1076"/>
          <ac:spMkLst>
            <pc:docMk/>
            <pc:sldMk cId="626392210" sldId="258"/>
            <ac:spMk id="2" creationId="{84F68096-DB35-4CA8-A406-9C27D3B5ED2C}"/>
          </ac:spMkLst>
        </pc:spChg>
        <pc:spChg chg="mod">
          <ac:chgData name="Guilherme Schünemann" userId="5394af48292c5cd4" providerId="LiveId" clId="{8A2F4F6C-51DD-431B-B0A9-5CD22273AE28}" dt="2020-09-17T11:45:29.512" v="6886" actId="14100"/>
          <ac:spMkLst>
            <pc:docMk/>
            <pc:sldMk cId="626392210" sldId="258"/>
            <ac:spMk id="3" creationId="{A7D38E7A-2D87-4BB8-924F-F4118F168086}"/>
          </ac:spMkLst>
        </pc:spChg>
        <pc:spChg chg="del mod">
          <ac:chgData name="Guilherme Schünemann" userId="5394af48292c5cd4" providerId="LiveId" clId="{8A2F4F6C-51DD-431B-B0A9-5CD22273AE28}" dt="2020-09-15T12:00:45.754" v="122" actId="478"/>
          <ac:spMkLst>
            <pc:docMk/>
            <pc:sldMk cId="626392210" sldId="258"/>
            <ac:spMk id="5" creationId="{3D2D2543-2AA6-4551-BBE9-A9358DEAEC03}"/>
          </ac:spMkLst>
        </pc:spChg>
        <pc:spChg chg="add del mod">
          <ac:chgData name="Guilherme Schünemann" userId="5394af48292c5cd4" providerId="LiveId" clId="{8A2F4F6C-51DD-431B-B0A9-5CD22273AE28}" dt="2020-09-15T12:17:03.637" v="1110" actId="478"/>
          <ac:spMkLst>
            <pc:docMk/>
            <pc:sldMk cId="626392210" sldId="258"/>
            <ac:spMk id="7" creationId="{7D286E86-CA7B-4D54-B9FB-60CE3AFE2AFE}"/>
          </ac:spMkLst>
        </pc:spChg>
      </pc:sldChg>
      <pc:sldChg chg="addSp modSp mod">
        <pc:chgData name="Guilherme Schünemann" userId="5394af48292c5cd4" providerId="LiveId" clId="{8A2F4F6C-51DD-431B-B0A9-5CD22273AE28}" dt="2020-09-15T13:53:22.508" v="3327" actId="20577"/>
        <pc:sldMkLst>
          <pc:docMk/>
          <pc:sldMk cId="2233508502" sldId="260"/>
        </pc:sldMkLst>
        <pc:spChg chg="mod">
          <ac:chgData name="Guilherme Schünemann" userId="5394af48292c5cd4" providerId="LiveId" clId="{8A2F4F6C-51DD-431B-B0A9-5CD22273AE28}" dt="2020-09-15T12:34:59.946" v="2082" actId="20577"/>
          <ac:spMkLst>
            <pc:docMk/>
            <pc:sldMk cId="2233508502" sldId="260"/>
            <ac:spMk id="3" creationId="{93AF5E3C-993C-4072-8F35-2368EC78054B}"/>
          </ac:spMkLst>
        </pc:spChg>
        <pc:spChg chg="add mod">
          <ac:chgData name="Guilherme Schünemann" userId="5394af48292c5cd4" providerId="LiveId" clId="{8A2F4F6C-51DD-431B-B0A9-5CD22273AE28}" dt="2020-09-15T13:53:22.508" v="3327" actId="20577"/>
          <ac:spMkLst>
            <pc:docMk/>
            <pc:sldMk cId="2233508502" sldId="260"/>
            <ac:spMk id="5" creationId="{3069ABE9-E695-4D35-BE3D-98508B0A17A5}"/>
          </ac:spMkLst>
        </pc:spChg>
      </pc:sldChg>
      <pc:sldChg chg="modSp del mod">
        <pc:chgData name="Guilherme Schünemann" userId="5394af48292c5cd4" providerId="LiveId" clId="{8A2F4F6C-51DD-431B-B0A9-5CD22273AE28}" dt="2020-09-15T12:39:23.425" v="2360" actId="47"/>
        <pc:sldMkLst>
          <pc:docMk/>
          <pc:sldMk cId="2677341617" sldId="262"/>
        </pc:sldMkLst>
        <pc:spChg chg="mod">
          <ac:chgData name="Guilherme Schünemann" userId="5394af48292c5cd4" providerId="LiveId" clId="{8A2F4F6C-51DD-431B-B0A9-5CD22273AE28}" dt="2020-09-15T12:39:21.643" v="2359" actId="21"/>
          <ac:spMkLst>
            <pc:docMk/>
            <pc:sldMk cId="2677341617" sldId="262"/>
            <ac:spMk id="3" creationId="{93AF5E3C-993C-4072-8F35-2368EC78054B}"/>
          </ac:spMkLst>
        </pc:spChg>
      </pc:sldChg>
      <pc:sldChg chg="addSp delSp modSp del mod">
        <pc:chgData name="Guilherme Schünemann" userId="5394af48292c5cd4" providerId="LiveId" clId="{8A2F4F6C-51DD-431B-B0A9-5CD22273AE28}" dt="2020-09-16T14:49:10.332" v="6597" actId="47"/>
        <pc:sldMkLst>
          <pc:docMk/>
          <pc:sldMk cId="2511445468" sldId="265"/>
        </pc:sldMkLst>
        <pc:graphicFrameChg chg="del modGraphic">
          <ac:chgData name="Guilherme Schünemann" userId="5394af48292c5cd4" providerId="LiveId" clId="{8A2F4F6C-51DD-431B-B0A9-5CD22273AE28}" dt="2020-09-15T12:29:44.118" v="1836" actId="478"/>
          <ac:graphicFrameMkLst>
            <pc:docMk/>
            <pc:sldMk cId="2511445468" sldId="265"/>
            <ac:graphicFrameMk id="2" creationId="{4ECEE601-D431-48A8-B99D-7F47D384D7CA}"/>
          </ac:graphicFrameMkLst>
        </pc:graphicFrameChg>
        <pc:graphicFrameChg chg="add mod modGraphic">
          <ac:chgData name="Guilherme Schünemann" userId="5394af48292c5cd4" providerId="LiveId" clId="{8A2F4F6C-51DD-431B-B0A9-5CD22273AE28}" dt="2020-09-15T13:55:34.371" v="3334" actId="2164"/>
          <ac:graphicFrameMkLst>
            <pc:docMk/>
            <pc:sldMk cId="2511445468" sldId="265"/>
            <ac:graphicFrameMk id="3" creationId="{ED54B253-CB7A-4C30-816D-25058B538CA3}"/>
          </ac:graphicFrameMkLst>
        </pc:graphicFrameChg>
      </pc:sldChg>
      <pc:sldChg chg="modSp mod">
        <pc:chgData name="Guilherme Schünemann" userId="5394af48292c5cd4" providerId="LiveId" clId="{8A2F4F6C-51DD-431B-B0A9-5CD22273AE28}" dt="2020-09-15T14:18:50.756" v="6431" actId="20577"/>
        <pc:sldMkLst>
          <pc:docMk/>
          <pc:sldMk cId="2358868586" sldId="266"/>
        </pc:sldMkLst>
        <pc:spChg chg="mod">
          <ac:chgData name="Guilherme Schünemann" userId="5394af48292c5cd4" providerId="LiveId" clId="{8A2F4F6C-51DD-431B-B0A9-5CD22273AE28}" dt="2020-09-15T12:08:33.626" v="402" actId="1076"/>
          <ac:spMkLst>
            <pc:docMk/>
            <pc:sldMk cId="2358868586" sldId="266"/>
            <ac:spMk id="2" creationId="{84F68096-DB35-4CA8-A406-9C27D3B5ED2C}"/>
          </ac:spMkLst>
        </pc:spChg>
        <pc:spChg chg="mod">
          <ac:chgData name="Guilherme Schünemann" userId="5394af48292c5cd4" providerId="LiveId" clId="{8A2F4F6C-51DD-431B-B0A9-5CD22273AE28}" dt="2020-09-15T14:18:50.756" v="6431" actId="20577"/>
          <ac:spMkLst>
            <pc:docMk/>
            <pc:sldMk cId="2358868586" sldId="266"/>
            <ac:spMk id="3" creationId="{A7D38E7A-2D87-4BB8-924F-F4118F168086}"/>
          </ac:spMkLst>
        </pc:spChg>
      </pc:sldChg>
      <pc:sldChg chg="addSp delSp modSp mod">
        <pc:chgData name="Guilherme Schünemann" userId="5394af48292c5cd4" providerId="LiveId" clId="{8A2F4F6C-51DD-431B-B0A9-5CD22273AE28}" dt="2020-09-16T14:49:50.502" v="6600" actId="1076"/>
        <pc:sldMkLst>
          <pc:docMk/>
          <pc:sldMk cId="1802814975" sldId="267"/>
        </pc:sldMkLst>
        <pc:spChg chg="mod">
          <ac:chgData name="Guilherme Schünemann" userId="5394af48292c5cd4" providerId="LiveId" clId="{8A2F4F6C-51DD-431B-B0A9-5CD22273AE28}" dt="2020-09-15T12:47:12.880" v="2910" actId="27636"/>
          <ac:spMkLst>
            <pc:docMk/>
            <pc:sldMk cId="1802814975" sldId="267"/>
            <ac:spMk id="2" creationId="{62939BA7-B885-4461-B922-94BA44869A21}"/>
          </ac:spMkLst>
        </pc:spChg>
        <pc:spChg chg="mod">
          <ac:chgData name="Guilherme Schünemann" userId="5394af48292c5cd4" providerId="LiveId" clId="{8A2F4F6C-51DD-431B-B0A9-5CD22273AE28}" dt="2020-09-16T14:49:50.502" v="6600" actId="1076"/>
          <ac:spMkLst>
            <pc:docMk/>
            <pc:sldMk cId="1802814975" sldId="267"/>
            <ac:spMk id="3" creationId="{93AF5E3C-993C-4072-8F35-2368EC78054B}"/>
          </ac:spMkLst>
        </pc:spChg>
        <pc:spChg chg="add del mod">
          <ac:chgData name="Guilherme Schünemann" userId="5394af48292c5cd4" providerId="LiveId" clId="{8A2F4F6C-51DD-431B-B0A9-5CD22273AE28}" dt="2020-09-15T12:38:30.485" v="2324" actId="478"/>
          <ac:spMkLst>
            <pc:docMk/>
            <pc:sldMk cId="1802814975" sldId="267"/>
            <ac:spMk id="5" creationId="{F5DA5EA9-A185-4BA2-90BF-0F7D6AF6CE96}"/>
          </ac:spMkLst>
        </pc:spChg>
        <pc:graphicFrameChg chg="add del mod modGraphic">
          <ac:chgData name="Guilherme Schünemann" userId="5394af48292c5cd4" providerId="LiveId" clId="{8A2F4F6C-51DD-431B-B0A9-5CD22273AE28}" dt="2020-09-15T12:43:35.724" v="2611" actId="478"/>
          <ac:graphicFrameMkLst>
            <pc:docMk/>
            <pc:sldMk cId="1802814975" sldId="267"/>
            <ac:graphicFrameMk id="6" creationId="{5F4D34AB-B4B0-4462-B9B5-4F8718D666B7}"/>
          </ac:graphicFrameMkLst>
        </pc:graphicFrameChg>
        <pc:graphicFrameChg chg="add del mod modGraphic">
          <ac:chgData name="Guilherme Schünemann" userId="5394af48292c5cd4" providerId="LiveId" clId="{8A2F4F6C-51DD-431B-B0A9-5CD22273AE28}" dt="2020-09-15T12:48:22.337" v="2919" actId="478"/>
          <ac:graphicFrameMkLst>
            <pc:docMk/>
            <pc:sldMk cId="1802814975" sldId="267"/>
            <ac:graphicFrameMk id="7" creationId="{E59D50EC-990D-4EB6-B330-09FE3C1D488E}"/>
          </ac:graphicFrameMkLst>
        </pc:graphicFrameChg>
        <pc:picChg chg="add del mod">
          <ac:chgData name="Guilherme Schünemann" userId="5394af48292c5cd4" providerId="LiveId" clId="{8A2F4F6C-51DD-431B-B0A9-5CD22273AE28}" dt="2020-09-15T12:44:19.504" v="2677" actId="478"/>
          <ac:picMkLst>
            <pc:docMk/>
            <pc:sldMk cId="1802814975" sldId="267"/>
            <ac:picMk id="2050" creationId="{BDD0ED59-A1C7-4C09-B59F-129648A059FF}"/>
          </ac:picMkLst>
        </pc:picChg>
        <pc:picChg chg="add mod">
          <ac:chgData name="Guilherme Schünemann" userId="5394af48292c5cd4" providerId="LiveId" clId="{8A2F4F6C-51DD-431B-B0A9-5CD22273AE28}" dt="2020-09-16T14:49:48.455" v="6599" actId="1076"/>
          <ac:picMkLst>
            <pc:docMk/>
            <pc:sldMk cId="1802814975" sldId="267"/>
            <ac:picMk id="2052" creationId="{F646FA0E-8B29-45FB-8A0D-EFE61B88D12D}"/>
          </ac:picMkLst>
        </pc:picChg>
      </pc:sldChg>
      <pc:sldChg chg="addSp delSp modSp add mod">
        <pc:chgData name="Guilherme Schünemann" userId="5394af48292c5cd4" providerId="LiveId" clId="{8A2F4F6C-51DD-431B-B0A9-5CD22273AE28}" dt="2020-09-17T12:06:44.204" v="8085" actId="1076"/>
        <pc:sldMkLst>
          <pc:docMk/>
          <pc:sldMk cId="983655039" sldId="268"/>
        </pc:sldMkLst>
        <pc:spChg chg="mod">
          <ac:chgData name="Guilherme Schünemann" userId="5394af48292c5cd4" providerId="LiveId" clId="{8A2F4F6C-51DD-431B-B0A9-5CD22273AE28}" dt="2020-09-15T12:18:28.910" v="1225" actId="1076"/>
          <ac:spMkLst>
            <pc:docMk/>
            <pc:sldMk cId="983655039" sldId="268"/>
            <ac:spMk id="2" creationId="{84F68096-DB35-4CA8-A406-9C27D3B5ED2C}"/>
          </ac:spMkLst>
        </pc:spChg>
        <pc:spChg chg="del">
          <ac:chgData name="Guilherme Schünemann" userId="5394af48292c5cd4" providerId="LiveId" clId="{8A2F4F6C-51DD-431B-B0A9-5CD22273AE28}" dt="2020-09-15T12:00:48.866" v="123" actId="478"/>
          <ac:spMkLst>
            <pc:docMk/>
            <pc:sldMk cId="983655039" sldId="268"/>
            <ac:spMk id="3" creationId="{A7D38E7A-2D87-4BB8-924F-F4118F168086}"/>
          </ac:spMkLst>
        </pc:spChg>
        <pc:spChg chg="mod">
          <ac:chgData name="Guilherme Schünemann" userId="5394af48292c5cd4" providerId="LiveId" clId="{8A2F4F6C-51DD-431B-B0A9-5CD22273AE28}" dt="2020-09-17T12:06:44.204" v="8085" actId="1076"/>
          <ac:spMkLst>
            <pc:docMk/>
            <pc:sldMk cId="983655039" sldId="268"/>
            <ac:spMk id="5" creationId="{3D2D2543-2AA6-4551-BBE9-A9358DEAEC03}"/>
          </ac:spMkLst>
        </pc:spChg>
        <pc:spChg chg="add del mod">
          <ac:chgData name="Guilherme Schünemann" userId="5394af48292c5cd4" providerId="LiveId" clId="{8A2F4F6C-51DD-431B-B0A9-5CD22273AE28}" dt="2020-09-15T12:00:50.632" v="124" actId="478"/>
          <ac:spMkLst>
            <pc:docMk/>
            <pc:sldMk cId="983655039" sldId="268"/>
            <ac:spMk id="6" creationId="{558EF44A-2568-4B3A-A4C0-33E93C861FE3}"/>
          </ac:spMkLst>
        </pc:spChg>
        <pc:spChg chg="add mod">
          <ac:chgData name="Guilherme Schünemann" userId="5394af48292c5cd4" providerId="LiveId" clId="{8A2F4F6C-51DD-431B-B0A9-5CD22273AE28}" dt="2020-09-15T12:18:35.677" v="1226" actId="1076"/>
          <ac:spMkLst>
            <pc:docMk/>
            <pc:sldMk cId="983655039" sldId="268"/>
            <ac:spMk id="8" creationId="{74330D4F-DC23-4BC1-8299-17908D9489AF}"/>
          </ac:spMkLst>
        </pc:spChg>
      </pc:sldChg>
      <pc:sldChg chg="addSp delSp modSp add mod">
        <pc:chgData name="Guilherme Schünemann" userId="5394af48292c5cd4" providerId="LiveId" clId="{8A2F4F6C-51DD-431B-B0A9-5CD22273AE28}" dt="2020-09-15T13:54:15.949" v="3329" actId="1076"/>
        <pc:sldMkLst>
          <pc:docMk/>
          <pc:sldMk cId="2098949969" sldId="269"/>
        </pc:sldMkLst>
        <pc:spChg chg="mod">
          <ac:chgData name="Guilherme Schünemann" userId="5394af48292c5cd4" providerId="LiveId" clId="{8A2F4F6C-51DD-431B-B0A9-5CD22273AE28}" dt="2020-09-15T12:36:14.564" v="2174" actId="1076"/>
          <ac:spMkLst>
            <pc:docMk/>
            <pc:sldMk cId="2098949969" sldId="269"/>
            <ac:spMk id="2" creationId="{62939BA7-B885-4461-B922-94BA44869A21}"/>
          </ac:spMkLst>
        </pc:spChg>
        <pc:spChg chg="mod">
          <ac:chgData name="Guilherme Schünemann" userId="5394af48292c5cd4" providerId="LiveId" clId="{8A2F4F6C-51DD-431B-B0A9-5CD22273AE28}" dt="2020-09-15T12:55:46.275" v="3128" actId="14100"/>
          <ac:spMkLst>
            <pc:docMk/>
            <pc:sldMk cId="2098949969" sldId="269"/>
            <ac:spMk id="3" creationId="{93AF5E3C-993C-4072-8F35-2368EC78054B}"/>
          </ac:spMkLst>
        </pc:spChg>
        <pc:picChg chg="add del mod">
          <ac:chgData name="Guilherme Schünemann" userId="5394af48292c5cd4" providerId="LiveId" clId="{8A2F4F6C-51DD-431B-B0A9-5CD22273AE28}" dt="2020-09-15T13:47:21.077" v="3134" actId="478"/>
          <ac:picMkLst>
            <pc:docMk/>
            <pc:sldMk cId="2098949969" sldId="269"/>
            <ac:picMk id="4" creationId="{D5C1DAD1-E208-467B-BBE9-AAF6F2A5BCFD}"/>
          </ac:picMkLst>
        </pc:picChg>
        <pc:picChg chg="add del mod">
          <ac:chgData name="Guilherme Schünemann" userId="5394af48292c5cd4" providerId="LiveId" clId="{8A2F4F6C-51DD-431B-B0A9-5CD22273AE28}" dt="2020-09-15T12:58:22.363" v="3132"/>
          <ac:picMkLst>
            <pc:docMk/>
            <pc:sldMk cId="2098949969" sldId="269"/>
            <ac:picMk id="5" creationId="{F2814CE6-5A62-44E9-A5F4-740FED1F9367}"/>
          </ac:picMkLst>
        </pc:picChg>
        <pc:picChg chg="add del mod">
          <ac:chgData name="Guilherme Schünemann" userId="5394af48292c5cd4" providerId="LiveId" clId="{8A2F4F6C-51DD-431B-B0A9-5CD22273AE28}" dt="2020-09-15T13:48:44.492" v="3137" actId="478"/>
          <ac:picMkLst>
            <pc:docMk/>
            <pc:sldMk cId="2098949969" sldId="269"/>
            <ac:picMk id="6" creationId="{35E916C6-2D1E-4B39-BED4-5CFBEA098509}"/>
          </ac:picMkLst>
        </pc:picChg>
        <pc:picChg chg="add mod">
          <ac:chgData name="Guilherme Schünemann" userId="5394af48292c5cd4" providerId="LiveId" clId="{8A2F4F6C-51DD-431B-B0A9-5CD22273AE28}" dt="2020-09-15T13:54:15.949" v="3329" actId="1076"/>
          <ac:picMkLst>
            <pc:docMk/>
            <pc:sldMk cId="2098949969" sldId="269"/>
            <ac:picMk id="7" creationId="{AC7AEDEA-6E21-42CC-A5C1-7F3523417FC5}"/>
          </ac:picMkLst>
        </pc:picChg>
      </pc:sldChg>
      <pc:sldChg chg="delSp modSp add mod ord">
        <pc:chgData name="Guilherme Schünemann" userId="5394af48292c5cd4" providerId="LiveId" clId="{8A2F4F6C-51DD-431B-B0A9-5CD22273AE28}" dt="2020-09-16T14:41:39.299" v="6435"/>
        <pc:sldMkLst>
          <pc:docMk/>
          <pc:sldMk cId="1385243739" sldId="270"/>
        </pc:sldMkLst>
        <pc:spChg chg="mod">
          <ac:chgData name="Guilherme Schünemann" userId="5394af48292c5cd4" providerId="LiveId" clId="{8A2F4F6C-51DD-431B-B0A9-5CD22273AE28}" dt="2020-09-15T12:39:04.691" v="2358" actId="14100"/>
          <ac:spMkLst>
            <pc:docMk/>
            <pc:sldMk cId="1385243739" sldId="270"/>
            <ac:spMk id="2" creationId="{62939BA7-B885-4461-B922-94BA44869A21}"/>
          </ac:spMkLst>
        </pc:spChg>
        <pc:spChg chg="mod">
          <ac:chgData name="Guilherme Schünemann" userId="5394af48292c5cd4" providerId="LiveId" clId="{8A2F4F6C-51DD-431B-B0A9-5CD22273AE28}" dt="2020-09-15T13:49:57.818" v="3144" actId="313"/>
          <ac:spMkLst>
            <pc:docMk/>
            <pc:sldMk cId="1385243739" sldId="270"/>
            <ac:spMk id="3" creationId="{93AF5E3C-993C-4072-8F35-2368EC78054B}"/>
          </ac:spMkLst>
        </pc:spChg>
        <pc:spChg chg="mod">
          <ac:chgData name="Guilherme Schünemann" userId="5394af48292c5cd4" providerId="LiveId" clId="{8A2F4F6C-51DD-431B-B0A9-5CD22273AE28}" dt="2020-09-15T13:53:16.036" v="3325" actId="20577"/>
          <ac:spMkLst>
            <pc:docMk/>
            <pc:sldMk cId="1385243739" sldId="270"/>
            <ac:spMk id="5" creationId="{F5DA5EA9-A185-4BA2-90BF-0F7D6AF6CE96}"/>
          </ac:spMkLst>
        </pc:spChg>
        <pc:picChg chg="del">
          <ac:chgData name="Guilherme Schünemann" userId="5394af48292c5cd4" providerId="LiveId" clId="{8A2F4F6C-51DD-431B-B0A9-5CD22273AE28}" dt="2020-09-15T12:38:51.895" v="2335" actId="478"/>
          <ac:picMkLst>
            <pc:docMk/>
            <pc:sldMk cId="1385243739" sldId="270"/>
            <ac:picMk id="2050" creationId="{BDD0ED59-A1C7-4C09-B59F-129648A059FF}"/>
          </ac:picMkLst>
        </pc:picChg>
      </pc:sldChg>
      <pc:sldChg chg="modSp add del mod">
        <pc:chgData name="Guilherme Schünemann" userId="5394af48292c5cd4" providerId="LiveId" clId="{8A2F4F6C-51DD-431B-B0A9-5CD22273AE28}" dt="2020-09-21T13:47:49.276" v="14600" actId="47"/>
        <pc:sldMkLst>
          <pc:docMk/>
          <pc:sldMk cId="3164783310" sldId="271"/>
        </pc:sldMkLst>
        <pc:graphicFrameChg chg="modGraphic">
          <ac:chgData name="Guilherme Schünemann" userId="5394af48292c5cd4" providerId="LiveId" clId="{8A2F4F6C-51DD-431B-B0A9-5CD22273AE28}" dt="2020-09-16T14:50:19.157" v="6603" actId="2164"/>
          <ac:graphicFrameMkLst>
            <pc:docMk/>
            <pc:sldMk cId="3164783310" sldId="271"/>
            <ac:graphicFrameMk id="3" creationId="{ED54B253-CB7A-4C30-816D-25058B538CA3}"/>
          </ac:graphicFrameMkLst>
        </pc:graphicFrameChg>
      </pc:sldChg>
      <pc:sldChg chg="addSp delSp modSp add mod">
        <pc:chgData name="Guilherme Schünemann" userId="5394af48292c5cd4" providerId="LiveId" clId="{8A2F4F6C-51DD-431B-B0A9-5CD22273AE28}" dt="2020-09-16T15:00:12.601" v="6868" actId="1076"/>
        <pc:sldMkLst>
          <pc:docMk/>
          <pc:sldMk cId="4288076945" sldId="272"/>
        </pc:sldMkLst>
        <pc:spChg chg="mod">
          <ac:chgData name="Guilherme Schünemann" userId="5394af48292c5cd4" providerId="LiveId" clId="{8A2F4F6C-51DD-431B-B0A9-5CD22273AE28}" dt="2020-09-15T13:56:04.837" v="3393" actId="27636"/>
          <ac:spMkLst>
            <pc:docMk/>
            <pc:sldMk cId="4288076945" sldId="272"/>
            <ac:spMk id="2" creationId="{62939BA7-B885-4461-B922-94BA44869A21}"/>
          </ac:spMkLst>
        </pc:spChg>
        <pc:spChg chg="mod">
          <ac:chgData name="Guilherme Schünemann" userId="5394af48292c5cd4" providerId="LiveId" clId="{8A2F4F6C-51DD-431B-B0A9-5CD22273AE28}" dt="2020-09-16T14:58:01.657" v="6848" actId="1076"/>
          <ac:spMkLst>
            <pc:docMk/>
            <pc:sldMk cId="4288076945" sldId="272"/>
            <ac:spMk id="3" creationId="{93AF5E3C-993C-4072-8F35-2368EC78054B}"/>
          </ac:spMkLst>
        </pc:spChg>
        <pc:spChg chg="del">
          <ac:chgData name="Guilherme Schünemann" userId="5394af48292c5cd4" providerId="LiveId" clId="{8A2F4F6C-51DD-431B-B0A9-5CD22273AE28}" dt="2020-09-15T13:56:29.597" v="3494" actId="478"/>
          <ac:spMkLst>
            <pc:docMk/>
            <pc:sldMk cId="4288076945" sldId="272"/>
            <ac:spMk id="5" creationId="{F5DA5EA9-A185-4BA2-90BF-0F7D6AF6CE96}"/>
          </ac:spMkLst>
        </pc:spChg>
        <pc:graphicFrameChg chg="add mod">
          <ac:chgData name="Guilherme Schünemann" userId="5394af48292c5cd4" providerId="LiveId" clId="{8A2F4F6C-51DD-431B-B0A9-5CD22273AE28}" dt="2020-09-16T15:00:12.601" v="6868" actId="1076"/>
          <ac:graphicFrameMkLst>
            <pc:docMk/>
            <pc:sldMk cId="4288076945" sldId="272"/>
            <ac:graphicFrameMk id="5" creationId="{E3F8E5F5-93A9-440A-B8B5-E840A2E7399C}"/>
          </ac:graphicFrameMkLst>
        </pc:graphicFrameChg>
      </pc:sldChg>
      <pc:sldChg chg="addSp delSp modSp add del mod ord">
        <pc:chgData name="Guilherme Schünemann" userId="5394af48292c5cd4" providerId="LiveId" clId="{8A2F4F6C-51DD-431B-B0A9-5CD22273AE28}" dt="2020-09-16T14:48:57.392" v="6594" actId="47"/>
        <pc:sldMkLst>
          <pc:docMk/>
          <pc:sldMk cId="2891892811" sldId="273"/>
        </pc:sldMkLst>
        <pc:spChg chg="del mod">
          <ac:chgData name="Guilherme Schünemann" userId="5394af48292c5cd4" providerId="LiveId" clId="{8A2F4F6C-51DD-431B-B0A9-5CD22273AE28}" dt="2020-09-16T14:46:01.342" v="6477" actId="478"/>
          <ac:spMkLst>
            <pc:docMk/>
            <pc:sldMk cId="2891892811" sldId="273"/>
            <ac:spMk id="3" creationId="{93AF5E3C-993C-4072-8F35-2368EC78054B}"/>
          </ac:spMkLst>
        </pc:spChg>
        <pc:spChg chg="add del mod">
          <ac:chgData name="Guilherme Schünemann" userId="5394af48292c5cd4" providerId="LiveId" clId="{8A2F4F6C-51DD-431B-B0A9-5CD22273AE28}" dt="2020-09-16T14:46:03.421" v="6478" actId="478"/>
          <ac:spMkLst>
            <pc:docMk/>
            <pc:sldMk cId="2891892811" sldId="273"/>
            <ac:spMk id="5" creationId="{06C1D4AB-364B-44A7-A117-FEE264817C98}"/>
          </ac:spMkLst>
        </pc:spChg>
        <pc:spChg chg="del">
          <ac:chgData name="Guilherme Schünemann" userId="5394af48292c5cd4" providerId="LiveId" clId="{8A2F4F6C-51DD-431B-B0A9-5CD22273AE28}" dt="2020-09-15T13:58:54.775" v="3871" actId="21"/>
          <ac:spMkLst>
            <pc:docMk/>
            <pc:sldMk cId="2891892811" sldId="273"/>
            <ac:spMk id="5" creationId="{F5DA5EA9-A185-4BA2-90BF-0F7D6AF6CE96}"/>
          </ac:spMkLst>
        </pc:spChg>
        <pc:spChg chg="add del mod">
          <ac:chgData name="Guilherme Schünemann" userId="5394af48292c5cd4" providerId="LiveId" clId="{8A2F4F6C-51DD-431B-B0A9-5CD22273AE28}" dt="2020-09-16T14:47:40.087" v="6558" actId="478"/>
          <ac:spMkLst>
            <pc:docMk/>
            <pc:sldMk cId="2891892811" sldId="273"/>
            <ac:spMk id="6" creationId="{657362C4-69C3-4602-B172-1AC844FCF13C}"/>
          </ac:spMkLst>
        </pc:spChg>
        <pc:spChg chg="add del mod">
          <ac:chgData name="Guilherme Schünemann" userId="5394af48292c5cd4" providerId="LiveId" clId="{8A2F4F6C-51DD-431B-B0A9-5CD22273AE28}" dt="2020-09-16T14:48:55.345" v="6593" actId="21"/>
          <ac:spMkLst>
            <pc:docMk/>
            <pc:sldMk cId="2891892811" sldId="273"/>
            <ac:spMk id="8" creationId="{C91CEFE5-59E5-4EB1-87F4-6E50B5C63DA7}"/>
          </ac:spMkLst>
        </pc:spChg>
        <pc:spChg chg="add del mod">
          <ac:chgData name="Guilherme Schünemann" userId="5394af48292c5cd4" providerId="LiveId" clId="{8A2F4F6C-51DD-431B-B0A9-5CD22273AE28}" dt="2020-09-16T14:48:52.642" v="6592" actId="478"/>
          <ac:spMkLst>
            <pc:docMk/>
            <pc:sldMk cId="2891892811" sldId="273"/>
            <ac:spMk id="10" creationId="{3A92F0E1-FEC4-4D21-A03D-E01DC48F1867}"/>
          </ac:spMkLst>
        </pc:spChg>
        <pc:picChg chg="add mod">
          <ac:chgData name="Guilherme Schünemann" userId="5394af48292c5cd4" providerId="LiveId" clId="{8A2F4F6C-51DD-431B-B0A9-5CD22273AE28}" dt="2020-09-16T14:46:59.892" v="6547" actId="14100"/>
          <ac:picMkLst>
            <pc:docMk/>
            <pc:sldMk cId="2891892811" sldId="273"/>
            <ac:picMk id="7" creationId="{0395B0F0-4432-4203-9FCE-C29203CBEB4C}"/>
          </ac:picMkLst>
        </pc:picChg>
      </pc:sldChg>
      <pc:sldChg chg="addSp delSp modSp add mod">
        <pc:chgData name="Guilherme Schünemann" userId="5394af48292c5cd4" providerId="LiveId" clId="{8A2F4F6C-51DD-431B-B0A9-5CD22273AE28}" dt="2020-09-17T22:35:10.650" v="14568" actId="20577"/>
        <pc:sldMkLst>
          <pc:docMk/>
          <pc:sldMk cId="88035855" sldId="274"/>
        </pc:sldMkLst>
        <pc:spChg chg="mod">
          <ac:chgData name="Guilherme Schünemann" userId="5394af48292c5cd4" providerId="LiveId" clId="{8A2F4F6C-51DD-431B-B0A9-5CD22273AE28}" dt="2020-09-17T12:19:56.281" v="8896" actId="1076"/>
          <ac:spMkLst>
            <pc:docMk/>
            <pc:sldMk cId="88035855" sldId="274"/>
            <ac:spMk id="2" creationId="{62939BA7-B885-4461-B922-94BA44869A21}"/>
          </ac:spMkLst>
        </pc:spChg>
        <pc:spChg chg="del mod">
          <ac:chgData name="Guilherme Schünemann" userId="5394af48292c5cd4" providerId="LiveId" clId="{8A2F4F6C-51DD-431B-B0A9-5CD22273AE28}" dt="2020-09-17T12:00:39.596" v="7557" actId="478"/>
          <ac:spMkLst>
            <pc:docMk/>
            <pc:sldMk cId="88035855" sldId="274"/>
            <ac:spMk id="3" creationId="{93AF5E3C-993C-4072-8F35-2368EC78054B}"/>
          </ac:spMkLst>
        </pc:spChg>
        <pc:spChg chg="add del mod">
          <ac:chgData name="Guilherme Schünemann" userId="5394af48292c5cd4" providerId="LiveId" clId="{8A2F4F6C-51DD-431B-B0A9-5CD22273AE28}" dt="2020-09-17T11:52:46.177" v="7274" actId="478"/>
          <ac:spMkLst>
            <pc:docMk/>
            <pc:sldMk cId="88035855" sldId="274"/>
            <ac:spMk id="5" creationId="{9AC558F3-DB48-48F9-BA81-CEF91D136C51}"/>
          </ac:spMkLst>
        </pc:spChg>
        <pc:spChg chg="add del mod">
          <ac:chgData name="Guilherme Schünemann" userId="5394af48292c5cd4" providerId="LiveId" clId="{8A2F4F6C-51DD-431B-B0A9-5CD22273AE28}" dt="2020-09-17T12:00:42.065" v="7558" actId="478"/>
          <ac:spMkLst>
            <pc:docMk/>
            <pc:sldMk cId="88035855" sldId="274"/>
            <ac:spMk id="8" creationId="{4EF34B66-2B2B-4285-97AF-62FD6F37B54B}"/>
          </ac:spMkLst>
        </pc:spChg>
        <pc:grpChg chg="del mod">
          <ac:chgData name="Guilherme Schünemann" userId="5394af48292c5cd4" providerId="LiveId" clId="{8A2F4F6C-51DD-431B-B0A9-5CD22273AE28}" dt="2020-09-17T22:34:26.862" v="14549" actId="478"/>
          <ac:grpSpMkLst>
            <pc:docMk/>
            <pc:sldMk cId="88035855" sldId="274"/>
            <ac:grpSpMk id="13" creationId="{949D4557-FA9E-4529-A9DD-0F1A437F205F}"/>
          </ac:grpSpMkLst>
        </pc:grpChg>
        <pc:grpChg chg="mod">
          <ac:chgData name="Guilherme Schünemann" userId="5394af48292c5cd4" providerId="LiveId" clId="{8A2F4F6C-51DD-431B-B0A9-5CD22273AE28}" dt="2020-09-17T14:26:05.107" v="13159"/>
          <ac:grpSpMkLst>
            <pc:docMk/>
            <pc:sldMk cId="88035855" sldId="274"/>
            <ac:grpSpMk id="17" creationId="{7BD3E341-6161-445D-906D-D35A8EAD4FC9}"/>
          </ac:grpSpMkLst>
        </pc:grpChg>
        <pc:grpChg chg="mod">
          <ac:chgData name="Guilherme Schünemann" userId="5394af48292c5cd4" providerId="LiveId" clId="{8A2F4F6C-51DD-431B-B0A9-5CD22273AE28}" dt="2020-09-17T14:26:09.881" v="13167"/>
          <ac:grpSpMkLst>
            <pc:docMk/>
            <pc:sldMk cId="88035855" sldId="274"/>
            <ac:grpSpMk id="21" creationId="{691E7C35-7EB8-4D86-B3BB-804859550CE2}"/>
          </ac:grpSpMkLst>
        </pc:grpChg>
        <pc:grpChg chg="mod">
          <ac:chgData name="Guilherme Schünemann" userId="5394af48292c5cd4" providerId="LiveId" clId="{8A2F4F6C-51DD-431B-B0A9-5CD22273AE28}" dt="2020-09-17T14:26:47.539" v="13193"/>
          <ac:grpSpMkLst>
            <pc:docMk/>
            <pc:sldMk cId="88035855" sldId="274"/>
            <ac:grpSpMk id="28" creationId="{79F8178D-DFD6-4DD4-BDAF-AF49CFB204F1}"/>
          </ac:grpSpMkLst>
        </pc:grpChg>
        <pc:graphicFrameChg chg="add mod modGraphic">
          <ac:chgData name="Guilherme Schünemann" userId="5394af48292c5cd4" providerId="LiveId" clId="{8A2F4F6C-51DD-431B-B0A9-5CD22273AE28}" dt="2020-09-17T22:35:10.650" v="14568" actId="20577"/>
          <ac:graphicFrameMkLst>
            <pc:docMk/>
            <pc:sldMk cId="88035855" sldId="274"/>
            <ac:graphicFrameMk id="4" creationId="{62080682-8310-453C-ACC1-EAC0A7666B67}"/>
          </ac:graphicFrameMkLst>
        </pc:graphicFrameChg>
        <pc:graphicFrameChg chg="add del mod">
          <ac:chgData name="Guilherme Schünemann" userId="5394af48292c5cd4" providerId="LiveId" clId="{8A2F4F6C-51DD-431B-B0A9-5CD22273AE28}" dt="2020-09-15T14:02:30.613" v="4562"/>
          <ac:graphicFrameMkLst>
            <pc:docMk/>
            <pc:sldMk cId="88035855" sldId="274"/>
            <ac:graphicFrameMk id="6" creationId="{B750E27A-FFCF-473F-A495-CCAB77928755}"/>
          </ac:graphicFrameMkLst>
        </pc:graphicFrameChg>
        <pc:graphicFrameChg chg="add del mod modGraphic">
          <ac:chgData name="Guilherme Schünemann" userId="5394af48292c5cd4" providerId="LiveId" clId="{8A2F4F6C-51DD-431B-B0A9-5CD22273AE28}" dt="2020-09-17T11:54:53.756" v="7296" actId="478"/>
          <ac:graphicFrameMkLst>
            <pc:docMk/>
            <pc:sldMk cId="88035855" sldId="274"/>
            <ac:graphicFrameMk id="7" creationId="{32433A32-E87E-4EF4-A6DF-6A998A32F90C}"/>
          </ac:graphicFrameMkLst>
        </pc:graphicFrameChg>
        <pc:inkChg chg="add">
          <ac:chgData name="Guilherme Schünemann" userId="5394af48292c5cd4" providerId="LiveId" clId="{8A2F4F6C-51DD-431B-B0A9-5CD22273AE28}" dt="2020-09-17T14:25:49.475" v="13149" actId="9405"/>
          <ac:inkMkLst>
            <pc:docMk/>
            <pc:sldMk cId="88035855" sldId="274"/>
            <ac:inkMk id="9" creationId="{8C54C976-5F33-4FF6-B808-4BF7E785A7A3}"/>
          </ac:inkMkLst>
        </pc:inkChg>
        <pc:inkChg chg="add mod">
          <ac:chgData name="Guilherme Schünemann" userId="5394af48292c5cd4" providerId="LiveId" clId="{8A2F4F6C-51DD-431B-B0A9-5CD22273AE28}" dt="2020-09-17T14:26:00.365" v="13153"/>
          <ac:inkMkLst>
            <pc:docMk/>
            <pc:sldMk cId="88035855" sldId="274"/>
            <ac:inkMk id="10" creationId="{A27F4954-5777-4558-B0FF-5428D791F108}"/>
          </ac:inkMkLst>
        </pc:inkChg>
        <pc:inkChg chg="add mod">
          <ac:chgData name="Guilherme Schünemann" userId="5394af48292c5cd4" providerId="LiveId" clId="{8A2F4F6C-51DD-431B-B0A9-5CD22273AE28}" dt="2020-09-17T14:26:00.365" v="13153"/>
          <ac:inkMkLst>
            <pc:docMk/>
            <pc:sldMk cId="88035855" sldId="274"/>
            <ac:inkMk id="11" creationId="{596A5882-C316-40D8-8914-3204317BBF0D}"/>
          </ac:inkMkLst>
        </pc:inkChg>
        <pc:inkChg chg="add del">
          <ac:chgData name="Guilherme Schünemann" userId="5394af48292c5cd4" providerId="LiveId" clId="{8A2F4F6C-51DD-431B-B0A9-5CD22273AE28}" dt="2020-09-17T22:34:25.905" v="14548" actId="478"/>
          <ac:inkMkLst>
            <pc:docMk/>
            <pc:sldMk cId="88035855" sldId="274"/>
            <ac:inkMk id="12" creationId="{491C6A4A-ED77-49AB-A12E-9696A70C9E03}"/>
          </ac:inkMkLst>
        </pc:inkChg>
        <pc:inkChg chg="add del">
          <ac:chgData name="Guilherme Schünemann" userId="5394af48292c5cd4" providerId="LiveId" clId="{8A2F4F6C-51DD-431B-B0A9-5CD22273AE28}" dt="2020-09-17T22:34:25.134" v="14547" actId="478"/>
          <ac:inkMkLst>
            <pc:docMk/>
            <pc:sldMk cId="88035855" sldId="274"/>
            <ac:inkMk id="14" creationId="{F2DFA27F-B74B-492C-9EA3-006A05B10371}"/>
          </ac:inkMkLst>
        </pc:inkChg>
        <pc:inkChg chg="add del mod">
          <ac:chgData name="Guilherme Schünemann" userId="5394af48292c5cd4" providerId="LiveId" clId="{8A2F4F6C-51DD-431B-B0A9-5CD22273AE28}" dt="2020-09-17T14:26:05.474" v="13160" actId="9405"/>
          <ac:inkMkLst>
            <pc:docMk/>
            <pc:sldMk cId="88035855" sldId="274"/>
            <ac:inkMk id="15" creationId="{6D5E9C79-1CE5-4BD3-BCAA-B2EB7328079F}"/>
          </ac:inkMkLst>
        </pc:inkChg>
        <pc:inkChg chg="add del mod">
          <ac:chgData name="Guilherme Schünemann" userId="5394af48292c5cd4" providerId="LiveId" clId="{8A2F4F6C-51DD-431B-B0A9-5CD22273AE28}" dt="2020-09-17T14:26:05.107" v="13159"/>
          <ac:inkMkLst>
            <pc:docMk/>
            <pc:sldMk cId="88035855" sldId="274"/>
            <ac:inkMk id="16" creationId="{7D974145-C4B6-4CB5-AE11-CADA0132C4C0}"/>
          </ac:inkMkLst>
        </pc:inkChg>
        <pc:inkChg chg="add del mod">
          <ac:chgData name="Guilherme Schünemann" userId="5394af48292c5cd4" providerId="LiveId" clId="{8A2F4F6C-51DD-431B-B0A9-5CD22273AE28}" dt="2020-09-17T14:26:10.834" v="13168" actId="9405"/>
          <ac:inkMkLst>
            <pc:docMk/>
            <pc:sldMk cId="88035855" sldId="274"/>
            <ac:inkMk id="18" creationId="{971722BB-BB3D-4720-8367-F3AF05D7CC7E}"/>
          </ac:inkMkLst>
        </pc:inkChg>
        <pc:inkChg chg="add del mod">
          <ac:chgData name="Guilherme Schünemann" userId="5394af48292c5cd4" providerId="LiveId" clId="{8A2F4F6C-51DD-431B-B0A9-5CD22273AE28}" dt="2020-09-17T14:26:09.881" v="13167"/>
          <ac:inkMkLst>
            <pc:docMk/>
            <pc:sldMk cId="88035855" sldId="274"/>
            <ac:inkMk id="19" creationId="{F40AD562-68ED-40FA-A43B-9F9727FA51ED}"/>
          </ac:inkMkLst>
        </pc:inkChg>
        <pc:inkChg chg="add del">
          <ac:chgData name="Guilherme Schünemann" userId="5394af48292c5cd4" providerId="LiveId" clId="{8A2F4F6C-51DD-431B-B0A9-5CD22273AE28}" dt="2020-09-17T14:26:09.506" v="13164" actId="9405"/>
          <ac:inkMkLst>
            <pc:docMk/>
            <pc:sldMk cId="88035855" sldId="274"/>
            <ac:inkMk id="20" creationId="{43BD05B8-6336-4D85-8187-8C954A37FBB7}"/>
          </ac:inkMkLst>
        </pc:inkChg>
        <pc:inkChg chg="add del">
          <ac:chgData name="Guilherme Schünemann" userId="5394af48292c5cd4" providerId="LiveId" clId="{8A2F4F6C-51DD-431B-B0A9-5CD22273AE28}" dt="2020-09-17T14:26:12.911" v="13172" actId="9405"/>
          <ac:inkMkLst>
            <pc:docMk/>
            <pc:sldMk cId="88035855" sldId="274"/>
            <ac:inkMk id="22" creationId="{9373481A-AB89-4043-A715-766A705FAE5E}"/>
          </ac:inkMkLst>
        </pc:inkChg>
        <pc:inkChg chg="add del">
          <ac:chgData name="Guilherme Schünemann" userId="5394af48292c5cd4" providerId="LiveId" clId="{8A2F4F6C-51DD-431B-B0A9-5CD22273AE28}" dt="2020-09-17T14:26:12.513" v="13171" actId="9405"/>
          <ac:inkMkLst>
            <pc:docMk/>
            <pc:sldMk cId="88035855" sldId="274"/>
            <ac:inkMk id="23" creationId="{DB8F5C14-AC55-4396-982C-0FDFA0C693EB}"/>
          </ac:inkMkLst>
        </pc:inkChg>
        <pc:inkChg chg="add del">
          <ac:chgData name="Guilherme Schünemann" userId="5394af48292c5cd4" providerId="LiveId" clId="{8A2F4F6C-51DD-431B-B0A9-5CD22273AE28}" dt="2020-09-17T14:26:15.537" v="13176" actId="9405"/>
          <ac:inkMkLst>
            <pc:docMk/>
            <pc:sldMk cId="88035855" sldId="274"/>
            <ac:inkMk id="24" creationId="{4133E348-87AC-4DCB-8919-AF1DBCBD2B26}"/>
          </ac:inkMkLst>
        </pc:inkChg>
        <pc:inkChg chg="add del">
          <ac:chgData name="Guilherme Schünemann" userId="5394af48292c5cd4" providerId="LiveId" clId="{8A2F4F6C-51DD-431B-B0A9-5CD22273AE28}" dt="2020-09-17T14:26:15.084" v="13175" actId="9405"/>
          <ac:inkMkLst>
            <pc:docMk/>
            <pc:sldMk cId="88035855" sldId="274"/>
            <ac:inkMk id="25" creationId="{6944259A-00D5-4DC4-A033-CF7B0CFB502F}"/>
          </ac:inkMkLst>
        </pc:inkChg>
        <pc:inkChg chg="add del mod">
          <ac:chgData name="Guilherme Schünemann" userId="5394af48292c5cd4" providerId="LiveId" clId="{8A2F4F6C-51DD-431B-B0A9-5CD22273AE28}" dt="2020-09-17T22:34:24.250" v="14546" actId="478"/>
          <ac:inkMkLst>
            <pc:docMk/>
            <pc:sldMk cId="88035855" sldId="274"/>
            <ac:inkMk id="26" creationId="{8149FF63-A85E-4B4D-930F-B3DDDB9C30E0}"/>
          </ac:inkMkLst>
        </pc:inkChg>
        <pc:inkChg chg="add del mod">
          <ac:chgData name="Guilherme Schünemann" userId="5394af48292c5cd4" providerId="LiveId" clId="{8A2F4F6C-51DD-431B-B0A9-5CD22273AE28}" dt="2020-09-17T14:26:47.539" v="13193"/>
          <ac:inkMkLst>
            <pc:docMk/>
            <pc:sldMk cId="88035855" sldId="274"/>
            <ac:inkMk id="27" creationId="{4B722E88-9B95-4274-BE80-762787D46321}"/>
          </ac:inkMkLst>
        </pc:inkChg>
      </pc:sldChg>
      <pc:sldChg chg="addSp delSp modSp add mod">
        <pc:chgData name="Guilherme Schünemann" userId="5394af48292c5cd4" providerId="LiveId" clId="{8A2F4F6C-51DD-431B-B0A9-5CD22273AE28}" dt="2020-09-17T22:20:09.779" v="13887" actId="1076"/>
        <pc:sldMkLst>
          <pc:docMk/>
          <pc:sldMk cId="2222164768" sldId="275"/>
        </pc:sldMkLst>
        <pc:spChg chg="mod">
          <ac:chgData name="Guilherme Schünemann" userId="5394af48292c5cd4" providerId="LiveId" clId="{8A2F4F6C-51DD-431B-B0A9-5CD22273AE28}" dt="2020-09-17T12:04:33.580" v="7897" actId="20577"/>
          <ac:spMkLst>
            <pc:docMk/>
            <pc:sldMk cId="2222164768" sldId="275"/>
            <ac:spMk id="2" creationId="{62939BA7-B885-4461-B922-94BA44869A21}"/>
          </ac:spMkLst>
        </pc:spChg>
        <pc:spChg chg="mod">
          <ac:chgData name="Guilherme Schünemann" userId="5394af48292c5cd4" providerId="LiveId" clId="{8A2F4F6C-51DD-431B-B0A9-5CD22273AE28}" dt="2020-09-17T22:20:04.417" v="13886" actId="20577"/>
          <ac:spMkLst>
            <pc:docMk/>
            <pc:sldMk cId="2222164768" sldId="275"/>
            <ac:spMk id="3" creationId="{93AF5E3C-993C-4072-8F35-2368EC78054B}"/>
          </ac:spMkLst>
        </pc:spChg>
        <pc:spChg chg="mod">
          <ac:chgData name="Guilherme Schünemann" userId="5394af48292c5cd4" providerId="LiveId" clId="{8A2F4F6C-51DD-431B-B0A9-5CD22273AE28}" dt="2020-09-17T22:20:09.779" v="13887" actId="1076"/>
          <ac:spMkLst>
            <pc:docMk/>
            <pc:sldMk cId="2222164768" sldId="275"/>
            <ac:spMk id="5" creationId="{9AC558F3-DB48-48F9-BA81-CEF91D136C51}"/>
          </ac:spMkLst>
        </pc:spChg>
        <pc:graphicFrameChg chg="add mod">
          <ac:chgData name="Guilherme Schünemann" userId="5394af48292c5cd4" providerId="LiveId" clId="{8A2F4F6C-51DD-431B-B0A9-5CD22273AE28}" dt="2020-09-17T22:19:43.935" v="13849" actId="167"/>
          <ac:graphicFrameMkLst>
            <pc:docMk/>
            <pc:sldMk cId="2222164768" sldId="275"/>
            <ac:graphicFrameMk id="6" creationId="{92CFC840-8D6C-4522-A5E6-7B94C234A49A}"/>
          </ac:graphicFrameMkLst>
        </pc:graphicFrameChg>
        <pc:graphicFrameChg chg="del">
          <ac:chgData name="Guilherme Schünemann" userId="5394af48292c5cd4" providerId="LiveId" clId="{8A2F4F6C-51DD-431B-B0A9-5CD22273AE28}" dt="2020-09-15T14:05:26.515" v="4631" actId="478"/>
          <ac:graphicFrameMkLst>
            <pc:docMk/>
            <pc:sldMk cId="2222164768" sldId="275"/>
            <ac:graphicFrameMk id="7" creationId="{32433A32-E87E-4EF4-A6DF-6A998A32F90C}"/>
          </ac:graphicFrameMkLst>
        </pc:graphicFrameChg>
      </pc:sldChg>
      <pc:sldChg chg="addSp delSp modSp add mod ord">
        <pc:chgData name="Guilherme Schünemann" userId="5394af48292c5cd4" providerId="LiveId" clId="{8A2F4F6C-51DD-431B-B0A9-5CD22273AE28}" dt="2020-09-17T22:11:25.970" v="13497" actId="1076"/>
        <pc:sldMkLst>
          <pc:docMk/>
          <pc:sldMk cId="278598694" sldId="276"/>
        </pc:sldMkLst>
        <pc:spChg chg="mod">
          <ac:chgData name="Guilherme Schünemann" userId="5394af48292c5cd4" providerId="LiveId" clId="{8A2F4F6C-51DD-431B-B0A9-5CD22273AE28}" dt="2020-09-17T13:49:56.288" v="12069" actId="14100"/>
          <ac:spMkLst>
            <pc:docMk/>
            <pc:sldMk cId="278598694" sldId="276"/>
            <ac:spMk id="2" creationId="{62939BA7-B885-4461-B922-94BA44869A21}"/>
          </ac:spMkLst>
        </pc:spChg>
        <pc:spChg chg="del mod">
          <ac:chgData name="Guilherme Schünemann" userId="5394af48292c5cd4" providerId="LiveId" clId="{8A2F4F6C-51DD-431B-B0A9-5CD22273AE28}" dt="2020-09-17T13:49:58.785" v="12070" actId="478"/>
          <ac:spMkLst>
            <pc:docMk/>
            <pc:sldMk cId="278598694" sldId="276"/>
            <ac:spMk id="3" creationId="{93AF5E3C-993C-4072-8F35-2368EC78054B}"/>
          </ac:spMkLst>
        </pc:spChg>
        <pc:spChg chg="del mod">
          <ac:chgData name="Guilherme Schünemann" userId="5394af48292c5cd4" providerId="LiveId" clId="{8A2F4F6C-51DD-431B-B0A9-5CD22273AE28}" dt="2020-09-17T13:49:44.375" v="12055" actId="478"/>
          <ac:spMkLst>
            <pc:docMk/>
            <pc:sldMk cId="278598694" sldId="276"/>
            <ac:spMk id="5" creationId="{9AC558F3-DB48-48F9-BA81-CEF91D136C51}"/>
          </ac:spMkLst>
        </pc:spChg>
        <pc:spChg chg="add del mod">
          <ac:chgData name="Guilherme Schünemann" userId="5394af48292c5cd4" providerId="LiveId" clId="{8A2F4F6C-51DD-431B-B0A9-5CD22273AE28}" dt="2020-09-17T13:50:00.910" v="12071" actId="478"/>
          <ac:spMkLst>
            <pc:docMk/>
            <pc:sldMk cId="278598694" sldId="276"/>
            <ac:spMk id="6" creationId="{344DBF91-F52F-4FCC-9927-27DAFE8BD208}"/>
          </ac:spMkLst>
        </pc:spChg>
        <pc:spChg chg="add del mod">
          <ac:chgData name="Guilherme Schünemann" userId="5394af48292c5cd4" providerId="LiveId" clId="{8A2F4F6C-51DD-431B-B0A9-5CD22273AE28}" dt="2020-09-17T22:02:13.064" v="13197"/>
          <ac:spMkLst>
            <pc:docMk/>
            <pc:sldMk cId="278598694" sldId="276"/>
            <ac:spMk id="6" creationId="{B763B6B0-A803-46AB-B4E9-065590152099}"/>
          </ac:spMkLst>
        </pc:spChg>
        <pc:spChg chg="add mod">
          <ac:chgData name="Guilherme Schünemann" userId="5394af48292c5cd4" providerId="LiveId" clId="{8A2F4F6C-51DD-431B-B0A9-5CD22273AE28}" dt="2020-09-17T14:20:17.857" v="12963" actId="20577"/>
          <ac:spMkLst>
            <pc:docMk/>
            <pc:sldMk cId="278598694" sldId="276"/>
            <ac:spMk id="9" creationId="{7C0F1829-AF71-448E-ADAC-AAED03A73575}"/>
          </ac:spMkLst>
        </pc:spChg>
        <pc:spChg chg="add del">
          <ac:chgData name="Guilherme Schünemann" userId="5394af48292c5cd4" providerId="LiveId" clId="{8A2F4F6C-51DD-431B-B0A9-5CD22273AE28}" dt="2020-09-17T13:54:40.842" v="12298" actId="22"/>
          <ac:spMkLst>
            <pc:docMk/>
            <pc:sldMk cId="278598694" sldId="276"/>
            <ac:spMk id="11" creationId="{A97316E1-C29C-4B33-9E1D-E0B1C64862AF}"/>
          </ac:spMkLst>
        </pc:spChg>
        <pc:spChg chg="add mod">
          <ac:chgData name="Guilherme Schünemann" userId="5394af48292c5cd4" providerId="LiveId" clId="{8A2F4F6C-51DD-431B-B0A9-5CD22273AE28}" dt="2020-09-17T14:02:58.513" v="12915" actId="1076"/>
          <ac:spMkLst>
            <pc:docMk/>
            <pc:sldMk cId="278598694" sldId="276"/>
            <ac:spMk id="13" creationId="{405BD313-BE7B-4349-BB1E-6D15AD7FCEE5}"/>
          </ac:spMkLst>
        </pc:spChg>
        <pc:graphicFrameChg chg="add mod modGraphic">
          <ac:chgData name="Guilherme Schünemann" userId="5394af48292c5cd4" providerId="LiveId" clId="{8A2F4F6C-51DD-431B-B0A9-5CD22273AE28}" dt="2020-09-17T22:11:25.970" v="13497" actId="1076"/>
          <ac:graphicFrameMkLst>
            <pc:docMk/>
            <pc:sldMk cId="278598694" sldId="276"/>
            <ac:graphicFrameMk id="7" creationId="{CA75AD8A-5AB1-4C90-8BC2-5F137F2429CE}"/>
          </ac:graphicFrameMkLst>
        </pc:graphicFrameChg>
        <pc:picChg chg="add del mod">
          <ac:chgData name="Guilherme Schünemann" userId="5394af48292c5cd4" providerId="LiveId" clId="{8A2F4F6C-51DD-431B-B0A9-5CD22273AE28}" dt="2020-09-17T13:46:01.206" v="11941" actId="478"/>
          <ac:picMkLst>
            <pc:docMk/>
            <pc:sldMk cId="278598694" sldId="276"/>
            <ac:picMk id="7170" creationId="{068232D4-D9C1-43B5-A1A7-7A32C8BE034D}"/>
          </ac:picMkLst>
        </pc:picChg>
      </pc:sldChg>
      <pc:sldChg chg="addSp delSp modSp add mod">
        <pc:chgData name="Guilherme Schünemann" userId="5394af48292c5cd4" providerId="LiveId" clId="{8A2F4F6C-51DD-431B-B0A9-5CD22273AE28}" dt="2020-09-17T22:25:47.630" v="14075" actId="1076"/>
        <pc:sldMkLst>
          <pc:docMk/>
          <pc:sldMk cId="2722681056" sldId="277"/>
        </pc:sldMkLst>
        <pc:spChg chg="mod">
          <ac:chgData name="Guilherme Schünemann" userId="5394af48292c5cd4" providerId="LiveId" clId="{8A2F4F6C-51DD-431B-B0A9-5CD22273AE28}" dt="2020-09-17T12:24:07.099" v="9276" actId="1076"/>
          <ac:spMkLst>
            <pc:docMk/>
            <pc:sldMk cId="2722681056" sldId="277"/>
            <ac:spMk id="2" creationId="{62939BA7-B885-4461-B922-94BA44869A21}"/>
          </ac:spMkLst>
        </pc:spChg>
        <pc:spChg chg="mod">
          <ac:chgData name="Guilherme Schünemann" userId="5394af48292c5cd4" providerId="LiveId" clId="{8A2F4F6C-51DD-431B-B0A9-5CD22273AE28}" dt="2020-09-17T22:25:43.681" v="14074" actId="1076"/>
          <ac:spMkLst>
            <pc:docMk/>
            <pc:sldMk cId="2722681056" sldId="277"/>
            <ac:spMk id="3" creationId="{93AF5E3C-993C-4072-8F35-2368EC78054B}"/>
          </ac:spMkLst>
        </pc:spChg>
        <pc:spChg chg="del mod">
          <ac:chgData name="Guilherme Schünemann" userId="5394af48292c5cd4" providerId="LiveId" clId="{8A2F4F6C-51DD-431B-B0A9-5CD22273AE28}" dt="2020-09-17T22:25:39.706" v="14072" actId="478"/>
          <ac:spMkLst>
            <pc:docMk/>
            <pc:sldMk cId="2722681056" sldId="277"/>
            <ac:spMk id="5" creationId="{9AC558F3-DB48-48F9-BA81-CEF91D136C51}"/>
          </ac:spMkLst>
        </pc:spChg>
        <pc:spChg chg="add del mod">
          <ac:chgData name="Guilherme Schünemann" userId="5394af48292c5cd4" providerId="LiveId" clId="{8A2F4F6C-51DD-431B-B0A9-5CD22273AE28}" dt="2020-09-17T14:20:25.117" v="12966"/>
          <ac:spMkLst>
            <pc:docMk/>
            <pc:sldMk cId="2722681056" sldId="277"/>
            <ac:spMk id="7" creationId="{B9F49486-4BEB-4FFA-877D-69703E169056}"/>
          </ac:spMkLst>
        </pc:spChg>
        <pc:spChg chg="add del mod">
          <ac:chgData name="Guilherme Schünemann" userId="5394af48292c5cd4" providerId="LiveId" clId="{8A2F4F6C-51DD-431B-B0A9-5CD22273AE28}" dt="2020-09-17T22:25:29.429" v="14068" actId="22"/>
          <ac:spMkLst>
            <pc:docMk/>
            <pc:sldMk cId="2722681056" sldId="277"/>
            <ac:spMk id="7" creationId="{EA1E3B5D-0251-40BD-B98E-8D07F35FC61C}"/>
          </ac:spMkLst>
        </pc:spChg>
        <pc:spChg chg="add del mod">
          <ac:chgData name="Guilherme Schünemann" userId="5394af48292c5cd4" providerId="LiveId" clId="{8A2F4F6C-51DD-431B-B0A9-5CD22273AE28}" dt="2020-09-17T14:20:25.117" v="12966"/>
          <ac:spMkLst>
            <pc:docMk/>
            <pc:sldMk cId="2722681056" sldId="277"/>
            <ac:spMk id="8" creationId="{10C583AC-473E-45D3-8386-18B13929E0A3}"/>
          </ac:spMkLst>
        </pc:spChg>
        <pc:spChg chg="add del mod">
          <ac:chgData name="Guilherme Schünemann" userId="5394af48292c5cd4" providerId="LiveId" clId="{8A2F4F6C-51DD-431B-B0A9-5CD22273AE28}" dt="2020-09-17T14:20:25.117" v="12966"/>
          <ac:spMkLst>
            <pc:docMk/>
            <pc:sldMk cId="2722681056" sldId="277"/>
            <ac:spMk id="9" creationId="{3AF9B39F-B21C-4747-91C8-5E1DFCC568DE}"/>
          </ac:spMkLst>
        </pc:spChg>
        <pc:spChg chg="add del mod">
          <ac:chgData name="Guilherme Schünemann" userId="5394af48292c5cd4" providerId="LiveId" clId="{8A2F4F6C-51DD-431B-B0A9-5CD22273AE28}" dt="2020-09-17T14:20:25.117" v="12966"/>
          <ac:spMkLst>
            <pc:docMk/>
            <pc:sldMk cId="2722681056" sldId="277"/>
            <ac:spMk id="10" creationId="{2FC62602-9B37-42A7-9DC5-6154F7A2CBCE}"/>
          </ac:spMkLst>
        </pc:spChg>
        <pc:spChg chg="add del mod">
          <ac:chgData name="Guilherme Schünemann" userId="5394af48292c5cd4" providerId="LiveId" clId="{8A2F4F6C-51DD-431B-B0A9-5CD22273AE28}" dt="2020-09-17T14:20:25.117" v="12966"/>
          <ac:spMkLst>
            <pc:docMk/>
            <pc:sldMk cId="2722681056" sldId="277"/>
            <ac:spMk id="11" creationId="{49678084-C624-4EE5-BE61-FDE1962601E9}"/>
          </ac:spMkLst>
        </pc:spChg>
        <pc:graphicFrameChg chg="add del mod">
          <ac:chgData name="Guilherme Schünemann" userId="5394af48292c5cd4" providerId="LiveId" clId="{8A2F4F6C-51DD-431B-B0A9-5CD22273AE28}" dt="2020-09-17T14:20:25.117" v="12966"/>
          <ac:graphicFrameMkLst>
            <pc:docMk/>
            <pc:sldMk cId="2722681056" sldId="277"/>
            <ac:graphicFrameMk id="4" creationId="{C8016579-EE77-4E66-9A11-5D039DD8603A}"/>
          </ac:graphicFrameMkLst>
        </pc:graphicFrameChg>
        <pc:picChg chg="add mod">
          <ac:chgData name="Guilherme Schünemann" userId="5394af48292c5cd4" providerId="LiveId" clId="{8A2F4F6C-51DD-431B-B0A9-5CD22273AE28}" dt="2020-09-17T22:25:47.630" v="14075" actId="1076"/>
          <ac:picMkLst>
            <pc:docMk/>
            <pc:sldMk cId="2722681056" sldId="277"/>
            <ac:picMk id="6" creationId="{0502DFAF-2348-41A0-BDAC-A4D926DC1C3F}"/>
          </ac:picMkLst>
        </pc:picChg>
        <pc:picChg chg="add del mod">
          <ac:chgData name="Guilherme Schünemann" userId="5394af48292c5cd4" providerId="LiveId" clId="{8A2F4F6C-51DD-431B-B0A9-5CD22273AE28}" dt="2020-09-17T14:20:22.649" v="12964" actId="478"/>
          <ac:picMkLst>
            <pc:docMk/>
            <pc:sldMk cId="2722681056" sldId="277"/>
            <ac:picMk id="5122" creationId="{BA8B7B22-5B39-4FBD-BC67-BA733CAFD386}"/>
          </ac:picMkLst>
        </pc:picChg>
        <pc:inkChg chg="add del mod">
          <ac:chgData name="Guilherme Schünemann" userId="5394af48292c5cd4" providerId="LiveId" clId="{8A2F4F6C-51DD-431B-B0A9-5CD22273AE28}" dt="2020-09-17T14:20:25.117" v="12966"/>
          <ac:inkMkLst>
            <pc:docMk/>
            <pc:sldMk cId="2722681056" sldId="277"/>
            <ac:inkMk id="12" creationId="{C06C8F6F-61C9-4AB6-B9EE-8CF3A4669312}"/>
          </ac:inkMkLst>
        </pc:inkChg>
        <pc:inkChg chg="add del mod">
          <ac:chgData name="Guilherme Schünemann" userId="5394af48292c5cd4" providerId="LiveId" clId="{8A2F4F6C-51DD-431B-B0A9-5CD22273AE28}" dt="2020-09-17T14:20:25.117" v="12966"/>
          <ac:inkMkLst>
            <pc:docMk/>
            <pc:sldMk cId="2722681056" sldId="277"/>
            <ac:inkMk id="13" creationId="{8A1D2AE9-D513-406D-BD0B-8B8A294DC8E3}"/>
          </ac:inkMkLst>
        </pc:inkChg>
        <pc:inkChg chg="add del mod">
          <ac:chgData name="Guilherme Schünemann" userId="5394af48292c5cd4" providerId="LiveId" clId="{8A2F4F6C-51DD-431B-B0A9-5CD22273AE28}" dt="2020-09-17T14:20:25.117" v="12966"/>
          <ac:inkMkLst>
            <pc:docMk/>
            <pc:sldMk cId="2722681056" sldId="277"/>
            <ac:inkMk id="14" creationId="{4A2F66A4-0665-4017-A70F-836651A5C4C8}"/>
          </ac:inkMkLst>
        </pc:inkChg>
        <pc:inkChg chg="add del mod">
          <ac:chgData name="Guilherme Schünemann" userId="5394af48292c5cd4" providerId="LiveId" clId="{8A2F4F6C-51DD-431B-B0A9-5CD22273AE28}" dt="2020-09-17T14:20:25.117" v="12966"/>
          <ac:inkMkLst>
            <pc:docMk/>
            <pc:sldMk cId="2722681056" sldId="277"/>
            <ac:inkMk id="15" creationId="{6D4A094C-199F-4133-B1C2-CF22AB033452}"/>
          </ac:inkMkLst>
        </pc:inkChg>
        <pc:inkChg chg="add del mod">
          <ac:chgData name="Guilherme Schünemann" userId="5394af48292c5cd4" providerId="LiveId" clId="{8A2F4F6C-51DD-431B-B0A9-5CD22273AE28}" dt="2020-09-17T14:20:25.117" v="12966"/>
          <ac:inkMkLst>
            <pc:docMk/>
            <pc:sldMk cId="2722681056" sldId="277"/>
            <ac:inkMk id="16" creationId="{B8D88985-ECDF-4F8A-B4D9-A54B47105B88}"/>
          </ac:inkMkLst>
        </pc:inkChg>
        <pc:inkChg chg="add del mod">
          <ac:chgData name="Guilherme Schünemann" userId="5394af48292c5cd4" providerId="LiveId" clId="{8A2F4F6C-51DD-431B-B0A9-5CD22273AE28}" dt="2020-09-17T14:20:25.117" v="12966"/>
          <ac:inkMkLst>
            <pc:docMk/>
            <pc:sldMk cId="2722681056" sldId="277"/>
            <ac:inkMk id="17" creationId="{A6A7CDB6-A45A-410B-B22C-B65E97F81AFF}"/>
          </ac:inkMkLst>
        </pc:inkChg>
        <pc:inkChg chg="add del mod">
          <ac:chgData name="Guilherme Schünemann" userId="5394af48292c5cd4" providerId="LiveId" clId="{8A2F4F6C-51DD-431B-B0A9-5CD22273AE28}" dt="2020-09-17T14:20:25.117" v="12966"/>
          <ac:inkMkLst>
            <pc:docMk/>
            <pc:sldMk cId="2722681056" sldId="277"/>
            <ac:inkMk id="18" creationId="{9725025B-4236-43BD-9179-14C7B09A1009}"/>
          </ac:inkMkLst>
        </pc:inkChg>
        <pc:inkChg chg="add del mod">
          <ac:chgData name="Guilherme Schünemann" userId="5394af48292c5cd4" providerId="LiveId" clId="{8A2F4F6C-51DD-431B-B0A9-5CD22273AE28}" dt="2020-09-17T14:20:25.117" v="12966"/>
          <ac:inkMkLst>
            <pc:docMk/>
            <pc:sldMk cId="2722681056" sldId="277"/>
            <ac:inkMk id="19" creationId="{A0AF6AD9-2648-4F27-A70D-0D62247B9564}"/>
          </ac:inkMkLst>
        </pc:inkChg>
      </pc:sldChg>
      <pc:sldChg chg="addSp delSp modSp add mod">
        <pc:chgData name="Guilherme Schünemann" userId="5394af48292c5cd4" providerId="LiveId" clId="{8A2F4F6C-51DD-431B-B0A9-5CD22273AE28}" dt="2020-09-21T13:47:13.575" v="14592" actId="1076"/>
        <pc:sldMkLst>
          <pc:docMk/>
          <pc:sldMk cId="3829778873" sldId="278"/>
        </pc:sldMkLst>
        <pc:spChg chg="mod">
          <ac:chgData name="Guilherme Schünemann" userId="5394af48292c5cd4" providerId="LiveId" clId="{8A2F4F6C-51DD-431B-B0A9-5CD22273AE28}" dt="2020-09-17T13:57:40.161" v="12582" actId="14100"/>
          <ac:spMkLst>
            <pc:docMk/>
            <pc:sldMk cId="3829778873" sldId="278"/>
            <ac:spMk id="2" creationId="{62939BA7-B885-4461-B922-94BA44869A21}"/>
          </ac:spMkLst>
        </pc:spChg>
        <pc:spChg chg="mod">
          <ac:chgData name="Guilherme Schünemann" userId="5394af48292c5cd4" providerId="LiveId" clId="{8A2F4F6C-51DD-431B-B0A9-5CD22273AE28}" dt="2020-09-17T22:33:43.724" v="14540" actId="1076"/>
          <ac:spMkLst>
            <pc:docMk/>
            <pc:sldMk cId="3829778873" sldId="278"/>
            <ac:spMk id="3" creationId="{93AF5E3C-993C-4072-8F35-2368EC78054B}"/>
          </ac:spMkLst>
        </pc:spChg>
        <pc:spChg chg="mod">
          <ac:chgData name="Guilherme Schünemann" userId="5394af48292c5cd4" providerId="LiveId" clId="{8A2F4F6C-51DD-431B-B0A9-5CD22273AE28}" dt="2020-09-21T13:47:13.575" v="14592" actId="1076"/>
          <ac:spMkLst>
            <pc:docMk/>
            <pc:sldMk cId="3829778873" sldId="278"/>
            <ac:spMk id="5" creationId="{9AC558F3-DB48-48F9-BA81-CEF91D136C51}"/>
          </ac:spMkLst>
        </pc:spChg>
        <pc:spChg chg="add mod">
          <ac:chgData name="Guilherme Schünemann" userId="5394af48292c5cd4" providerId="LiveId" clId="{8A2F4F6C-51DD-431B-B0A9-5CD22273AE28}" dt="2020-09-17T22:21:58.875" v="14051" actId="1076"/>
          <ac:spMkLst>
            <pc:docMk/>
            <pc:sldMk cId="3829778873" sldId="278"/>
            <ac:spMk id="6" creationId="{D773E022-51D9-408B-84EE-0A403398B78D}"/>
          </ac:spMkLst>
        </pc:spChg>
        <pc:picChg chg="add del mod">
          <ac:chgData name="Guilherme Schünemann" userId="5394af48292c5cd4" providerId="LiveId" clId="{8A2F4F6C-51DD-431B-B0A9-5CD22273AE28}" dt="2020-09-16T15:02:45.970" v="6879" actId="21"/>
          <ac:picMkLst>
            <pc:docMk/>
            <pc:sldMk cId="3829778873" sldId="278"/>
            <ac:picMk id="2050" creationId="{7A6D1BE7-4656-4631-8550-17D49593AC77}"/>
          </ac:picMkLst>
        </pc:picChg>
        <pc:picChg chg="del">
          <ac:chgData name="Guilherme Schünemann" userId="5394af48292c5cd4" providerId="LiveId" clId="{8A2F4F6C-51DD-431B-B0A9-5CD22273AE28}" dt="2020-09-15T14:10:42.666" v="5720" actId="478"/>
          <ac:picMkLst>
            <pc:docMk/>
            <pc:sldMk cId="3829778873" sldId="278"/>
            <ac:picMk id="5122" creationId="{BA8B7B22-5B39-4FBD-BC67-BA733CAFD386}"/>
          </ac:picMkLst>
        </pc:picChg>
        <pc:picChg chg="add del mod">
          <ac:chgData name="Guilherme Schünemann" userId="5394af48292c5cd4" providerId="LiveId" clId="{8A2F4F6C-51DD-431B-B0A9-5CD22273AE28}" dt="2020-09-16T15:01:36.082" v="6873" actId="478"/>
          <ac:picMkLst>
            <pc:docMk/>
            <pc:sldMk cId="3829778873" sldId="278"/>
            <ac:picMk id="6146" creationId="{F65BA527-AC1C-40B1-B590-B09C830AC7E9}"/>
          </ac:picMkLst>
        </pc:picChg>
      </pc:sldChg>
      <pc:sldChg chg="addSp modSp add mod">
        <pc:chgData name="Guilherme Schünemann" userId="5394af48292c5cd4" providerId="LiveId" clId="{8A2F4F6C-51DD-431B-B0A9-5CD22273AE28}" dt="2020-09-16T14:49:20.339" v="6598" actId="1076"/>
        <pc:sldMkLst>
          <pc:docMk/>
          <pc:sldMk cId="874861638" sldId="279"/>
        </pc:sldMkLst>
        <pc:spChg chg="mod">
          <ac:chgData name="Guilherme Schünemann" userId="5394af48292c5cd4" providerId="LiveId" clId="{8A2F4F6C-51DD-431B-B0A9-5CD22273AE28}" dt="2020-09-16T14:49:20.339" v="6598" actId="1076"/>
          <ac:spMkLst>
            <pc:docMk/>
            <pc:sldMk cId="874861638" sldId="279"/>
            <ac:spMk id="3" creationId="{93AF5E3C-993C-4072-8F35-2368EC78054B}"/>
          </ac:spMkLst>
        </pc:spChg>
        <pc:spChg chg="add mod">
          <ac:chgData name="Guilherme Schünemann" userId="5394af48292c5cd4" providerId="LiveId" clId="{8A2F4F6C-51DD-431B-B0A9-5CD22273AE28}" dt="2020-09-16T14:49:04.707" v="6596" actId="1076"/>
          <ac:spMkLst>
            <pc:docMk/>
            <pc:sldMk cId="874861638" sldId="279"/>
            <ac:spMk id="5" creationId="{7CD89AC1-E028-4D4E-8F9E-0132BACDFEC0}"/>
          </ac:spMkLst>
        </pc:spChg>
      </pc:sldChg>
      <pc:sldChg chg="addSp delSp modSp add mod">
        <pc:chgData name="Guilherme Schünemann" userId="5394af48292c5cd4" providerId="LiveId" clId="{8A2F4F6C-51DD-431B-B0A9-5CD22273AE28}" dt="2020-09-17T22:35:34.452" v="14572" actId="1076"/>
        <pc:sldMkLst>
          <pc:docMk/>
          <pc:sldMk cId="3249899613" sldId="280"/>
        </pc:sldMkLst>
        <pc:spChg chg="mod">
          <ac:chgData name="Guilherme Schünemann" userId="5394af48292c5cd4" providerId="LiveId" clId="{8A2F4F6C-51DD-431B-B0A9-5CD22273AE28}" dt="2020-09-17T12:20:50.415" v="8925" actId="1076"/>
          <ac:spMkLst>
            <pc:docMk/>
            <pc:sldMk cId="3249899613" sldId="280"/>
            <ac:spMk id="3" creationId="{93AF5E3C-993C-4072-8F35-2368EC78054B}"/>
          </ac:spMkLst>
        </pc:spChg>
        <pc:picChg chg="add mod">
          <ac:chgData name="Guilherme Schünemann" userId="5394af48292c5cd4" providerId="LiveId" clId="{8A2F4F6C-51DD-431B-B0A9-5CD22273AE28}" dt="2020-09-17T22:35:34.452" v="14572" actId="1076"/>
          <ac:picMkLst>
            <pc:docMk/>
            <pc:sldMk cId="3249899613" sldId="280"/>
            <ac:picMk id="4" creationId="{A43B36FA-1629-4F26-8AAD-267F4BF5BBF5}"/>
          </ac:picMkLst>
        </pc:picChg>
        <pc:picChg chg="add mod">
          <ac:chgData name="Guilherme Schünemann" userId="5394af48292c5cd4" providerId="LiveId" clId="{8A2F4F6C-51DD-431B-B0A9-5CD22273AE28}" dt="2020-09-17T12:21:02.041" v="8931" actId="1076"/>
          <ac:picMkLst>
            <pc:docMk/>
            <pc:sldMk cId="3249899613" sldId="280"/>
            <ac:picMk id="6" creationId="{5A0037D8-4626-4D85-93D7-7D965BDCE494}"/>
          </ac:picMkLst>
        </pc:picChg>
        <pc:picChg chg="add del mod">
          <ac:chgData name="Guilherme Schünemann" userId="5394af48292c5cd4" providerId="LiveId" clId="{8A2F4F6C-51DD-431B-B0A9-5CD22273AE28}" dt="2020-09-16T15:03:06.379" v="6885" actId="478"/>
          <ac:picMkLst>
            <pc:docMk/>
            <pc:sldMk cId="3249899613" sldId="280"/>
            <ac:picMk id="1026" creationId="{BA0C063F-88F8-40A8-90CE-4EC5BC6579CF}"/>
          </ac:picMkLst>
        </pc:picChg>
      </pc:sldChg>
      <pc:sldChg chg="addSp delSp modSp add mod">
        <pc:chgData name="Guilherme Schünemann" userId="5394af48292c5cd4" providerId="LiveId" clId="{8A2F4F6C-51DD-431B-B0A9-5CD22273AE28}" dt="2020-09-17T22:34:10.899" v="14545" actId="20577"/>
        <pc:sldMkLst>
          <pc:docMk/>
          <pc:sldMk cId="3800789755" sldId="281"/>
        </pc:sldMkLst>
        <pc:spChg chg="mod">
          <ac:chgData name="Guilherme Schünemann" userId="5394af48292c5cd4" providerId="LiveId" clId="{8A2F4F6C-51DD-431B-B0A9-5CD22273AE28}" dt="2020-09-17T12:00:34.424" v="7556" actId="20577"/>
          <ac:spMkLst>
            <pc:docMk/>
            <pc:sldMk cId="3800789755" sldId="281"/>
            <ac:spMk id="2" creationId="{62939BA7-B885-4461-B922-94BA44869A21}"/>
          </ac:spMkLst>
        </pc:spChg>
        <pc:spChg chg="del mod">
          <ac:chgData name="Guilherme Schünemann" userId="5394af48292c5cd4" providerId="LiveId" clId="{8A2F4F6C-51DD-431B-B0A9-5CD22273AE28}" dt="2020-09-17T12:26:55.144" v="9414" actId="478"/>
          <ac:spMkLst>
            <pc:docMk/>
            <pc:sldMk cId="3800789755" sldId="281"/>
            <ac:spMk id="3" creationId="{93AF5E3C-993C-4072-8F35-2368EC78054B}"/>
          </ac:spMkLst>
        </pc:spChg>
        <pc:spChg chg="del">
          <ac:chgData name="Guilherme Schünemann" userId="5394af48292c5cd4" providerId="LiveId" clId="{8A2F4F6C-51DD-431B-B0A9-5CD22273AE28}" dt="2020-09-17T12:12:45.959" v="8405" actId="478"/>
          <ac:spMkLst>
            <pc:docMk/>
            <pc:sldMk cId="3800789755" sldId="281"/>
            <ac:spMk id="5" creationId="{9AC558F3-DB48-48F9-BA81-CEF91D136C51}"/>
          </ac:spMkLst>
        </pc:spChg>
        <pc:spChg chg="add del mod">
          <ac:chgData name="Guilherme Schünemann" userId="5394af48292c5cd4" providerId="LiveId" clId="{8A2F4F6C-51DD-431B-B0A9-5CD22273AE28}" dt="2020-09-17T12:26:56.723" v="9415" actId="478"/>
          <ac:spMkLst>
            <pc:docMk/>
            <pc:sldMk cId="3800789755" sldId="281"/>
            <ac:spMk id="10" creationId="{5AB16D9E-F774-4967-A669-29A719BEE1D1}"/>
          </ac:spMkLst>
        </pc:spChg>
        <pc:graphicFrameChg chg="del">
          <ac:chgData name="Guilherme Schünemann" userId="5394af48292c5cd4" providerId="LiveId" clId="{8A2F4F6C-51DD-431B-B0A9-5CD22273AE28}" dt="2020-09-17T11:56:49.272" v="7428" actId="478"/>
          <ac:graphicFrameMkLst>
            <pc:docMk/>
            <pc:sldMk cId="3800789755" sldId="281"/>
            <ac:graphicFrameMk id="4" creationId="{62080682-8310-453C-ACC1-EAC0A7666B67}"/>
          </ac:graphicFrameMkLst>
        </pc:graphicFrameChg>
        <pc:graphicFrameChg chg="add del mod">
          <ac:chgData name="Guilherme Schünemann" userId="5394af48292c5cd4" providerId="LiveId" clId="{8A2F4F6C-51DD-431B-B0A9-5CD22273AE28}" dt="2020-09-17T22:34:10.899" v="14545" actId="20577"/>
          <ac:graphicFrameMkLst>
            <pc:docMk/>
            <pc:sldMk cId="3800789755" sldId="281"/>
            <ac:graphicFrameMk id="6" creationId="{268173C7-EC7A-44EF-9672-D0C5A1284496}"/>
          </ac:graphicFrameMkLst>
        </pc:graphicFrameChg>
        <pc:graphicFrameChg chg="del">
          <ac:chgData name="Guilherme Schünemann" userId="5394af48292c5cd4" providerId="LiveId" clId="{8A2F4F6C-51DD-431B-B0A9-5CD22273AE28}" dt="2020-09-17T11:57:15.022" v="7436" actId="478"/>
          <ac:graphicFrameMkLst>
            <pc:docMk/>
            <pc:sldMk cId="3800789755" sldId="281"/>
            <ac:graphicFrameMk id="7" creationId="{32433A32-E87E-4EF4-A6DF-6A998A32F90C}"/>
          </ac:graphicFrameMkLst>
        </pc:graphicFrameChg>
      </pc:sldChg>
      <pc:sldChg chg="addSp delSp modSp add mod ord">
        <pc:chgData name="Guilherme Schünemann" userId="5394af48292c5cd4" providerId="LiveId" clId="{8A2F4F6C-51DD-431B-B0A9-5CD22273AE28}" dt="2020-09-17T13:41:45.232" v="11767" actId="1076"/>
        <pc:sldMkLst>
          <pc:docMk/>
          <pc:sldMk cId="1572337950" sldId="282"/>
        </pc:sldMkLst>
        <pc:spChg chg="mod">
          <ac:chgData name="Guilherme Schünemann" userId="5394af48292c5cd4" providerId="LiveId" clId="{8A2F4F6C-51DD-431B-B0A9-5CD22273AE28}" dt="2020-09-17T12:49:45.667" v="10033" actId="14100"/>
          <ac:spMkLst>
            <pc:docMk/>
            <pc:sldMk cId="1572337950" sldId="282"/>
            <ac:spMk id="2" creationId="{62939BA7-B885-4461-B922-94BA44869A21}"/>
          </ac:spMkLst>
        </pc:spChg>
        <pc:spChg chg="del">
          <ac:chgData name="Guilherme Schünemann" userId="5394af48292c5cd4" providerId="LiveId" clId="{8A2F4F6C-51DD-431B-B0A9-5CD22273AE28}" dt="2020-09-17T12:12:52.921" v="8407" actId="478"/>
          <ac:spMkLst>
            <pc:docMk/>
            <pc:sldMk cId="1572337950" sldId="282"/>
            <ac:spMk id="3" creationId="{93AF5E3C-993C-4072-8F35-2368EC78054B}"/>
          </ac:spMkLst>
        </pc:spChg>
        <pc:spChg chg="mod">
          <ac:chgData name="Guilherme Schünemann" userId="5394af48292c5cd4" providerId="LiveId" clId="{8A2F4F6C-51DD-431B-B0A9-5CD22273AE28}" dt="2020-09-17T12:57:16.835" v="10938" actId="1076"/>
          <ac:spMkLst>
            <pc:docMk/>
            <pc:sldMk cId="1572337950" sldId="282"/>
            <ac:spMk id="5" creationId="{9AC558F3-DB48-48F9-BA81-CEF91D136C51}"/>
          </ac:spMkLst>
        </pc:spChg>
        <pc:spChg chg="add del mod">
          <ac:chgData name="Guilherme Schünemann" userId="5394af48292c5cd4" providerId="LiveId" clId="{8A2F4F6C-51DD-431B-B0A9-5CD22273AE28}" dt="2020-09-17T12:13:04.032" v="8422" actId="478"/>
          <ac:spMkLst>
            <pc:docMk/>
            <pc:sldMk cId="1572337950" sldId="282"/>
            <ac:spMk id="7" creationId="{D092B730-0F2D-47A8-9D41-8A0D9168ECFC}"/>
          </ac:spMkLst>
        </pc:spChg>
        <pc:graphicFrameChg chg="del mod">
          <ac:chgData name="Guilherme Schünemann" userId="5394af48292c5cd4" providerId="LiveId" clId="{8A2F4F6C-51DD-431B-B0A9-5CD22273AE28}" dt="2020-09-17T12:52:51.266" v="10263" actId="478"/>
          <ac:graphicFrameMkLst>
            <pc:docMk/>
            <pc:sldMk cId="1572337950" sldId="282"/>
            <ac:graphicFrameMk id="6" creationId="{268173C7-EC7A-44EF-9672-D0C5A1284496}"/>
          </ac:graphicFrameMkLst>
        </pc:graphicFrameChg>
        <pc:graphicFrameChg chg="add mod modGraphic">
          <ac:chgData name="Guilherme Schünemann" userId="5394af48292c5cd4" providerId="LiveId" clId="{8A2F4F6C-51DD-431B-B0A9-5CD22273AE28}" dt="2020-09-17T13:41:45.232" v="11767" actId="1076"/>
          <ac:graphicFrameMkLst>
            <pc:docMk/>
            <pc:sldMk cId="1572337950" sldId="282"/>
            <ac:graphicFrameMk id="8" creationId="{13C9CF92-C54B-43C9-A3DE-BEA154AA9232}"/>
          </ac:graphicFrameMkLst>
        </pc:graphicFrameChg>
      </pc:sldChg>
      <pc:sldChg chg="delSp modSp add mod">
        <pc:chgData name="Guilherme Schünemann" userId="5394af48292c5cd4" providerId="LiveId" clId="{8A2F4F6C-51DD-431B-B0A9-5CD22273AE28}" dt="2020-09-17T22:34:00.494" v="14542" actId="14100"/>
        <pc:sldMkLst>
          <pc:docMk/>
          <pc:sldMk cId="4114072460" sldId="283"/>
        </pc:sldMkLst>
        <pc:spChg chg="mod">
          <ac:chgData name="Guilherme Schünemann" userId="5394af48292c5cd4" providerId="LiveId" clId="{8A2F4F6C-51DD-431B-B0A9-5CD22273AE28}" dt="2020-09-17T22:34:00.494" v="14542" actId="14100"/>
          <ac:spMkLst>
            <pc:docMk/>
            <pc:sldMk cId="4114072460" sldId="283"/>
            <ac:spMk id="3" creationId="{93AF5E3C-993C-4072-8F35-2368EC78054B}"/>
          </ac:spMkLst>
        </pc:spChg>
        <pc:spChg chg="del">
          <ac:chgData name="Guilherme Schünemann" userId="5394af48292c5cd4" providerId="LiveId" clId="{8A2F4F6C-51DD-431B-B0A9-5CD22273AE28}" dt="2020-09-17T13:45:57.191" v="11938" actId="478"/>
          <ac:spMkLst>
            <pc:docMk/>
            <pc:sldMk cId="4114072460" sldId="283"/>
            <ac:spMk id="5" creationId="{9AC558F3-DB48-48F9-BA81-CEF91D136C51}"/>
          </ac:spMkLst>
        </pc:spChg>
        <pc:picChg chg="mod">
          <ac:chgData name="Guilherme Schünemann" userId="5394af48292c5cd4" providerId="LiveId" clId="{8A2F4F6C-51DD-431B-B0A9-5CD22273AE28}" dt="2020-09-17T13:49:37.880" v="12054" actId="1076"/>
          <ac:picMkLst>
            <pc:docMk/>
            <pc:sldMk cId="4114072460" sldId="283"/>
            <ac:picMk id="7170" creationId="{068232D4-D9C1-43B5-A1A7-7A32C8BE034D}"/>
          </ac:picMkLst>
        </pc:picChg>
      </pc:sldChg>
      <pc:sldChg chg="add del">
        <pc:chgData name="Guilherme Schünemann" userId="5394af48292c5cd4" providerId="LiveId" clId="{8A2F4F6C-51DD-431B-B0A9-5CD22273AE28}" dt="2020-09-17T22:25:27.992" v="14064" actId="2890"/>
        <pc:sldMkLst>
          <pc:docMk/>
          <pc:sldMk cId="3003059891" sldId="284"/>
        </pc:sldMkLst>
      </pc:sldChg>
      <pc:sldChg chg="add del">
        <pc:chgData name="Guilherme Schünemann" userId="5394af48292c5cd4" providerId="LiveId" clId="{8A2F4F6C-51DD-431B-B0A9-5CD22273AE28}" dt="2020-09-17T22:02:09.020" v="13195" actId="47"/>
        <pc:sldMkLst>
          <pc:docMk/>
          <pc:sldMk cId="3044247497" sldId="284"/>
        </pc:sldMkLst>
      </pc:sldChg>
      <pc:sldChg chg="addSp delSp modSp add mod">
        <pc:chgData name="Guilherme Schünemann" userId="5394af48292c5cd4" providerId="LiveId" clId="{8A2F4F6C-51DD-431B-B0A9-5CD22273AE28}" dt="2020-09-21T13:47:30.546" v="14599" actId="20577"/>
        <pc:sldMkLst>
          <pc:docMk/>
          <pc:sldMk cId="3649488927" sldId="284"/>
        </pc:sldMkLst>
        <pc:spChg chg="mod">
          <ac:chgData name="Guilherme Schünemann" userId="5394af48292c5cd4" providerId="LiveId" clId="{8A2F4F6C-51DD-431B-B0A9-5CD22273AE28}" dt="2020-09-17T22:29:23.396" v="14365" actId="1076"/>
          <ac:spMkLst>
            <pc:docMk/>
            <pc:sldMk cId="3649488927" sldId="284"/>
            <ac:spMk id="2" creationId="{62939BA7-B885-4461-B922-94BA44869A21}"/>
          </ac:spMkLst>
        </pc:spChg>
        <pc:spChg chg="del">
          <ac:chgData name="Guilherme Schünemann" userId="5394af48292c5cd4" providerId="LiveId" clId="{8A2F4F6C-51DD-431B-B0A9-5CD22273AE28}" dt="2020-09-17T22:25:59.354" v="14089" actId="478"/>
          <ac:spMkLst>
            <pc:docMk/>
            <pc:sldMk cId="3649488927" sldId="284"/>
            <ac:spMk id="3" creationId="{93AF5E3C-993C-4072-8F35-2368EC78054B}"/>
          </ac:spMkLst>
        </pc:spChg>
        <pc:spChg chg="mod">
          <ac:chgData name="Guilherme Schünemann" userId="5394af48292c5cd4" providerId="LiveId" clId="{8A2F4F6C-51DD-431B-B0A9-5CD22273AE28}" dt="2020-09-17T22:29:33.340" v="14369" actId="1076"/>
          <ac:spMkLst>
            <pc:docMk/>
            <pc:sldMk cId="3649488927" sldId="284"/>
            <ac:spMk id="5" creationId="{9AC558F3-DB48-48F9-BA81-CEF91D136C51}"/>
          </ac:spMkLst>
        </pc:spChg>
        <pc:spChg chg="add del mod">
          <ac:chgData name="Guilherme Schünemann" userId="5394af48292c5cd4" providerId="LiveId" clId="{8A2F4F6C-51DD-431B-B0A9-5CD22273AE28}" dt="2020-09-17T22:26:02.070" v="14090" actId="478"/>
          <ac:spMkLst>
            <pc:docMk/>
            <pc:sldMk cId="3649488927" sldId="284"/>
            <ac:spMk id="7" creationId="{B49BF8BB-EA6B-4234-AF59-7F9CDA52C98C}"/>
          </ac:spMkLst>
        </pc:spChg>
        <pc:spChg chg="add mod">
          <ac:chgData name="Guilherme Schünemann" userId="5394af48292c5cd4" providerId="LiveId" clId="{8A2F4F6C-51DD-431B-B0A9-5CD22273AE28}" dt="2020-09-21T13:47:30.546" v="14599" actId="20577"/>
          <ac:spMkLst>
            <pc:docMk/>
            <pc:sldMk cId="3649488927" sldId="284"/>
            <ac:spMk id="9" creationId="{E19C9F53-B9F0-4A6D-B619-CD7DA05FDEA4}"/>
          </ac:spMkLst>
        </pc:spChg>
        <pc:picChg chg="del">
          <ac:chgData name="Guilherme Schünemann" userId="5394af48292c5cd4" providerId="LiveId" clId="{8A2F4F6C-51DD-431B-B0A9-5CD22273AE28}" dt="2020-09-17T22:25:35.346" v="14071" actId="478"/>
          <ac:picMkLst>
            <pc:docMk/>
            <pc:sldMk cId="3649488927" sldId="284"/>
            <ac:picMk id="6" creationId="{0502DFAF-2348-41A0-BDAC-A4D926DC1C3F}"/>
          </ac:picMkLst>
        </pc:picChg>
      </pc:sldChg>
      <pc:sldChg chg="addSp delSp modSp add del mod">
        <pc:chgData name="Guilherme Schünemann" userId="5394af48292c5cd4" providerId="LiveId" clId="{8A2F4F6C-51DD-431B-B0A9-5CD22273AE28}" dt="2020-09-17T22:20:16.111" v="13888" actId="47"/>
        <pc:sldMkLst>
          <pc:docMk/>
          <pc:sldMk cId="2295036835" sldId="340"/>
        </pc:sldMkLst>
        <pc:spChg chg="del mod">
          <ac:chgData name="Guilherme Schünemann" userId="5394af48292c5cd4" providerId="LiveId" clId="{8A2F4F6C-51DD-431B-B0A9-5CD22273AE28}" dt="2020-09-17T22:14:04.573" v="13572" actId="12084"/>
          <ac:spMkLst>
            <pc:docMk/>
            <pc:sldMk cId="2295036835" sldId="340"/>
            <ac:spMk id="3" creationId="{EDE7E98E-0E5F-4270-B7AA-4AD5391393BB}"/>
          </ac:spMkLst>
        </pc:spChg>
        <pc:graphicFrameChg chg="del">
          <ac:chgData name="Guilherme Schünemann" userId="5394af48292c5cd4" providerId="LiveId" clId="{8A2F4F6C-51DD-431B-B0A9-5CD22273AE28}" dt="2020-09-17T22:05:42.428" v="13377" actId="478"/>
          <ac:graphicFrameMkLst>
            <pc:docMk/>
            <pc:sldMk cId="2295036835" sldId="340"/>
            <ac:graphicFrameMk id="5" creationId="{2EBECDA7-23D2-43CB-82F5-7E2EFE44C416}"/>
          </ac:graphicFrameMkLst>
        </pc:graphicFrameChg>
        <pc:graphicFrameChg chg="add mod">
          <ac:chgData name="Guilherme Schünemann" userId="5394af48292c5cd4" providerId="LiveId" clId="{8A2F4F6C-51DD-431B-B0A9-5CD22273AE28}" dt="2020-09-17T22:17:10.135" v="13624" actId="14100"/>
          <ac:graphicFrameMkLst>
            <pc:docMk/>
            <pc:sldMk cId="2295036835" sldId="340"/>
            <ac:graphicFrameMk id="6" creationId="{AAFD470C-0F64-4D95-AA6B-4EE5D0CFA7F1}"/>
          </ac:graphicFrameMkLst>
        </pc:graphicFrameChg>
      </pc:sldChg>
    </pc:docChg>
  </pc:docChgLst>
  <pc:docChgLst>
    <pc:chgData name="Guilherme Schünemann" userId="5394af48292c5cd4" providerId="LiveId" clId="{32D89A47-473F-4008-95DA-043723090CD5}"/>
    <pc:docChg chg="undo custSel addSld delSld modSld delSection modSection">
      <pc:chgData name="Guilherme Schünemann" userId="5394af48292c5cd4" providerId="LiveId" clId="{32D89A47-473F-4008-95DA-043723090CD5}" dt="2020-09-29T11:52:22.459" v="138" actId="27636"/>
      <pc:docMkLst>
        <pc:docMk/>
      </pc:docMkLst>
      <pc:sldChg chg="modSp del mod">
        <pc:chgData name="Guilherme Schünemann" userId="5394af48292c5cd4" providerId="LiveId" clId="{32D89A47-473F-4008-95DA-043723090CD5}" dt="2020-09-28T21:46:20.605" v="23" actId="47"/>
        <pc:sldMkLst>
          <pc:docMk/>
          <pc:sldMk cId="1239757312" sldId="256"/>
        </pc:sldMkLst>
        <pc:spChg chg="mod">
          <ac:chgData name="Guilherme Schünemann" userId="5394af48292c5cd4" providerId="LiveId" clId="{32D89A47-473F-4008-95DA-043723090CD5}" dt="2020-09-25T11:36:25.949" v="9" actId="1076"/>
          <ac:spMkLst>
            <pc:docMk/>
            <pc:sldMk cId="1239757312" sldId="256"/>
            <ac:spMk id="2" creationId="{54770810-A305-4E4C-AA28-ACCB5BF45FC4}"/>
          </ac:spMkLst>
        </pc:spChg>
      </pc:sldChg>
      <pc:sldChg chg="addSp delSp modSp mod">
        <pc:chgData name="Guilherme Schünemann" userId="5394af48292c5cd4" providerId="LiveId" clId="{32D89A47-473F-4008-95DA-043723090CD5}" dt="2020-09-29T11:51:47.489" v="132" actId="14100"/>
        <pc:sldMkLst>
          <pc:docMk/>
          <pc:sldMk cId="2528584367" sldId="257"/>
        </pc:sldMkLst>
        <pc:spChg chg="mod">
          <ac:chgData name="Guilherme Schünemann" userId="5394af48292c5cd4" providerId="LiveId" clId="{32D89A47-473F-4008-95DA-043723090CD5}" dt="2020-09-29T11:51:47.489" v="132" actId="14100"/>
          <ac:spMkLst>
            <pc:docMk/>
            <pc:sldMk cId="2528584367" sldId="257"/>
            <ac:spMk id="2" creationId="{62939BA7-B885-4461-B922-94BA44869A21}"/>
          </ac:spMkLst>
        </pc:spChg>
        <pc:inkChg chg="add del mod">
          <ac:chgData name="Guilherme Schünemann" userId="5394af48292c5cd4" providerId="LiveId" clId="{32D89A47-473F-4008-95DA-043723090CD5}" dt="2020-09-29T11:48:28.440" v="42" actId="478"/>
          <ac:inkMkLst>
            <pc:docMk/>
            <pc:sldMk cId="2528584367" sldId="257"/>
            <ac:inkMk id="4" creationId="{F1612679-BB0B-4978-B147-7D9378A549F6}"/>
          </ac:inkMkLst>
        </pc:inkChg>
      </pc:sldChg>
      <pc:sldChg chg="addSp delSp modSp mod">
        <pc:chgData name="Guilherme Schünemann" userId="5394af48292c5cd4" providerId="LiveId" clId="{32D89A47-473F-4008-95DA-043723090CD5}" dt="2020-09-29T11:51:14.218" v="124" actId="14100"/>
        <pc:sldMkLst>
          <pc:docMk/>
          <pc:sldMk cId="626392210" sldId="258"/>
        </pc:sldMkLst>
        <pc:spChg chg="mod">
          <ac:chgData name="Guilherme Schünemann" userId="5394af48292c5cd4" providerId="LiveId" clId="{32D89A47-473F-4008-95DA-043723090CD5}" dt="2020-09-29T11:51:14.218" v="124" actId="14100"/>
          <ac:spMkLst>
            <pc:docMk/>
            <pc:sldMk cId="626392210" sldId="258"/>
            <ac:spMk id="2" creationId="{84F68096-DB35-4CA8-A406-9C27D3B5ED2C}"/>
          </ac:spMkLst>
        </pc:spChg>
        <pc:spChg chg="mod">
          <ac:chgData name="Guilherme Schünemann" userId="5394af48292c5cd4" providerId="LiveId" clId="{32D89A47-473F-4008-95DA-043723090CD5}" dt="2020-09-25T11:36:32.948" v="12" actId="1076"/>
          <ac:spMkLst>
            <pc:docMk/>
            <pc:sldMk cId="626392210" sldId="258"/>
            <ac:spMk id="3" creationId="{A7D38E7A-2D87-4BB8-924F-F4118F168086}"/>
          </ac:spMkLst>
        </pc:spChg>
        <pc:inkChg chg="add del mod">
          <ac:chgData name="Guilherme Schünemann" userId="5394af48292c5cd4" providerId="LiveId" clId="{32D89A47-473F-4008-95DA-043723090CD5}" dt="2020-09-29T11:47:49.359" v="35" actId="478"/>
          <ac:inkMkLst>
            <pc:docMk/>
            <pc:sldMk cId="626392210" sldId="258"/>
            <ac:inkMk id="4" creationId="{FB27D137-B237-47BB-9F41-C5F4B298C4AD}"/>
          </ac:inkMkLst>
        </pc:inkChg>
      </pc:sldChg>
      <pc:sldChg chg="addSp delSp modSp mod">
        <pc:chgData name="Guilherme Schünemann" userId="5394af48292c5cd4" providerId="LiveId" clId="{32D89A47-473F-4008-95DA-043723090CD5}" dt="2020-09-29T11:49:32.987" v="105" actId="478"/>
        <pc:sldMkLst>
          <pc:docMk/>
          <pc:sldMk cId="2233508502" sldId="260"/>
        </pc:sldMkLst>
        <pc:spChg chg="mod">
          <ac:chgData name="Guilherme Schünemann" userId="5394af48292c5cd4" providerId="LiveId" clId="{32D89A47-473F-4008-95DA-043723090CD5}" dt="2020-09-29T11:49:16.044" v="62" actId="1076"/>
          <ac:spMkLst>
            <pc:docMk/>
            <pc:sldMk cId="2233508502" sldId="260"/>
            <ac:spMk id="2" creationId="{62939BA7-B885-4461-B922-94BA44869A21}"/>
          </ac:spMkLst>
        </pc:spChg>
        <pc:spChg chg="mod">
          <ac:chgData name="Guilherme Schünemann" userId="5394af48292c5cd4" providerId="LiveId" clId="{32D89A47-473F-4008-95DA-043723090CD5}" dt="2020-09-29T11:49:29.174" v="104" actId="20577"/>
          <ac:spMkLst>
            <pc:docMk/>
            <pc:sldMk cId="2233508502" sldId="260"/>
            <ac:spMk id="3" creationId="{93AF5E3C-993C-4072-8F35-2368EC78054B}"/>
          </ac:spMkLst>
        </pc:spChg>
        <pc:inkChg chg="add del mod">
          <ac:chgData name="Guilherme Schünemann" userId="5394af48292c5cd4" providerId="LiveId" clId="{32D89A47-473F-4008-95DA-043723090CD5}" dt="2020-09-29T11:49:32.987" v="105" actId="478"/>
          <ac:inkMkLst>
            <pc:docMk/>
            <pc:sldMk cId="2233508502" sldId="260"/>
            <ac:inkMk id="6" creationId="{84A3D507-8B31-4433-ADC8-5F308F48E92D}"/>
          </ac:inkMkLst>
        </pc:inkChg>
      </pc:sldChg>
      <pc:sldChg chg="addSp delSp modSp mod">
        <pc:chgData name="Guilherme Schünemann" userId="5394af48292c5cd4" providerId="LiveId" clId="{32D89A47-473F-4008-95DA-043723090CD5}" dt="2020-09-29T11:51:33.239" v="126" actId="1076"/>
        <pc:sldMkLst>
          <pc:docMk/>
          <pc:sldMk cId="2358868586" sldId="266"/>
        </pc:sldMkLst>
        <pc:spChg chg="mod">
          <ac:chgData name="Guilherme Schünemann" userId="5394af48292c5cd4" providerId="LiveId" clId="{32D89A47-473F-4008-95DA-043723090CD5}" dt="2020-09-29T11:51:33.239" v="126" actId="1076"/>
          <ac:spMkLst>
            <pc:docMk/>
            <pc:sldMk cId="2358868586" sldId="266"/>
            <ac:spMk id="2" creationId="{84F68096-DB35-4CA8-A406-9C27D3B5ED2C}"/>
          </ac:spMkLst>
        </pc:spChg>
        <pc:inkChg chg="add del mod">
          <ac:chgData name="Guilherme Schünemann" userId="5394af48292c5cd4" providerId="LiveId" clId="{32D89A47-473F-4008-95DA-043723090CD5}" dt="2020-09-29T11:47:58.614" v="36" actId="478"/>
          <ac:inkMkLst>
            <pc:docMk/>
            <pc:sldMk cId="2358868586" sldId="266"/>
            <ac:inkMk id="4" creationId="{37FE0068-0934-4673-B5AB-8C1432C3C29A}"/>
          </ac:inkMkLst>
        </pc:inkChg>
      </pc:sldChg>
      <pc:sldChg chg="addSp delSp modSp mod">
        <pc:chgData name="Guilherme Schünemann" userId="5394af48292c5cd4" providerId="LiveId" clId="{32D89A47-473F-4008-95DA-043723090CD5}" dt="2020-09-29T11:50:00.688" v="112" actId="478"/>
        <pc:sldMkLst>
          <pc:docMk/>
          <pc:sldMk cId="1802814975" sldId="267"/>
        </pc:sldMkLst>
        <pc:spChg chg="mod">
          <ac:chgData name="Guilherme Schünemann" userId="5394af48292c5cd4" providerId="LiveId" clId="{32D89A47-473F-4008-95DA-043723090CD5}" dt="2020-09-29T11:49:48.756" v="110" actId="14100"/>
          <ac:spMkLst>
            <pc:docMk/>
            <pc:sldMk cId="1802814975" sldId="267"/>
            <ac:spMk id="2" creationId="{62939BA7-B885-4461-B922-94BA44869A21}"/>
          </ac:spMkLst>
        </pc:spChg>
        <pc:spChg chg="mod">
          <ac:chgData name="Guilherme Schünemann" userId="5394af48292c5cd4" providerId="LiveId" clId="{32D89A47-473F-4008-95DA-043723090CD5}" dt="2020-09-25T13:09:05.774" v="21" actId="20577"/>
          <ac:spMkLst>
            <pc:docMk/>
            <pc:sldMk cId="1802814975" sldId="267"/>
            <ac:spMk id="3" creationId="{93AF5E3C-993C-4072-8F35-2368EC78054B}"/>
          </ac:spMkLst>
        </pc:spChg>
        <pc:picChg chg="mod">
          <ac:chgData name="Guilherme Schünemann" userId="5394af48292c5cd4" providerId="LiveId" clId="{32D89A47-473F-4008-95DA-043723090CD5}" dt="2020-09-29T11:49:54.572" v="111" actId="1076"/>
          <ac:picMkLst>
            <pc:docMk/>
            <pc:sldMk cId="1802814975" sldId="267"/>
            <ac:picMk id="2052" creationId="{F646FA0E-8B29-45FB-8A0D-EFE61B88D12D}"/>
          </ac:picMkLst>
        </pc:picChg>
        <pc:inkChg chg="add del mod">
          <ac:chgData name="Guilherme Schünemann" userId="5394af48292c5cd4" providerId="LiveId" clId="{32D89A47-473F-4008-95DA-043723090CD5}" dt="2020-09-29T11:50:00.688" v="112" actId="478"/>
          <ac:inkMkLst>
            <pc:docMk/>
            <pc:sldMk cId="1802814975" sldId="267"/>
            <ac:inkMk id="5" creationId="{5FD6B444-7F96-41EF-990B-7E168EEF22CC}"/>
          </ac:inkMkLst>
        </pc:inkChg>
      </pc:sldChg>
      <pc:sldChg chg="addSp delSp modSp mod">
        <pc:chgData name="Guilherme Schünemann" userId="5394af48292c5cd4" providerId="LiveId" clId="{32D89A47-473F-4008-95DA-043723090CD5}" dt="2020-09-29T11:51:38.410" v="128" actId="1076"/>
        <pc:sldMkLst>
          <pc:docMk/>
          <pc:sldMk cId="983655039" sldId="268"/>
        </pc:sldMkLst>
        <pc:spChg chg="mod">
          <ac:chgData name="Guilherme Schünemann" userId="5394af48292c5cd4" providerId="LiveId" clId="{32D89A47-473F-4008-95DA-043723090CD5}" dt="2020-09-29T11:51:38.410" v="128" actId="1076"/>
          <ac:spMkLst>
            <pc:docMk/>
            <pc:sldMk cId="983655039" sldId="268"/>
            <ac:spMk id="2" creationId="{84F68096-DB35-4CA8-A406-9C27D3B5ED2C}"/>
          </ac:spMkLst>
        </pc:spChg>
        <pc:inkChg chg="add del mod">
          <ac:chgData name="Guilherme Schünemann" userId="5394af48292c5cd4" providerId="LiveId" clId="{32D89A47-473F-4008-95DA-043723090CD5}" dt="2020-09-29T11:48:17.503" v="40" actId="478"/>
          <ac:inkMkLst>
            <pc:docMk/>
            <pc:sldMk cId="983655039" sldId="268"/>
            <ac:inkMk id="6" creationId="{DF3C1977-5867-4982-9423-A870F80A1548}"/>
          </ac:inkMkLst>
        </pc:inkChg>
      </pc:sldChg>
      <pc:sldChg chg="addSp delSp modSp mod">
        <pc:chgData name="Guilherme Schünemann" userId="5394af48292c5cd4" providerId="LiveId" clId="{32D89A47-473F-4008-95DA-043723090CD5}" dt="2020-09-29T11:52:22.459" v="138" actId="27636"/>
        <pc:sldMkLst>
          <pc:docMk/>
          <pc:sldMk cId="2098949969" sldId="269"/>
        </pc:sldMkLst>
        <pc:spChg chg="mod">
          <ac:chgData name="Guilherme Schünemann" userId="5394af48292c5cd4" providerId="LiveId" clId="{32D89A47-473F-4008-95DA-043723090CD5}" dt="2020-09-29T11:48:51.177" v="50" actId="1076"/>
          <ac:spMkLst>
            <pc:docMk/>
            <pc:sldMk cId="2098949969" sldId="269"/>
            <ac:spMk id="2" creationId="{62939BA7-B885-4461-B922-94BA44869A21}"/>
          </ac:spMkLst>
        </pc:spChg>
        <pc:spChg chg="mod">
          <ac:chgData name="Guilherme Schünemann" userId="5394af48292c5cd4" providerId="LiveId" clId="{32D89A47-473F-4008-95DA-043723090CD5}" dt="2020-09-29T11:52:22.459" v="138" actId="27636"/>
          <ac:spMkLst>
            <pc:docMk/>
            <pc:sldMk cId="2098949969" sldId="269"/>
            <ac:spMk id="3" creationId="{93AF5E3C-993C-4072-8F35-2368EC78054B}"/>
          </ac:spMkLst>
        </pc:spChg>
        <pc:picChg chg="mod">
          <ac:chgData name="Guilherme Schünemann" userId="5394af48292c5cd4" providerId="LiveId" clId="{32D89A47-473F-4008-95DA-043723090CD5}" dt="2020-09-29T11:52:14.831" v="133" actId="1076"/>
          <ac:picMkLst>
            <pc:docMk/>
            <pc:sldMk cId="2098949969" sldId="269"/>
            <ac:picMk id="7" creationId="{AC7AEDEA-6E21-42CC-A5C1-7F3523417FC5}"/>
          </ac:picMkLst>
        </pc:picChg>
        <pc:inkChg chg="add del mod">
          <ac:chgData name="Guilherme Schünemann" userId="5394af48292c5cd4" providerId="LiveId" clId="{32D89A47-473F-4008-95DA-043723090CD5}" dt="2020-09-29T11:48:53.140" v="51" actId="478"/>
          <ac:inkMkLst>
            <pc:docMk/>
            <pc:sldMk cId="2098949969" sldId="269"/>
            <ac:inkMk id="5" creationId="{55D07EF7-F4DB-49A1-B50E-B77F3052FB52}"/>
          </ac:inkMkLst>
        </pc:inkChg>
      </pc:sldChg>
      <pc:sldChg chg="addSp delSp modSp mod">
        <pc:chgData name="Guilherme Schünemann" userId="5394af48292c5cd4" providerId="LiveId" clId="{32D89A47-473F-4008-95DA-043723090CD5}" dt="2020-09-29T11:50:18.665" v="120" actId="478"/>
        <pc:sldMkLst>
          <pc:docMk/>
          <pc:sldMk cId="1385243739" sldId="270"/>
        </pc:sldMkLst>
        <pc:spChg chg="mod">
          <ac:chgData name="Guilherme Schünemann" userId="5394af48292c5cd4" providerId="LiveId" clId="{32D89A47-473F-4008-95DA-043723090CD5}" dt="2020-09-29T11:50:17.090" v="119" actId="1076"/>
          <ac:spMkLst>
            <pc:docMk/>
            <pc:sldMk cId="1385243739" sldId="270"/>
            <ac:spMk id="2" creationId="{62939BA7-B885-4461-B922-94BA44869A21}"/>
          </ac:spMkLst>
        </pc:spChg>
        <pc:spChg chg="mod">
          <ac:chgData name="Guilherme Schünemann" userId="5394af48292c5cd4" providerId="LiveId" clId="{32D89A47-473F-4008-95DA-043723090CD5}" dt="2020-09-25T11:41:11.659" v="15" actId="1076"/>
          <ac:spMkLst>
            <pc:docMk/>
            <pc:sldMk cId="1385243739" sldId="270"/>
            <ac:spMk id="3" creationId="{93AF5E3C-993C-4072-8F35-2368EC78054B}"/>
          </ac:spMkLst>
        </pc:spChg>
        <pc:inkChg chg="add del mod">
          <ac:chgData name="Guilherme Schünemann" userId="5394af48292c5cd4" providerId="LiveId" clId="{32D89A47-473F-4008-95DA-043723090CD5}" dt="2020-09-29T11:50:18.665" v="120" actId="478"/>
          <ac:inkMkLst>
            <pc:docMk/>
            <pc:sldMk cId="1385243739" sldId="270"/>
            <ac:inkMk id="6" creationId="{DE07D8AA-F781-4924-BE30-F0CFAD69523C}"/>
          </ac:inkMkLst>
        </pc:inkChg>
      </pc:sldChg>
      <pc:sldChg chg="del">
        <pc:chgData name="Guilherme Schünemann" userId="5394af48292c5cd4" providerId="LiveId" clId="{32D89A47-473F-4008-95DA-043723090CD5}" dt="2020-09-21T13:49:56.757" v="0" actId="18676"/>
        <pc:sldMkLst>
          <pc:docMk/>
          <pc:sldMk cId="4288076945" sldId="272"/>
        </pc:sldMkLst>
      </pc:sldChg>
      <pc:sldChg chg="del">
        <pc:chgData name="Guilherme Schünemann" userId="5394af48292c5cd4" providerId="LiveId" clId="{32D89A47-473F-4008-95DA-043723090CD5}" dt="2020-09-21T13:49:56.757" v="0" actId="18676"/>
        <pc:sldMkLst>
          <pc:docMk/>
          <pc:sldMk cId="88035855" sldId="274"/>
        </pc:sldMkLst>
      </pc:sldChg>
      <pc:sldChg chg="del">
        <pc:chgData name="Guilherme Schünemann" userId="5394af48292c5cd4" providerId="LiveId" clId="{32D89A47-473F-4008-95DA-043723090CD5}" dt="2020-09-21T13:49:56.757" v="0" actId="18676"/>
        <pc:sldMkLst>
          <pc:docMk/>
          <pc:sldMk cId="2222164768" sldId="275"/>
        </pc:sldMkLst>
      </pc:sldChg>
      <pc:sldChg chg="del">
        <pc:chgData name="Guilherme Schünemann" userId="5394af48292c5cd4" providerId="LiveId" clId="{32D89A47-473F-4008-95DA-043723090CD5}" dt="2020-09-21T13:49:56.757" v="0" actId="18676"/>
        <pc:sldMkLst>
          <pc:docMk/>
          <pc:sldMk cId="278598694" sldId="276"/>
        </pc:sldMkLst>
      </pc:sldChg>
      <pc:sldChg chg="del">
        <pc:chgData name="Guilherme Schünemann" userId="5394af48292c5cd4" providerId="LiveId" clId="{32D89A47-473F-4008-95DA-043723090CD5}" dt="2020-09-21T13:49:56.757" v="0" actId="18676"/>
        <pc:sldMkLst>
          <pc:docMk/>
          <pc:sldMk cId="2722681056" sldId="277"/>
        </pc:sldMkLst>
      </pc:sldChg>
      <pc:sldChg chg="del">
        <pc:chgData name="Guilherme Schünemann" userId="5394af48292c5cd4" providerId="LiveId" clId="{32D89A47-473F-4008-95DA-043723090CD5}" dt="2020-09-21T13:49:56.757" v="0" actId="18676"/>
        <pc:sldMkLst>
          <pc:docMk/>
          <pc:sldMk cId="3829778873" sldId="278"/>
        </pc:sldMkLst>
      </pc:sldChg>
      <pc:sldChg chg="addSp delSp modSp mod">
        <pc:chgData name="Guilherme Schünemann" userId="5394af48292c5cd4" providerId="LiveId" clId="{32D89A47-473F-4008-95DA-043723090CD5}" dt="2020-09-29T11:50:36.009" v="121" actId="14100"/>
        <pc:sldMkLst>
          <pc:docMk/>
          <pc:sldMk cId="874861638" sldId="279"/>
        </pc:sldMkLst>
        <pc:spChg chg="mod">
          <ac:chgData name="Guilherme Schünemann" userId="5394af48292c5cd4" providerId="LiveId" clId="{32D89A47-473F-4008-95DA-043723090CD5}" dt="2020-09-29T11:50:36.009" v="121" actId="14100"/>
          <ac:spMkLst>
            <pc:docMk/>
            <pc:sldMk cId="874861638" sldId="279"/>
            <ac:spMk id="2" creationId="{62939BA7-B885-4461-B922-94BA44869A21}"/>
          </ac:spMkLst>
        </pc:spChg>
        <pc:inkChg chg="add del mod">
          <ac:chgData name="Guilherme Schünemann" userId="5394af48292c5cd4" providerId="LiveId" clId="{32D89A47-473F-4008-95DA-043723090CD5}" dt="2020-09-29T11:48:23.987" v="41" actId="478"/>
          <ac:inkMkLst>
            <pc:docMk/>
            <pc:sldMk cId="874861638" sldId="279"/>
            <ac:inkMk id="6" creationId="{B25BDB66-414D-4C05-9E9E-C5906715C18B}"/>
          </ac:inkMkLst>
        </pc:inkChg>
      </pc:sldChg>
      <pc:sldChg chg="delSp add mod">
        <pc:chgData name="Guilherme Schünemann" userId="5394af48292c5cd4" providerId="LiveId" clId="{32D89A47-473F-4008-95DA-043723090CD5}" dt="2020-09-29T11:47:46.735" v="34" actId="478"/>
        <pc:sldMkLst>
          <pc:docMk/>
          <pc:sldMk cId="2980126909" sldId="280"/>
        </pc:sldMkLst>
        <pc:inkChg chg="del">
          <ac:chgData name="Guilherme Schünemann" userId="5394af48292c5cd4" providerId="LiveId" clId="{32D89A47-473F-4008-95DA-043723090CD5}" dt="2020-09-29T11:47:46.735" v="34" actId="478"/>
          <ac:inkMkLst>
            <pc:docMk/>
            <pc:sldMk cId="2980126909" sldId="280"/>
            <ac:inkMk id="5" creationId="{6D7DA3FB-F395-4954-8A89-85AAB82F46C6}"/>
          </ac:inkMkLst>
        </pc:inkChg>
        <pc:inkChg chg="del">
          <ac:chgData name="Guilherme Schünemann" userId="5394af48292c5cd4" providerId="LiveId" clId="{32D89A47-473F-4008-95DA-043723090CD5}" dt="2020-09-29T11:47:44.925" v="33" actId="478"/>
          <ac:inkMkLst>
            <pc:docMk/>
            <pc:sldMk cId="2980126909" sldId="280"/>
            <ac:inkMk id="6" creationId="{36F6B989-34C1-46F9-9B03-0705334DBD38}"/>
          </ac:inkMkLst>
        </pc:inkChg>
      </pc:sldChg>
      <pc:sldChg chg="del">
        <pc:chgData name="Guilherme Schünemann" userId="5394af48292c5cd4" providerId="LiveId" clId="{32D89A47-473F-4008-95DA-043723090CD5}" dt="2020-09-21T13:49:56.757" v="0" actId="18676"/>
        <pc:sldMkLst>
          <pc:docMk/>
          <pc:sldMk cId="3249899613" sldId="280"/>
        </pc:sldMkLst>
      </pc:sldChg>
      <pc:sldChg chg="del">
        <pc:chgData name="Guilherme Schünemann" userId="5394af48292c5cd4" providerId="LiveId" clId="{32D89A47-473F-4008-95DA-043723090CD5}" dt="2020-09-21T13:49:56.757" v="0" actId="18676"/>
        <pc:sldMkLst>
          <pc:docMk/>
          <pc:sldMk cId="3800789755" sldId="281"/>
        </pc:sldMkLst>
      </pc:sldChg>
      <pc:sldChg chg="del">
        <pc:chgData name="Guilherme Schünemann" userId="5394af48292c5cd4" providerId="LiveId" clId="{32D89A47-473F-4008-95DA-043723090CD5}" dt="2020-09-21T13:49:56.757" v="0" actId="18676"/>
        <pc:sldMkLst>
          <pc:docMk/>
          <pc:sldMk cId="1572337950" sldId="282"/>
        </pc:sldMkLst>
      </pc:sldChg>
      <pc:sldChg chg="del">
        <pc:chgData name="Guilherme Schünemann" userId="5394af48292c5cd4" providerId="LiveId" clId="{32D89A47-473F-4008-95DA-043723090CD5}" dt="2020-09-21T13:49:56.757" v="0" actId="18676"/>
        <pc:sldMkLst>
          <pc:docMk/>
          <pc:sldMk cId="4114072460" sldId="283"/>
        </pc:sldMkLst>
      </pc:sldChg>
      <pc:sldChg chg="del">
        <pc:chgData name="Guilherme Schünemann" userId="5394af48292c5cd4" providerId="LiveId" clId="{32D89A47-473F-4008-95DA-043723090CD5}" dt="2020-09-21T13:49:56.757" v="0" actId="18676"/>
        <pc:sldMkLst>
          <pc:docMk/>
          <pc:sldMk cId="3649488927" sldId="28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D4FE11A-6F9B-438A-A2A0-7589DD365005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B3958FF-47B8-4CFA-940C-1F21DEC268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492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E11A-6F9B-438A-A2A0-7589DD365005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58FF-47B8-4CFA-940C-1F21DEC268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8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E11A-6F9B-438A-A2A0-7589DD365005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58FF-47B8-4CFA-940C-1F21DEC268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81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E11A-6F9B-438A-A2A0-7589DD365005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58FF-47B8-4CFA-940C-1F21DEC268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80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D4FE11A-6F9B-438A-A2A0-7589DD365005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B3958FF-47B8-4CFA-940C-1F21DEC268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741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E11A-6F9B-438A-A2A0-7589DD365005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58FF-47B8-4CFA-940C-1F21DEC268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48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E11A-6F9B-438A-A2A0-7589DD365005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58FF-47B8-4CFA-940C-1F21DEC268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35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E11A-6F9B-438A-A2A0-7589DD365005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58FF-47B8-4CFA-940C-1F21DEC268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0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E11A-6F9B-438A-A2A0-7589DD365005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58FF-47B8-4CFA-940C-1F21DEC268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74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E11A-6F9B-438A-A2A0-7589DD365005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B3958FF-47B8-4CFA-940C-1F21DEC268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31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D4FE11A-6F9B-438A-A2A0-7589DD365005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B3958FF-47B8-4CFA-940C-1F21DEC268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75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4FE11A-6F9B-438A-A2A0-7589DD365005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B3958FF-47B8-4CFA-940C-1F21DEC268A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1748769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x.com/pt/dietas/539989/95-das-pessoas-que-fazem-dieta-volta-a-engordar-entenda-onde-esta-o-maior-erro" TargetMode="External"/><Relationship Id="rId2" Type="http://schemas.openxmlformats.org/officeDocument/2006/relationships/hyperlink" Target="https://www.bbc.com/portuguese/reporterbbc/story/2007/12/071228_promessafimdeano_np.s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70810-A305-4E4C-AA28-ACCB5BF45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45" y="2664733"/>
            <a:ext cx="4619539" cy="1847789"/>
          </a:xfrm>
        </p:spPr>
        <p:txBody>
          <a:bodyPr/>
          <a:lstStyle/>
          <a:p>
            <a:r>
              <a:rPr lang="pt-BR" sz="6600" dirty="0"/>
              <a:t>Aprenda a aprender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AD1C3E-E023-40A3-937F-AAAE18398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4691" y="4950510"/>
            <a:ext cx="9070848" cy="457201"/>
          </a:xfrm>
        </p:spPr>
        <p:txBody>
          <a:bodyPr/>
          <a:lstStyle/>
          <a:p>
            <a:r>
              <a:rPr lang="pt-BR" dirty="0"/>
              <a:t>Professor Guilherme Schünemann, Ph.D.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A423E8-1F55-4BAE-889C-C3A07B94B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260" y="1296009"/>
            <a:ext cx="611480" cy="61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126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39BA7-B885-4461-B922-94BA44869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446" y="465382"/>
            <a:ext cx="8522897" cy="715155"/>
          </a:xfrm>
        </p:spPr>
        <p:txBody>
          <a:bodyPr>
            <a:noAutofit/>
          </a:bodyPr>
          <a:lstStyle/>
          <a:p>
            <a:r>
              <a:rPr lang="pt-BR" sz="3600" dirty="0"/>
              <a:t>Autodidatismo e empreendedorismo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AF5E3C-993C-4072-8F35-2368EC780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735" y="1400961"/>
            <a:ext cx="5213758" cy="4634079"/>
          </a:xfrm>
        </p:spPr>
        <p:txBody>
          <a:bodyPr>
            <a:normAutofit/>
          </a:bodyPr>
          <a:lstStyle/>
          <a:p>
            <a:r>
              <a:rPr lang="pt-BR" dirty="0"/>
              <a:t>Empreendedor: </a:t>
            </a:r>
            <a:r>
              <a:rPr lang="pt-BR" dirty="0">
                <a:solidFill>
                  <a:schemeClr val="tx1"/>
                </a:solidFill>
                <a:latin typeface="+mj-lt"/>
              </a:rPr>
              <a:t>aquele que assume riscos ao tentar realizar alguma coisa</a:t>
            </a:r>
          </a:p>
          <a:p>
            <a:r>
              <a:rPr lang="pt-BR" dirty="0">
                <a:latin typeface="+mj-lt"/>
              </a:rPr>
              <a:t>Empreender é a única forma de fazer a mudança que você deseja em sua vida</a:t>
            </a:r>
          </a:p>
          <a:p>
            <a:r>
              <a:rPr lang="pt-BR" dirty="0"/>
              <a:t>Missão do instituto </a:t>
            </a:r>
            <a:r>
              <a:rPr lang="pt-BR" dirty="0" err="1"/>
              <a:t>Superia</a:t>
            </a:r>
            <a:r>
              <a:rPr lang="pt-BR" dirty="0"/>
              <a:t>: ajudamos pessoas a conquistarem o estilo de vida que sempre sonharam</a:t>
            </a:r>
          </a:p>
          <a:p>
            <a:r>
              <a:rPr lang="pt-BR" dirty="0"/>
              <a:t>Conte conosco. Entre em contato. Não deixe a motivação acabar</a:t>
            </a:r>
          </a:p>
          <a:p>
            <a:pPr lvl="1"/>
            <a:endParaRPr lang="pt-BR" dirty="0"/>
          </a:p>
          <a:p>
            <a:pPr marL="0" indent="0">
              <a:buNone/>
            </a:pPr>
            <a:r>
              <a:rPr lang="pt-BR" dirty="0"/>
              <a:t>O QUE É LIBERDADE? 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B0F0"/>
                </a:solidFill>
              </a:rPr>
              <a:t>Epiteto: “nenhuma pessoa que não domine a si mesma é livre”.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5DA5EA9-A185-4BA2-90BF-0F7D6AF6CE96}"/>
              </a:ext>
            </a:extLst>
          </p:cNvPr>
          <p:cNvSpPr txBox="1"/>
          <p:nvPr/>
        </p:nvSpPr>
        <p:spPr>
          <a:xfrm>
            <a:off x="6685472" y="3351362"/>
            <a:ext cx="5121743" cy="3416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ATIVIDADE: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Descreva, em 10 minutos, seu dia ideal, de preferência “sob pressão”</a:t>
            </a: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Liste atividades para um dia perfeito nas seguintes áreas da vida: trabalho, família/relacionamentos, hobbies e lazer</a:t>
            </a: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Agora, reflita: o que você está fazendo/aprendendo para viver mais dias como este que descreveu?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24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68096-DB35-4CA8-A406-9C27D3B5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684" y="405803"/>
            <a:ext cx="6850429" cy="478444"/>
          </a:xfrm>
        </p:spPr>
        <p:txBody>
          <a:bodyPr>
            <a:noAutofit/>
          </a:bodyPr>
          <a:lstStyle/>
          <a:p>
            <a:pPr algn="ctr"/>
            <a:r>
              <a:rPr lang="pt-BR" sz="3600" dirty="0"/>
              <a:t>Vantagens de ser autodidata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D38E7A-2D87-4BB8-924F-F4118F168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84" y="1172990"/>
            <a:ext cx="5496082" cy="5279207"/>
          </a:xfrm>
        </p:spPr>
        <p:txBody>
          <a:bodyPr>
            <a:normAutofit fontScale="85000" lnSpcReduction="20000"/>
          </a:bodyPr>
          <a:lstStyle/>
          <a:p>
            <a:r>
              <a:rPr lang="pt-BR" sz="2000" dirty="0"/>
              <a:t>O que é ser autodidata – existe isso!?</a:t>
            </a:r>
          </a:p>
          <a:p>
            <a:r>
              <a:rPr lang="pt-BR" sz="2000" dirty="0"/>
              <a:t>Benefícios comportamentais: mudança de hábitos, melhoria de comportamentos vencedores</a:t>
            </a:r>
          </a:p>
          <a:p>
            <a:r>
              <a:rPr lang="pt-BR" sz="2000" dirty="0"/>
              <a:t>Promoção da neuroplasticidade e exercícios mentais</a:t>
            </a:r>
          </a:p>
          <a:p>
            <a:r>
              <a:rPr lang="pt-BR" sz="2000" dirty="0"/>
              <a:t>Melhoria saúde física, principalmente para idosos</a:t>
            </a:r>
          </a:p>
          <a:p>
            <a:r>
              <a:rPr lang="pt-BR" sz="2000" dirty="0"/>
              <a:t>Aumento de níveis energéticos, inclusive das funções sexuais</a:t>
            </a:r>
          </a:p>
          <a:p>
            <a:r>
              <a:rPr lang="pt-BR" sz="2000" dirty="0"/>
              <a:t>Visão mais ampla sobre situações de vida, aumentando o foco, a criatividade e a resiliência ao fracasso</a:t>
            </a:r>
          </a:p>
          <a:p>
            <a:r>
              <a:rPr lang="pt-BR" sz="2000" dirty="0"/>
              <a:t>Aprender conceitos não relacionados entre si promove autoconhecimento, ingrediente para vida com maior significado e satisfação pessoal</a:t>
            </a:r>
          </a:p>
          <a:p>
            <a:pPr marL="0" indent="0">
              <a:buNone/>
            </a:pPr>
            <a:endParaRPr lang="pt-BR" sz="2000" dirty="0"/>
          </a:p>
          <a:p>
            <a:pPr marL="0" indent="0" algn="ctr">
              <a:buNone/>
            </a:pPr>
            <a:r>
              <a:rPr lang="pt-BR" sz="2000" b="1" dirty="0">
                <a:solidFill>
                  <a:srgbClr val="00B0F0"/>
                </a:solidFill>
              </a:rPr>
              <a:t>EM SUMA, TE TORNA UMA PESSOA MELHOR, MAIS PREPARADA PARA OS DESAFIOS DA VIDA</a:t>
            </a:r>
          </a:p>
          <a:p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62639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68096-DB35-4CA8-A406-9C27D3B5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684" y="448574"/>
            <a:ext cx="6015487" cy="663871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O problema do estudo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D38E7A-2D87-4BB8-924F-F4118F168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84" y="1199073"/>
            <a:ext cx="5398316" cy="5210353"/>
          </a:xfrm>
        </p:spPr>
        <p:txBody>
          <a:bodyPr>
            <a:normAutofit fontScale="92500" lnSpcReduction="10000"/>
          </a:bodyPr>
          <a:lstStyle/>
          <a:p>
            <a:r>
              <a:rPr lang="pt-BR" sz="2000" dirty="0"/>
              <a:t>Você gosta de aprender?</a:t>
            </a:r>
          </a:p>
          <a:p>
            <a:r>
              <a:rPr lang="pt-BR" sz="2000" dirty="0"/>
              <a:t>E de ser avaliado?</a:t>
            </a:r>
          </a:p>
          <a:p>
            <a:r>
              <a:rPr lang="pt-BR" sz="2000" dirty="0"/>
              <a:t>Quais assuntos são interessantes ou importantes?</a:t>
            </a:r>
          </a:p>
          <a:p>
            <a:r>
              <a:rPr lang="pt-BR" sz="2000" dirty="0"/>
              <a:t>A escola/universidade desmotiva o aprendizado? Feedback na </a:t>
            </a:r>
            <a:r>
              <a:rPr lang="pt-BR" sz="2000"/>
              <a:t>forma errada?</a:t>
            </a:r>
            <a:endParaRPr lang="pt-BR" sz="2000" dirty="0"/>
          </a:p>
          <a:p>
            <a:r>
              <a:rPr lang="pt-BR" sz="2000" dirty="0"/>
              <a:t>Baixa eficiência e eficácia com o modelo tradicional de ensino-aprendizado (militares)</a:t>
            </a:r>
          </a:p>
          <a:p>
            <a:r>
              <a:rPr lang="pt-BR" sz="2000" dirty="0"/>
              <a:t>Foco apenas no resultado e não na experiência ou no processo</a:t>
            </a:r>
          </a:p>
          <a:p>
            <a:r>
              <a:rPr lang="pt-BR" sz="2000" dirty="0"/>
              <a:t>Quais são suas virtudes? Foco no que é bom ou em “passar no vestibular”?</a:t>
            </a:r>
          </a:p>
          <a:p>
            <a:pPr marL="0" indent="0" algn="ctr">
              <a:buNone/>
            </a:pPr>
            <a:r>
              <a:rPr lang="pt-BR" sz="2000" b="1" dirty="0">
                <a:solidFill>
                  <a:srgbClr val="00B0F0"/>
                </a:solidFill>
              </a:rPr>
              <a:t>QUANTAS AULAS SOBRE APRENDIZADO VOCÊ JÁ TEVE NA VIDA?!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35886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39BA7-B885-4461-B922-94BA44869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62" y="458037"/>
            <a:ext cx="6167887" cy="942924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Por onde começar?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AF5E3C-993C-4072-8F35-2368EC780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74" y="1495851"/>
            <a:ext cx="5213758" cy="4634079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Autodidatismo</a:t>
            </a:r>
          </a:p>
          <a:p>
            <a:r>
              <a:rPr lang="pt-BR" dirty="0"/>
              <a:t>Proatividade</a:t>
            </a:r>
          </a:p>
          <a:p>
            <a:r>
              <a:rPr lang="pt-BR" dirty="0"/>
              <a:t>Criatividade</a:t>
            </a:r>
          </a:p>
          <a:p>
            <a:r>
              <a:rPr lang="pt-BR" dirty="0"/>
              <a:t>Inteligência emocional</a:t>
            </a:r>
          </a:p>
          <a:p>
            <a:r>
              <a:rPr lang="pt-BR" dirty="0"/>
              <a:t>Comunicação</a:t>
            </a:r>
          </a:p>
          <a:p>
            <a:r>
              <a:rPr lang="pt-BR" dirty="0"/>
              <a:t>Positividade e otimismo</a:t>
            </a:r>
          </a:p>
          <a:p>
            <a:r>
              <a:rPr lang="pt-BR" dirty="0"/>
              <a:t>Investir</a:t>
            </a:r>
          </a:p>
          <a:p>
            <a:r>
              <a:rPr lang="pt-BR" b="1" dirty="0">
                <a:solidFill>
                  <a:srgbClr val="00B0F0"/>
                </a:solidFill>
              </a:rPr>
              <a:t>Gestão de tempo</a:t>
            </a:r>
          </a:p>
          <a:p>
            <a:r>
              <a:rPr lang="pt-BR" dirty="0"/>
              <a:t>Objetividade e foco</a:t>
            </a:r>
          </a:p>
          <a:p>
            <a:r>
              <a:rPr lang="pt-BR" b="1" dirty="0">
                <a:solidFill>
                  <a:srgbClr val="00B0F0"/>
                </a:solidFill>
              </a:rPr>
              <a:t>Se comunicar em inglês</a:t>
            </a:r>
          </a:p>
          <a:p>
            <a:r>
              <a:rPr lang="pt-BR" dirty="0"/>
              <a:t>O que mais?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CD89AC1-E028-4D4E-8F9E-0132BACDFEC0}"/>
              </a:ext>
            </a:extLst>
          </p:cNvPr>
          <p:cNvSpPr/>
          <p:nvPr/>
        </p:nvSpPr>
        <p:spPr>
          <a:xfrm>
            <a:off x="5654879" y="569839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i="1" dirty="0"/>
              <a:t>“As coisas não mudam. Nós mudamos”.</a:t>
            </a:r>
            <a:r>
              <a:rPr lang="pt-BR" dirty="0"/>
              <a:t> </a:t>
            </a:r>
          </a:p>
          <a:p>
            <a:pPr algn="r"/>
            <a:r>
              <a:rPr lang="pt-BR" dirty="0"/>
              <a:t>Henry David </a:t>
            </a:r>
            <a:r>
              <a:rPr lang="pt-BR" dirty="0" err="1"/>
              <a:t>Thoreau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486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68096-DB35-4CA8-A406-9C27D3B5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61" y="485127"/>
            <a:ext cx="7620000" cy="724258"/>
          </a:xfrm>
        </p:spPr>
        <p:txBody>
          <a:bodyPr>
            <a:noAutofit/>
          </a:bodyPr>
          <a:lstStyle/>
          <a:p>
            <a:pPr algn="ctr"/>
            <a:r>
              <a:rPr lang="pt-BR" sz="3600" dirty="0"/>
              <a:t>Vantagens PARA ser autodidata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D2D2543-2AA6-4551-BBE9-A9358DEAEC03}"/>
              </a:ext>
            </a:extLst>
          </p:cNvPr>
          <p:cNvSpPr txBox="1"/>
          <p:nvPr/>
        </p:nvSpPr>
        <p:spPr>
          <a:xfrm>
            <a:off x="1262895" y="3286998"/>
            <a:ext cx="4357369" cy="2862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ATIVIDADE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Faça uma lista de 10 coisas que você gostaria de aprender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Agora, elimine 7 itens da lista</a:t>
            </a: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Trabalhe COM FOCO no aprendizado das 3 habilidades que sobraram. Esta é sua verdadeira lista de prioridades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4330D4F-DC23-4BC1-8299-17908D9489AF}"/>
              </a:ext>
            </a:extLst>
          </p:cNvPr>
          <p:cNvSpPr txBox="1"/>
          <p:nvPr/>
        </p:nvSpPr>
        <p:spPr>
          <a:xfrm>
            <a:off x="787161" y="1409480"/>
            <a:ext cx="53088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Vantagens do Séc. XXI </a:t>
            </a:r>
            <a:r>
              <a:rPr lang="pt-BR" sz="1800" dirty="0">
                <a:sym typeface="Wingdings" panose="05000000000000000000" pitchFamily="2" charset="2"/>
              </a:rPr>
              <a:t> muito material bom e de fácil acesso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ym typeface="Wingdings" panose="05000000000000000000" pitchFamily="2" charset="2"/>
              </a:rPr>
              <a:t>Desvantagem do Séc. XXI  muito material bom e de fácil acesso</a:t>
            </a:r>
          </a:p>
        </p:txBody>
      </p:sp>
    </p:spTree>
    <p:extLst>
      <p:ext uri="{BB962C8B-B14F-4D97-AF65-F5344CB8AC3E}">
        <p14:creationId xmlns:p14="http://schemas.microsoft.com/office/powerpoint/2010/main" val="98365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39BA7-B885-4461-B922-94BA44869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089" y="541927"/>
            <a:ext cx="6594485" cy="884202"/>
          </a:xfrm>
        </p:spPr>
        <p:txBody>
          <a:bodyPr>
            <a:normAutofit/>
          </a:bodyPr>
          <a:lstStyle/>
          <a:p>
            <a:pPr algn="ctr"/>
            <a:r>
              <a:rPr lang="pt-BR" sz="4400" dirty="0"/>
              <a:t>O modelo da disciplina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AF5E3C-993C-4072-8F35-2368EC780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89" y="1535422"/>
            <a:ext cx="5297647" cy="4932727"/>
          </a:xfrm>
        </p:spPr>
        <p:txBody>
          <a:bodyPr>
            <a:normAutofit/>
          </a:bodyPr>
          <a:lstStyle/>
          <a:p>
            <a:r>
              <a:rPr lang="pt-BR" dirty="0"/>
              <a:t>É falho: usar a disciplina para realizar algo por conta própria é depositar esperança na coisa errada</a:t>
            </a:r>
          </a:p>
          <a:p>
            <a:r>
              <a:rPr lang="pt-BR" dirty="0"/>
              <a:t>Parte de uma ideia falsa: o “eu da narrativa” é igual ao “eu da experiência”</a:t>
            </a:r>
          </a:p>
          <a:p>
            <a:r>
              <a:rPr lang="pt-BR" dirty="0"/>
              <a:t>Raramente tem resultados duradouros: 95% das pessoas que faz dieta volta a engordar</a:t>
            </a:r>
          </a:p>
          <a:p>
            <a:r>
              <a:rPr lang="pt-BR" dirty="0"/>
              <a:t>Promessa de ano novo quase nunca funciona: estudo da BBC mostra que menos de 8% das pessoas cumpre promessa</a:t>
            </a:r>
          </a:p>
          <a:p>
            <a:r>
              <a:rPr lang="pt-BR" dirty="0"/>
              <a:t>Fontes:</a:t>
            </a:r>
          </a:p>
          <a:p>
            <a:pPr marL="0" indent="0">
              <a:buNone/>
            </a:pPr>
            <a:r>
              <a:rPr lang="pt-BR" sz="1200" dirty="0">
                <a:hlinkClick r:id="rId2"/>
              </a:rPr>
              <a:t>https://www.bbc.com/portuguese/reporterbbc/story/2007/12/071228_promessafimdeano_np.shtml</a:t>
            </a:r>
            <a:endParaRPr lang="pt-BR" sz="1200" dirty="0"/>
          </a:p>
          <a:p>
            <a:pPr marL="0" indent="0">
              <a:buNone/>
            </a:pPr>
            <a:r>
              <a:rPr lang="pt-BR" sz="1200" dirty="0">
                <a:hlinkClick r:id="rId3"/>
              </a:rPr>
              <a:t>https://www.vix.com/pt/dietas/539989/95-das-pessoas-que-fazem-dieta-volta-a-engordar-entenda-onde-esta-o-maior-erro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528584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39BA7-B885-4461-B922-94BA44869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353" y="522166"/>
            <a:ext cx="8180717" cy="700277"/>
          </a:xfrm>
        </p:spPr>
        <p:txBody>
          <a:bodyPr>
            <a:noAutofit/>
          </a:bodyPr>
          <a:lstStyle/>
          <a:p>
            <a:pPr algn="ctr"/>
            <a:r>
              <a:rPr lang="pt-BR" sz="3200" dirty="0"/>
              <a:t>O modelo da disciplina no aprendizado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AF5E3C-993C-4072-8F35-2368EC780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352" y="1321109"/>
            <a:ext cx="4481014" cy="356863"/>
          </a:xfrm>
        </p:spPr>
        <p:txBody>
          <a:bodyPr>
            <a:normAutofit/>
          </a:bodyPr>
          <a:lstStyle/>
          <a:p>
            <a:r>
              <a:rPr lang="pt-BR" sz="1600" dirty="0"/>
              <a:t>Por que desistimos tão fácil de aprender?</a:t>
            </a:r>
          </a:p>
          <a:p>
            <a:endParaRPr lang="pt-BR" sz="16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C7AEDEA-6E21-42CC-A5C1-7F352341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2000924"/>
            <a:ext cx="85248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4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39BA7-B885-4461-B922-94BA44869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952" y="433962"/>
            <a:ext cx="8733335" cy="789875"/>
          </a:xfrm>
        </p:spPr>
        <p:txBody>
          <a:bodyPr>
            <a:noAutofit/>
          </a:bodyPr>
          <a:lstStyle/>
          <a:p>
            <a:pPr algn="ctr"/>
            <a:r>
              <a:rPr lang="pt-BR" sz="4000" dirty="0"/>
              <a:t>Grandes pressupostos e propósito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AF5E3C-993C-4072-8F35-2368EC780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952" y="1519119"/>
            <a:ext cx="5366158" cy="4634079"/>
          </a:xfrm>
        </p:spPr>
        <p:txBody>
          <a:bodyPr>
            <a:normAutofit/>
          </a:bodyPr>
          <a:lstStyle/>
          <a:p>
            <a:r>
              <a:rPr lang="pt-BR" dirty="0"/>
              <a:t>Por que eu não consigo? Medo da mudança? Passar vergonha? Pura preguiça?</a:t>
            </a:r>
          </a:p>
          <a:p>
            <a:r>
              <a:rPr lang="pt-BR" dirty="0"/>
              <a:t>Solução: como cientistas, levantar evidências de que:</a:t>
            </a:r>
          </a:p>
          <a:p>
            <a:pPr marL="514350" indent="-514350">
              <a:buAutoNum type="arabicPeriod"/>
            </a:pPr>
            <a:r>
              <a:rPr lang="pt-BR" dirty="0"/>
              <a:t>Nossos pressupostos não são totalmente verdadeiros;</a:t>
            </a:r>
          </a:p>
          <a:p>
            <a:pPr marL="514350" indent="-514350">
              <a:buAutoNum type="arabicPeriod"/>
            </a:pPr>
            <a:r>
              <a:rPr lang="pt-BR" dirty="0"/>
              <a:t>Nada de tão ruim irá nos acontecer se agirmos diferente.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IMPORTANTE: ter escrito um propósito para desconstruir o pressuposto! </a:t>
            </a:r>
          </a:p>
          <a:p>
            <a:pPr marL="0" indent="0" algn="ctr">
              <a:buNone/>
            </a:pPr>
            <a:r>
              <a:rPr lang="pt-BR" dirty="0"/>
              <a:t>Efeito Schwarzenegger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69ABE9-E695-4D35-BE3D-98508B0A17A5}"/>
              </a:ext>
            </a:extLst>
          </p:cNvPr>
          <p:cNvSpPr txBox="1"/>
          <p:nvPr/>
        </p:nvSpPr>
        <p:spPr>
          <a:xfrm>
            <a:off x="7354955" y="5191341"/>
            <a:ext cx="4357369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tx1"/>
                </a:solidFill>
              </a:rPr>
              <a:t>ATIVIDADE:</a:t>
            </a:r>
          </a:p>
          <a:p>
            <a:pPr algn="r"/>
            <a:r>
              <a:rPr lang="pt-BR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pt-BR" dirty="0">
                <a:solidFill>
                  <a:schemeClr val="tx1"/>
                </a:solidFill>
              </a:rPr>
              <a:t>Crie e ESCREVA em lugar visível o seu  propósito para aprender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508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39BA7-B885-4461-B922-94BA44869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70114"/>
            <a:ext cx="8358995" cy="728925"/>
          </a:xfrm>
        </p:spPr>
        <p:txBody>
          <a:bodyPr>
            <a:normAutofit/>
          </a:bodyPr>
          <a:lstStyle/>
          <a:p>
            <a:r>
              <a:rPr lang="pt-BR" sz="3600" dirty="0"/>
              <a:t>Autodidatismo e bem-estar subjetivo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AF5E3C-993C-4072-8F35-2368EC780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989" y="1543298"/>
            <a:ext cx="4097134" cy="4634079"/>
          </a:xfrm>
        </p:spPr>
        <p:txBody>
          <a:bodyPr>
            <a:normAutofit/>
          </a:bodyPr>
          <a:lstStyle/>
          <a:p>
            <a:r>
              <a:rPr lang="pt-BR" dirty="0"/>
              <a:t>O mundo fora da caixinha dos pressupostos pode ser maior e melhor (mais atitudes vencedoras)</a:t>
            </a:r>
          </a:p>
          <a:p>
            <a:r>
              <a:rPr lang="pt-BR" dirty="0"/>
              <a:t>Aprender coisas novas traz aumento das dimensões PERMA da psicologia positiva</a:t>
            </a:r>
          </a:p>
          <a:p>
            <a:r>
              <a:rPr lang="pt-BR" dirty="0"/>
              <a:t>Aumento do bem-estar subjetivo e qualidade de vida</a:t>
            </a:r>
          </a:p>
          <a:p>
            <a:r>
              <a:rPr lang="pt-BR" dirty="0">
                <a:sym typeface="Wingdings" panose="05000000000000000000" pitchFamily="2" charset="2"/>
              </a:rPr>
              <a:t>Você já se sentiu mais energizado após realizar uma tarefa difícil?</a:t>
            </a:r>
            <a:endParaRPr lang="pt-BR" dirty="0"/>
          </a:p>
          <a:p>
            <a:pPr lvl="1"/>
            <a:endParaRPr lang="pt-BR" dirty="0">
              <a:latin typeface="+mj-lt"/>
            </a:endParaRPr>
          </a:p>
          <a:p>
            <a:endParaRPr lang="pt-BR" dirty="0"/>
          </a:p>
          <a:p>
            <a:pPr lvl="1"/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2052" name="Picture 4" descr="PERMA | The Magnet Projects">
            <a:extLst>
              <a:ext uri="{FF2B5EF4-FFF2-40B4-BE49-F238E27FC236}">
                <a16:creationId xmlns:a16="http://schemas.microsoft.com/office/drawing/2014/main" id="{F646FA0E-8B29-45FB-8A0D-EFE61B88D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063" y="2086762"/>
            <a:ext cx="4441948" cy="426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814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Curso mudança de hábitos</Template>
  <TotalTime>508</TotalTime>
  <Words>694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Savon</vt:lpstr>
      <vt:lpstr>Aprenda a aprender </vt:lpstr>
      <vt:lpstr>Vantagens de ser autodidata</vt:lpstr>
      <vt:lpstr>O problema do estudo</vt:lpstr>
      <vt:lpstr>Por onde começar?</vt:lpstr>
      <vt:lpstr>Vantagens PARA ser autodidata</vt:lpstr>
      <vt:lpstr>O modelo da disciplina</vt:lpstr>
      <vt:lpstr>O modelo da disciplina no aprendizado</vt:lpstr>
      <vt:lpstr>Grandes pressupostos e propósito</vt:lpstr>
      <vt:lpstr>Autodidatismo e bem-estar subjetivo</vt:lpstr>
      <vt:lpstr>Autodidatismo e empreendedorismo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Aprenda a aprender</dc:title>
  <dc:creator>Guilherme Schünemann</dc:creator>
  <cp:lastModifiedBy>Guilherme Schünemann</cp:lastModifiedBy>
  <cp:revision>11</cp:revision>
  <dcterms:created xsi:type="dcterms:W3CDTF">2020-09-15T11:41:27Z</dcterms:created>
  <dcterms:modified xsi:type="dcterms:W3CDTF">2020-09-29T11:52:23Z</dcterms:modified>
</cp:coreProperties>
</file>