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Fruit Classification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Table of Contents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Homemade CNN architecture</a:t>
            </a:r>
            <a:endParaRPr lang="" altLang="en-US"/>
          </a:p>
          <a:p>
            <a:pPr lvl="1"/>
            <a:r>
              <a:rPr lang="" altLang="en-US" sz="1800"/>
              <a:t>Preprocess data</a:t>
            </a:r>
            <a:endParaRPr lang="" altLang="en-US" sz="1800"/>
          </a:p>
          <a:p>
            <a:pPr lvl="1"/>
            <a:r>
              <a:rPr lang="" altLang="en-US" sz="1800"/>
              <a:t>Compile model</a:t>
            </a:r>
            <a:endParaRPr lang="" altLang="en-US" sz="1800"/>
          </a:p>
          <a:p>
            <a:pPr lvl="1"/>
            <a:r>
              <a:rPr lang="" altLang="en-US" sz="1800"/>
              <a:t>Train model</a:t>
            </a:r>
            <a:endParaRPr lang="" altLang="en-US" sz="1800"/>
          </a:p>
          <a:p>
            <a:pPr lvl="1"/>
            <a:r>
              <a:rPr lang="" altLang="en-US" sz="1800"/>
              <a:t>Learning curve</a:t>
            </a:r>
            <a:endParaRPr lang="" altLang="en-US" sz="1800"/>
          </a:p>
          <a:p>
            <a:pPr lvl="1"/>
            <a:r>
              <a:rPr lang="" altLang="en-US" sz="1800"/>
              <a:t>Classification report</a:t>
            </a:r>
            <a:endParaRPr lang="" altLang="en-US"/>
          </a:p>
          <a:p>
            <a:r>
              <a:rPr lang="" altLang="en-US"/>
              <a:t>State-of-the-art architecture </a:t>
            </a:r>
            <a:endParaRPr lang="" altLang="en-US"/>
          </a:p>
          <a:p>
            <a:pPr lvl="1"/>
            <a:r>
              <a:rPr lang="" altLang="en-US"/>
              <a:t>Preprocess data</a:t>
            </a:r>
            <a:endParaRPr lang="" altLang="en-US"/>
          </a:p>
          <a:p>
            <a:pPr lvl="1"/>
            <a:r>
              <a:rPr lang="" altLang="en-US"/>
              <a:t>Workflow of Transfer Learning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maihai</dc:creator>
  <cp:lastModifiedBy>maihai</cp:lastModifiedBy>
  <cp:revision>7</cp:revision>
  <dcterms:created xsi:type="dcterms:W3CDTF">2020-06-29T12:29:52Z</dcterms:created>
  <dcterms:modified xsi:type="dcterms:W3CDTF">2020-06-29T12:29:52Z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