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en-US" sz="5800"/>
              <a:t>Boston</a:t>
            </a:r>
            <a:br>
              <a:rPr lang="en-US" altLang="en-US" sz="5800"/>
            </a:br>
            <a:r>
              <a:rPr lang="en-US" altLang="en-US" sz="5800"/>
              <a:t>marathon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Contents.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1. What’s new?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2. The core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	1 The Flows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	2 Clustering Results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3. Personas - Characteristic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1. 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70" y="1760537"/>
            <a:ext cx="4635951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1. No more a Long &amp; BIG notebook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2. Suited for Audiences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3. Focus on: What Should Have Done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42380" y="1998345"/>
            <a:ext cx="5534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WHY.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 dirty="0">
                <a:latin typeface="Candara" panose="020E0502030303020204" pitchFamily="34" charset="0"/>
                <a:sym typeface="+mn-ea"/>
              </a:rPr>
              <a:t>	Time limit -&gt; Different approaches.</a:t>
            </a: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endParaRPr lang="en-US" altLang="en-US" sz="2000" dirty="0">
              <a:latin typeface="Candara" panose="020E0502030303020204" pitchFamily="34" charset="0"/>
              <a:sym typeface="+mn-ea"/>
            </a:endParaRPr>
          </a:p>
          <a:p>
            <a:pPr marL="0" lvl="2" indent="0" algn="l"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25" y="5118100"/>
            <a:ext cx="1312545" cy="13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25" y="2696845"/>
            <a:ext cx="1590675" cy="10858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826885" y="4648200"/>
            <a:ext cx="43903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algn="l"/>
            <a:r>
              <a:rPr lang="en-US" altLang="en-US" dirty="0">
                <a:latin typeface="Candara" panose="020E0502030303020204" pitchFamily="34" charset="0"/>
                <a:sym typeface="+mn-ea"/>
              </a:rPr>
              <a:t>      Fed up with ‘traditional’ presentations.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Files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57" y="643467"/>
            <a:ext cx="5284380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Cleaning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84" y="643467"/>
            <a:ext cx="6042127" cy="54101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Flow of Feature Engineer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93" y="585390"/>
            <a:ext cx="1524213" cy="568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4" y="719443"/>
            <a:ext cx="5050935" cy="541911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The brief Pipeline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1C77-0725-486E-86E3-31FC2FC8334C}"/>
              </a:ext>
            </a:extLst>
          </p:cNvPr>
          <p:cNvSpPr txBox="1"/>
          <p:nvPr/>
        </p:nvSpPr>
        <p:spPr>
          <a:xfrm flipH="1">
            <a:off x="5141496" y="2638043"/>
            <a:ext cx="5873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Select features = </a:t>
            </a:r>
            <a:r>
              <a:rPr lang="en-US" b="1" dirty="0">
                <a:solidFill>
                  <a:schemeClr val="bg1"/>
                </a:solidFill>
              </a:rPr>
              <a:t>[official, age, gender, country]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Scaling: </a:t>
            </a:r>
            <a:r>
              <a:rPr lang="en-US" b="1" dirty="0" err="1">
                <a:solidFill>
                  <a:schemeClr val="bg1"/>
                </a:solidFill>
              </a:rPr>
              <a:t>MinMaxScaler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Encoding </a:t>
            </a:r>
            <a:r>
              <a:rPr lang="en-US">
                <a:solidFill>
                  <a:schemeClr val="bg1"/>
                </a:solidFill>
              </a:rPr>
              <a:t>for k-means &amp; OPTICS: </a:t>
            </a:r>
            <a:r>
              <a:rPr lang="en-US" b="1" dirty="0" err="1">
                <a:solidFill>
                  <a:schemeClr val="bg1"/>
                </a:solidFill>
              </a:rPr>
              <a:t>OneHotEncoder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5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en-US" sz="2800" dirty="0">
                <a:sym typeface="+mn-ea"/>
              </a:rPr>
              <a:t>2. The core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Results of K-Means</a:t>
            </a:r>
          </a:p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  <a:sym typeface="+mn-ea"/>
              </a:rPr>
              <a:t>Results of K-Prototypes</a:t>
            </a:r>
          </a:p>
          <a:p>
            <a:endParaRPr lang="en-US" altLang="en-US" dirty="0">
              <a:latin typeface="Candara" panose="020E0502030303020204" pitchFamily="34" charset="0"/>
              <a:sym typeface="+mn-ea"/>
            </a:endParaRPr>
          </a:p>
          <a:p>
            <a:r>
              <a:rPr lang="en-US" altLang="en-US" dirty="0">
                <a:latin typeface="Candara" panose="020E0502030303020204" pitchFamily="34" charset="0"/>
              </a:rPr>
              <a:t>Results of OPTICS</a:t>
            </a:r>
          </a:p>
          <a:p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0" y="263804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&gt;&gt;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Jupyter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altLang="en-US" sz="2800" dirty="0">
                <a:sym typeface="+mn-ea"/>
              </a:rPr>
              <a:t>3. Personas - Characteristic</a:t>
            </a:r>
            <a:br>
              <a:rPr lang="en-US" altLang="en-US" sz="2800" dirty="0">
                <a:sym typeface="+mn-ea"/>
              </a:rPr>
            </a:b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674532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ndara" panose="020E0502030303020204" pitchFamily="34" charset="0"/>
              </a:rPr>
              <a:t>5 personas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0" y="2638043"/>
            <a:ext cx="5378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&gt;&gt; Excel.</a:t>
            </a:r>
          </a:p>
          <a:p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Persona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– the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Cluster 4,  male, CAN, late 40, slow, but higher ranks.</a:t>
            </a: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Persona 2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- the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Fastest Elder Woman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Cluster 0, female, CAN, older, fast, winner in gender.</a:t>
            </a: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Persona 3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– the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Youngest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but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Disappointed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Cluster 2, female, USA, faster, but worse in rank.</a:t>
            </a: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The rest– just normal.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Candara</vt:lpstr>
      <vt:lpstr>Office Theme</vt:lpstr>
      <vt:lpstr>Boston marathon</vt:lpstr>
      <vt:lpstr>Contents.</vt:lpstr>
      <vt:lpstr>1. What’s new?</vt:lpstr>
      <vt:lpstr>2. The core </vt:lpstr>
      <vt:lpstr>2. The core </vt:lpstr>
      <vt:lpstr>2. The core </vt:lpstr>
      <vt:lpstr>2. The core </vt:lpstr>
      <vt:lpstr>2. The core </vt:lpstr>
      <vt:lpstr>3. Personas - Characteristic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marathon</dc:title>
  <dc:creator>Mai Hai</dc:creator>
  <cp:lastModifiedBy>Mai Hai</cp:lastModifiedBy>
  <cp:revision>11</cp:revision>
  <dcterms:created xsi:type="dcterms:W3CDTF">2020-06-03T09:34:20Z</dcterms:created>
  <dcterms:modified xsi:type="dcterms:W3CDTF">2020-06-10T13:11:05Z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