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44000" cy="3105150"/>
          </a:xfrm>
        </p:spPr>
        <p:txBody>
          <a:bodyPr>
            <a:normAutofit/>
          </a:bodyPr>
          <a:p>
            <a:r>
              <a:rPr lang="" altLang="en-US"/>
              <a:t>Boston</a:t>
            </a:r>
            <a:br>
              <a:rPr lang="" altLang="en-US"/>
            </a:br>
            <a:r>
              <a:rPr lang="" altLang="en-US"/>
              <a:t>marathon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Contents.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895" y="2182495"/>
            <a:ext cx="5234940" cy="3963035"/>
          </a:xfrm>
        </p:spPr>
        <p:txBody>
          <a:bodyPr/>
          <a:p>
            <a:pPr marL="0" indent="0">
              <a:buNone/>
            </a:pPr>
            <a:r>
              <a:rPr lang="" altLang="en-US"/>
              <a:t>1. What’s new?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2. The core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1 The Flow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2 Results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3. How to get better?</a:t>
            </a:r>
            <a:endParaRPr lang="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1. What’s new?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105" y="1825625"/>
            <a:ext cx="9084945" cy="4351655"/>
          </a:xfrm>
        </p:spPr>
        <p:txBody>
          <a:bodyPr/>
          <a:p>
            <a:pPr marL="0" indent="0">
              <a:buNone/>
            </a:pPr>
            <a:r>
              <a:rPr lang="" altLang="en-US"/>
              <a:t>1. No more a Long &amp; BIG notebook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pPr marL="0" indent="0">
              <a:buNone/>
            </a:pPr>
            <a:r>
              <a:rPr lang="" altLang="en-US"/>
              <a:t>2. Suited for Audiences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pPr marL="0" indent="0">
              <a:buNone/>
            </a:pPr>
            <a:r>
              <a:rPr lang="" altLang="en-US"/>
              <a:t>3. Focus on: What Should Have Done</a:t>
            </a:r>
            <a:endParaRPr lang="" altLang="en-US"/>
          </a:p>
          <a:p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342380" y="1998345"/>
            <a:ext cx="55346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en-US" sz="2000">
                <a:sym typeface="+mn-ea"/>
              </a:rPr>
              <a:t>WHY.</a:t>
            </a:r>
            <a:endParaRPr lang="en-US" altLang="en-US" sz="200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" altLang="en-US" sz="2000">
                <a:sym typeface="+mn-ea"/>
              </a:rPr>
              <a:t>	</a:t>
            </a:r>
            <a:r>
              <a:rPr lang="en-US" altLang="en-US" sz="2000">
                <a:sym typeface="+mn-ea"/>
              </a:rPr>
              <a:t>Time limit -&gt; Different approaches</a:t>
            </a:r>
            <a:r>
              <a:rPr lang="" altLang="en-US" sz="2000">
                <a:sym typeface="+mn-ea"/>
              </a:rPr>
              <a:t>.</a:t>
            </a:r>
            <a:endParaRPr lang="en-US" altLang="en-US" sz="2000">
              <a:sym typeface="+mn-ea"/>
            </a:endParaRPr>
          </a:p>
          <a:p>
            <a:pPr marL="0" lvl="2" indent="0" algn="l">
              <a:buNone/>
            </a:pPr>
            <a:endParaRPr lang="en-US" altLang="en-US" sz="2000">
              <a:sym typeface="+mn-ea"/>
            </a:endParaRPr>
          </a:p>
          <a:p>
            <a:pPr marL="0" lvl="2" indent="0" algn="l">
              <a:buNone/>
            </a:pPr>
            <a:endParaRPr lang="en-US" altLang="en-US" sz="2000">
              <a:sym typeface="+mn-ea"/>
            </a:endParaRPr>
          </a:p>
          <a:p>
            <a:pPr marL="0" lvl="2" indent="0" algn="l">
              <a:buNone/>
            </a:pPr>
            <a:endParaRPr lang="en-US" altLang="en-US" sz="2000">
              <a:sym typeface="+mn-ea"/>
            </a:endParaRPr>
          </a:p>
          <a:p>
            <a:pPr marL="0" lvl="2" indent="0" algn="l">
              <a:buNone/>
            </a:pPr>
            <a:r>
              <a:rPr lang="" altLang="en-US" sz="2000"/>
              <a:t>	</a:t>
            </a:r>
            <a:endParaRPr lang="" altLang="en-US" sz="20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925" y="5118100"/>
            <a:ext cx="1312545" cy="13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25" y="2696845"/>
            <a:ext cx="1590675" cy="108585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826885" y="4648200"/>
            <a:ext cx="43903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2" algn="l"/>
            <a:r>
              <a:rPr lang="" altLang="en-US">
                <a:sym typeface="+mn-ea"/>
              </a:rPr>
              <a:t>      </a:t>
            </a:r>
            <a:r>
              <a:rPr lang="en-US" altLang="en-US">
                <a:sym typeface="+mn-ea"/>
              </a:rPr>
              <a:t>Fed up with ‘traditional’ presentations.</a:t>
            </a:r>
            <a:endParaRPr lang="en-US" alt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2. The core</a:t>
            </a:r>
            <a:br>
              <a:rPr lang="en-US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The Flow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Presentation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MT Extra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maihai</dc:creator>
  <cp:lastModifiedBy>maihai</cp:lastModifiedBy>
  <cp:revision>9</cp:revision>
  <dcterms:created xsi:type="dcterms:W3CDTF">2020-06-02T14:33:37Z</dcterms:created>
  <dcterms:modified xsi:type="dcterms:W3CDTF">2020-06-02T14:33:37Z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