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0" y="10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1B4204-BBD8-4724-A39F-C57EB7D33655}" type="doc">
      <dgm:prSet loTypeId="urn:microsoft.com/office/officeart/2005/8/layout/process2" loCatId="process" qsTypeId="urn:microsoft.com/office/officeart/2005/8/quickstyle/simple1" qsCatId="simple" csTypeId="urn:microsoft.com/office/officeart/2005/8/colors/accent0_2" csCatId="mainScheme" phldr="1"/>
      <dgm:spPr/>
    </dgm:pt>
    <dgm:pt modelId="{C5016775-1021-4301-8471-12638350DC26}">
      <dgm:prSet phldrT="[Text]" custT="1"/>
      <dgm:spPr/>
      <dgm:t>
        <a:bodyPr/>
        <a:lstStyle/>
        <a:p>
          <a:r>
            <a:rPr lang="en-US" sz="1600" dirty="0"/>
            <a:t>Config: Environment</a:t>
          </a:r>
        </a:p>
      </dgm:t>
    </dgm:pt>
    <dgm:pt modelId="{79488AF8-F595-47DD-8980-16BB6664AC6D}" type="parTrans" cxnId="{543A05CF-88ED-42B1-BD86-5C5E22DD9689}">
      <dgm:prSet/>
      <dgm:spPr/>
      <dgm:t>
        <a:bodyPr/>
        <a:lstStyle/>
        <a:p>
          <a:endParaRPr lang="en-US"/>
        </a:p>
      </dgm:t>
    </dgm:pt>
    <dgm:pt modelId="{E22B1148-BC6A-4CAC-A2A7-72BDB98DA0EF}" type="sibTrans" cxnId="{543A05CF-88ED-42B1-BD86-5C5E22DD9689}">
      <dgm:prSet/>
      <dgm:spPr/>
      <dgm:t>
        <a:bodyPr/>
        <a:lstStyle/>
        <a:p>
          <a:endParaRPr lang="en-US"/>
        </a:p>
      </dgm:t>
    </dgm:pt>
    <dgm:pt modelId="{309DEC46-C5D2-47AD-8E09-28EADDC1B3AF}">
      <dgm:prSet phldrT="[Text]" custT="1"/>
      <dgm:spPr/>
      <dgm:t>
        <a:bodyPr/>
        <a:lstStyle/>
        <a:p>
          <a:r>
            <a:rPr lang="en-US" sz="1600" dirty="0"/>
            <a:t>Data Preprocessing</a:t>
          </a:r>
        </a:p>
      </dgm:t>
    </dgm:pt>
    <dgm:pt modelId="{86273566-FFFD-4A20-8903-0C50413A9D7C}" type="parTrans" cxnId="{2110BFA3-BF2D-4292-9172-142B3DEAB771}">
      <dgm:prSet/>
      <dgm:spPr/>
      <dgm:t>
        <a:bodyPr/>
        <a:lstStyle/>
        <a:p>
          <a:endParaRPr lang="en-US"/>
        </a:p>
      </dgm:t>
    </dgm:pt>
    <dgm:pt modelId="{6BF82FB9-462D-4D2D-8D01-89F1FA9B70C5}" type="sibTrans" cxnId="{2110BFA3-BF2D-4292-9172-142B3DEAB771}">
      <dgm:prSet/>
      <dgm:spPr/>
      <dgm:t>
        <a:bodyPr/>
        <a:lstStyle/>
        <a:p>
          <a:endParaRPr lang="en-US"/>
        </a:p>
      </dgm:t>
    </dgm:pt>
    <dgm:pt modelId="{DCD3825F-4BBB-42B6-B3A8-79DBD29C71A4}">
      <dgm:prSet phldrT="[Text]" custT="1"/>
      <dgm:spPr/>
      <dgm:t>
        <a:bodyPr/>
        <a:lstStyle/>
        <a:p>
          <a:r>
            <a:rPr lang="en-US" sz="1600" dirty="0"/>
            <a:t>Modeling</a:t>
          </a:r>
        </a:p>
      </dgm:t>
    </dgm:pt>
    <dgm:pt modelId="{D413334D-97DB-40D2-A9EE-17C966AEE2F1}" type="parTrans" cxnId="{1221EFA9-0D22-43BF-9116-7E4D2DF27DBE}">
      <dgm:prSet/>
      <dgm:spPr/>
      <dgm:t>
        <a:bodyPr/>
        <a:lstStyle/>
        <a:p>
          <a:endParaRPr lang="en-US"/>
        </a:p>
      </dgm:t>
    </dgm:pt>
    <dgm:pt modelId="{E431EEEC-3940-4000-9D9F-CBC7037B5C1A}" type="sibTrans" cxnId="{1221EFA9-0D22-43BF-9116-7E4D2DF27DBE}">
      <dgm:prSet/>
      <dgm:spPr/>
      <dgm:t>
        <a:bodyPr/>
        <a:lstStyle/>
        <a:p>
          <a:endParaRPr lang="en-US"/>
        </a:p>
      </dgm:t>
    </dgm:pt>
    <dgm:pt modelId="{653E329B-80A7-4056-B4C6-FC646BEDB82E}">
      <dgm:prSet phldrT="[Text]" custT="1"/>
      <dgm:spPr/>
      <dgm:t>
        <a:bodyPr/>
        <a:lstStyle/>
        <a:p>
          <a:r>
            <a:rPr lang="en-US" sz="1600" dirty="0"/>
            <a:t>Classification</a:t>
          </a:r>
          <a:r>
            <a:rPr lang="en-US" sz="1400" dirty="0"/>
            <a:t> Report</a:t>
          </a:r>
        </a:p>
      </dgm:t>
    </dgm:pt>
    <dgm:pt modelId="{5C9BDFB4-FAF7-4A87-B039-276D19DE96A7}" type="parTrans" cxnId="{AF61E964-0DFE-4D73-BAEC-2CB3997947BA}">
      <dgm:prSet/>
      <dgm:spPr/>
      <dgm:t>
        <a:bodyPr/>
        <a:lstStyle/>
        <a:p>
          <a:endParaRPr lang="en-US"/>
        </a:p>
      </dgm:t>
    </dgm:pt>
    <dgm:pt modelId="{361CCEAA-AF7E-4348-A655-8A135B722A9F}" type="sibTrans" cxnId="{AF61E964-0DFE-4D73-BAEC-2CB3997947BA}">
      <dgm:prSet/>
      <dgm:spPr/>
      <dgm:t>
        <a:bodyPr/>
        <a:lstStyle/>
        <a:p>
          <a:endParaRPr lang="en-US"/>
        </a:p>
      </dgm:t>
    </dgm:pt>
    <dgm:pt modelId="{592E1994-4D8B-49EB-8325-5B2E60194629}" type="pres">
      <dgm:prSet presAssocID="{021B4204-BBD8-4724-A39F-C57EB7D33655}" presName="linearFlow" presStyleCnt="0">
        <dgm:presLayoutVars>
          <dgm:resizeHandles val="exact"/>
        </dgm:presLayoutVars>
      </dgm:prSet>
      <dgm:spPr/>
    </dgm:pt>
    <dgm:pt modelId="{FB92FFA2-D3F0-47F5-A07C-171AD4CA0EF7}" type="pres">
      <dgm:prSet presAssocID="{C5016775-1021-4301-8471-12638350DC26}" presName="node" presStyleLbl="node1" presStyleIdx="0" presStyleCnt="4" custScaleX="156769" custLinFactNeighborX="62131" custLinFactNeighborY="-6089">
        <dgm:presLayoutVars>
          <dgm:bulletEnabled val="1"/>
        </dgm:presLayoutVars>
      </dgm:prSet>
      <dgm:spPr/>
    </dgm:pt>
    <dgm:pt modelId="{E7D69F36-9BE8-470C-9845-D907EDF404A5}" type="pres">
      <dgm:prSet presAssocID="{E22B1148-BC6A-4CAC-A2A7-72BDB98DA0EF}" presName="sibTrans" presStyleLbl="sibTrans2D1" presStyleIdx="0" presStyleCnt="3"/>
      <dgm:spPr/>
    </dgm:pt>
    <dgm:pt modelId="{DCB6196A-9C0D-4D52-94CF-359C28F1710E}" type="pres">
      <dgm:prSet presAssocID="{E22B1148-BC6A-4CAC-A2A7-72BDB98DA0EF}" presName="connectorText" presStyleLbl="sibTrans2D1" presStyleIdx="0" presStyleCnt="3"/>
      <dgm:spPr/>
    </dgm:pt>
    <dgm:pt modelId="{1550440E-63AB-4037-AC9B-CFF313236A89}" type="pres">
      <dgm:prSet presAssocID="{309DEC46-C5D2-47AD-8E09-28EADDC1B3AF}" presName="node" presStyleLbl="node1" presStyleIdx="1" presStyleCnt="4" custScaleX="156769" custLinFactNeighborX="62131" custLinFactNeighborY="-6089">
        <dgm:presLayoutVars>
          <dgm:bulletEnabled val="1"/>
        </dgm:presLayoutVars>
      </dgm:prSet>
      <dgm:spPr/>
    </dgm:pt>
    <dgm:pt modelId="{7E93C613-2053-4A77-8B14-A55C54E1B2F5}" type="pres">
      <dgm:prSet presAssocID="{6BF82FB9-462D-4D2D-8D01-89F1FA9B70C5}" presName="sibTrans" presStyleLbl="sibTrans2D1" presStyleIdx="1" presStyleCnt="3"/>
      <dgm:spPr/>
    </dgm:pt>
    <dgm:pt modelId="{E3F3BCAA-00AC-4727-927E-0CE76385FF80}" type="pres">
      <dgm:prSet presAssocID="{6BF82FB9-462D-4D2D-8D01-89F1FA9B70C5}" presName="connectorText" presStyleLbl="sibTrans2D1" presStyleIdx="1" presStyleCnt="3"/>
      <dgm:spPr/>
    </dgm:pt>
    <dgm:pt modelId="{E108B44E-212E-45D5-8A10-8045DBDAB48F}" type="pres">
      <dgm:prSet presAssocID="{DCD3825F-4BBB-42B6-B3A8-79DBD29C71A4}" presName="node" presStyleLbl="node1" presStyleIdx="2" presStyleCnt="4" custScaleX="156769" custLinFactNeighborX="62131" custLinFactNeighborY="-6089">
        <dgm:presLayoutVars>
          <dgm:bulletEnabled val="1"/>
        </dgm:presLayoutVars>
      </dgm:prSet>
      <dgm:spPr/>
    </dgm:pt>
    <dgm:pt modelId="{6972408B-892C-4C67-B4C8-333AD7C8C0F5}" type="pres">
      <dgm:prSet presAssocID="{E431EEEC-3940-4000-9D9F-CBC7037B5C1A}" presName="sibTrans" presStyleLbl="sibTrans2D1" presStyleIdx="2" presStyleCnt="3"/>
      <dgm:spPr/>
    </dgm:pt>
    <dgm:pt modelId="{A0AD219D-09C2-4BFA-82F6-DE1447AB8CC6}" type="pres">
      <dgm:prSet presAssocID="{E431EEEC-3940-4000-9D9F-CBC7037B5C1A}" presName="connectorText" presStyleLbl="sibTrans2D1" presStyleIdx="2" presStyleCnt="3"/>
      <dgm:spPr/>
    </dgm:pt>
    <dgm:pt modelId="{02BA0272-56B8-49CC-A2F2-793C35D764DA}" type="pres">
      <dgm:prSet presAssocID="{653E329B-80A7-4056-B4C6-FC646BEDB82E}" presName="node" presStyleLbl="node1" presStyleIdx="3" presStyleCnt="4" custScaleX="156769" custLinFactNeighborX="62131" custLinFactNeighborY="-6089">
        <dgm:presLayoutVars>
          <dgm:bulletEnabled val="1"/>
        </dgm:presLayoutVars>
      </dgm:prSet>
      <dgm:spPr/>
    </dgm:pt>
  </dgm:ptLst>
  <dgm:cxnLst>
    <dgm:cxn modelId="{E5451710-9070-4777-8502-C49568631DE7}" type="presOf" srcId="{DCD3825F-4BBB-42B6-B3A8-79DBD29C71A4}" destId="{E108B44E-212E-45D5-8A10-8045DBDAB48F}" srcOrd="0" destOrd="0" presId="urn:microsoft.com/office/officeart/2005/8/layout/process2"/>
    <dgm:cxn modelId="{BBF8D918-CE68-4389-9F06-5CBA0B58A2A8}" type="presOf" srcId="{309DEC46-C5D2-47AD-8E09-28EADDC1B3AF}" destId="{1550440E-63AB-4037-AC9B-CFF313236A89}" srcOrd="0" destOrd="0" presId="urn:microsoft.com/office/officeart/2005/8/layout/process2"/>
    <dgm:cxn modelId="{ACC24A1A-9A68-47D6-A79E-9DDDDC9C353E}" type="presOf" srcId="{E22B1148-BC6A-4CAC-A2A7-72BDB98DA0EF}" destId="{E7D69F36-9BE8-470C-9845-D907EDF404A5}" srcOrd="0" destOrd="0" presId="urn:microsoft.com/office/officeart/2005/8/layout/process2"/>
    <dgm:cxn modelId="{22CD6C33-D76B-4959-A1BE-74A0E6F917C4}" type="presOf" srcId="{653E329B-80A7-4056-B4C6-FC646BEDB82E}" destId="{02BA0272-56B8-49CC-A2F2-793C35D764DA}" srcOrd="0" destOrd="0" presId="urn:microsoft.com/office/officeart/2005/8/layout/process2"/>
    <dgm:cxn modelId="{C3F0D036-4E41-478E-9302-006BF33186E4}" type="presOf" srcId="{C5016775-1021-4301-8471-12638350DC26}" destId="{FB92FFA2-D3F0-47F5-A07C-171AD4CA0EF7}" srcOrd="0" destOrd="0" presId="urn:microsoft.com/office/officeart/2005/8/layout/process2"/>
    <dgm:cxn modelId="{ADC6633C-241B-4A1F-AF9D-69A9F4C9734B}" type="presOf" srcId="{E22B1148-BC6A-4CAC-A2A7-72BDB98DA0EF}" destId="{DCB6196A-9C0D-4D52-94CF-359C28F1710E}" srcOrd="1" destOrd="0" presId="urn:microsoft.com/office/officeart/2005/8/layout/process2"/>
    <dgm:cxn modelId="{AF61E964-0DFE-4D73-BAEC-2CB3997947BA}" srcId="{021B4204-BBD8-4724-A39F-C57EB7D33655}" destId="{653E329B-80A7-4056-B4C6-FC646BEDB82E}" srcOrd="3" destOrd="0" parTransId="{5C9BDFB4-FAF7-4A87-B039-276D19DE96A7}" sibTransId="{361CCEAA-AF7E-4348-A655-8A135B722A9F}"/>
    <dgm:cxn modelId="{29164566-F968-427E-BC83-4F9E7BB8F905}" type="presOf" srcId="{E431EEEC-3940-4000-9D9F-CBC7037B5C1A}" destId="{6972408B-892C-4C67-B4C8-333AD7C8C0F5}" srcOrd="0" destOrd="0" presId="urn:microsoft.com/office/officeart/2005/8/layout/process2"/>
    <dgm:cxn modelId="{66C42D96-02FA-4DB3-9A6D-A2F28D8A173E}" type="presOf" srcId="{E431EEEC-3940-4000-9D9F-CBC7037B5C1A}" destId="{A0AD219D-09C2-4BFA-82F6-DE1447AB8CC6}" srcOrd="1" destOrd="0" presId="urn:microsoft.com/office/officeart/2005/8/layout/process2"/>
    <dgm:cxn modelId="{6CEB51A2-A732-4F62-8709-CE4B4A28D880}" type="presOf" srcId="{021B4204-BBD8-4724-A39F-C57EB7D33655}" destId="{592E1994-4D8B-49EB-8325-5B2E60194629}" srcOrd="0" destOrd="0" presId="urn:microsoft.com/office/officeart/2005/8/layout/process2"/>
    <dgm:cxn modelId="{2110BFA3-BF2D-4292-9172-142B3DEAB771}" srcId="{021B4204-BBD8-4724-A39F-C57EB7D33655}" destId="{309DEC46-C5D2-47AD-8E09-28EADDC1B3AF}" srcOrd="1" destOrd="0" parTransId="{86273566-FFFD-4A20-8903-0C50413A9D7C}" sibTransId="{6BF82FB9-462D-4D2D-8D01-89F1FA9B70C5}"/>
    <dgm:cxn modelId="{1221EFA9-0D22-43BF-9116-7E4D2DF27DBE}" srcId="{021B4204-BBD8-4724-A39F-C57EB7D33655}" destId="{DCD3825F-4BBB-42B6-B3A8-79DBD29C71A4}" srcOrd="2" destOrd="0" parTransId="{D413334D-97DB-40D2-A9EE-17C966AEE2F1}" sibTransId="{E431EEEC-3940-4000-9D9F-CBC7037B5C1A}"/>
    <dgm:cxn modelId="{9E1C54BA-1842-43E1-88C2-A37D6531B86F}" type="presOf" srcId="{6BF82FB9-462D-4D2D-8D01-89F1FA9B70C5}" destId="{E3F3BCAA-00AC-4727-927E-0CE76385FF80}" srcOrd="1" destOrd="0" presId="urn:microsoft.com/office/officeart/2005/8/layout/process2"/>
    <dgm:cxn modelId="{543A05CF-88ED-42B1-BD86-5C5E22DD9689}" srcId="{021B4204-BBD8-4724-A39F-C57EB7D33655}" destId="{C5016775-1021-4301-8471-12638350DC26}" srcOrd="0" destOrd="0" parTransId="{79488AF8-F595-47DD-8980-16BB6664AC6D}" sibTransId="{E22B1148-BC6A-4CAC-A2A7-72BDB98DA0EF}"/>
    <dgm:cxn modelId="{E6A79FEF-8F80-4BA9-9AD3-EF753312B4B9}" type="presOf" srcId="{6BF82FB9-462D-4D2D-8D01-89F1FA9B70C5}" destId="{7E93C613-2053-4A77-8B14-A55C54E1B2F5}" srcOrd="0" destOrd="0" presId="urn:microsoft.com/office/officeart/2005/8/layout/process2"/>
    <dgm:cxn modelId="{D79265FD-4DFA-47C3-A2DE-20C1B05327F4}" type="presParOf" srcId="{592E1994-4D8B-49EB-8325-5B2E60194629}" destId="{FB92FFA2-D3F0-47F5-A07C-171AD4CA0EF7}" srcOrd="0" destOrd="0" presId="urn:microsoft.com/office/officeart/2005/8/layout/process2"/>
    <dgm:cxn modelId="{4FD3E64E-1096-46A8-B20A-228BEB6BB448}" type="presParOf" srcId="{592E1994-4D8B-49EB-8325-5B2E60194629}" destId="{E7D69F36-9BE8-470C-9845-D907EDF404A5}" srcOrd="1" destOrd="0" presId="urn:microsoft.com/office/officeart/2005/8/layout/process2"/>
    <dgm:cxn modelId="{DE76CABF-99C6-4402-AE9D-3AEB6DFAC167}" type="presParOf" srcId="{E7D69F36-9BE8-470C-9845-D907EDF404A5}" destId="{DCB6196A-9C0D-4D52-94CF-359C28F1710E}" srcOrd="0" destOrd="0" presId="urn:microsoft.com/office/officeart/2005/8/layout/process2"/>
    <dgm:cxn modelId="{9CB8C3CA-EB44-4211-8B74-BA1E79165C6F}" type="presParOf" srcId="{592E1994-4D8B-49EB-8325-5B2E60194629}" destId="{1550440E-63AB-4037-AC9B-CFF313236A89}" srcOrd="2" destOrd="0" presId="urn:microsoft.com/office/officeart/2005/8/layout/process2"/>
    <dgm:cxn modelId="{70E46F3C-0529-486A-803B-93397EE8E2CD}" type="presParOf" srcId="{592E1994-4D8B-49EB-8325-5B2E60194629}" destId="{7E93C613-2053-4A77-8B14-A55C54E1B2F5}" srcOrd="3" destOrd="0" presId="urn:microsoft.com/office/officeart/2005/8/layout/process2"/>
    <dgm:cxn modelId="{FB1B7338-D4E2-4035-804D-B606BF536204}" type="presParOf" srcId="{7E93C613-2053-4A77-8B14-A55C54E1B2F5}" destId="{E3F3BCAA-00AC-4727-927E-0CE76385FF80}" srcOrd="0" destOrd="0" presId="urn:microsoft.com/office/officeart/2005/8/layout/process2"/>
    <dgm:cxn modelId="{EA543AFB-E6D0-4CD9-8710-777DE25AB99A}" type="presParOf" srcId="{592E1994-4D8B-49EB-8325-5B2E60194629}" destId="{E108B44E-212E-45D5-8A10-8045DBDAB48F}" srcOrd="4" destOrd="0" presId="urn:microsoft.com/office/officeart/2005/8/layout/process2"/>
    <dgm:cxn modelId="{C251FBA2-6F14-4949-B994-04744E9883C4}" type="presParOf" srcId="{592E1994-4D8B-49EB-8325-5B2E60194629}" destId="{6972408B-892C-4C67-B4C8-333AD7C8C0F5}" srcOrd="5" destOrd="0" presId="urn:microsoft.com/office/officeart/2005/8/layout/process2"/>
    <dgm:cxn modelId="{6983212B-3953-45E7-ABE5-747BFB6F798C}" type="presParOf" srcId="{6972408B-892C-4C67-B4C8-333AD7C8C0F5}" destId="{A0AD219D-09C2-4BFA-82F6-DE1447AB8CC6}" srcOrd="0" destOrd="0" presId="urn:microsoft.com/office/officeart/2005/8/layout/process2"/>
    <dgm:cxn modelId="{C9CCA629-69EE-4590-8BCE-3F27002F82A3}" type="presParOf" srcId="{592E1994-4D8B-49EB-8325-5B2E60194629}" destId="{02BA0272-56B8-49CC-A2F2-793C35D764D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1B4204-BBD8-4724-A39F-C57EB7D33655}" type="doc">
      <dgm:prSet loTypeId="urn:microsoft.com/office/officeart/2005/8/layout/process2" loCatId="process" qsTypeId="urn:microsoft.com/office/officeart/2005/8/quickstyle/simple1" qsCatId="simple" csTypeId="urn:microsoft.com/office/officeart/2005/8/colors/accent0_2" csCatId="mainScheme" phldr="1"/>
      <dgm:spPr/>
    </dgm:pt>
    <dgm:pt modelId="{C5016775-1021-4301-8471-12638350DC26}">
      <dgm:prSet phldrT="[Text]" custT="1"/>
      <dgm:spPr/>
      <dgm:t>
        <a:bodyPr/>
        <a:lstStyle/>
        <a:p>
          <a:r>
            <a:rPr lang="en-US" sz="1600" dirty="0"/>
            <a:t>Instantiate + load pre-trained weights</a:t>
          </a:r>
        </a:p>
      </dgm:t>
    </dgm:pt>
    <dgm:pt modelId="{E22B1148-BC6A-4CAC-A2A7-72BDB98DA0EF}" type="sibTrans" cxnId="{543A05CF-88ED-42B1-BD86-5C5E22DD9689}">
      <dgm:prSet/>
      <dgm:spPr/>
      <dgm:t>
        <a:bodyPr/>
        <a:lstStyle/>
        <a:p>
          <a:endParaRPr lang="en-US"/>
        </a:p>
      </dgm:t>
    </dgm:pt>
    <dgm:pt modelId="{79488AF8-F595-47DD-8980-16BB6664AC6D}" type="parTrans" cxnId="{543A05CF-88ED-42B1-BD86-5C5E22DD9689}">
      <dgm:prSet/>
      <dgm:spPr/>
      <dgm:t>
        <a:bodyPr/>
        <a:lstStyle/>
        <a:p>
          <a:endParaRPr lang="en-US"/>
        </a:p>
      </dgm:t>
    </dgm:pt>
    <dgm:pt modelId="{309DEC46-C5D2-47AD-8E09-28EADDC1B3AF}">
      <dgm:prSet phldrT="[Text]" custT="1"/>
      <dgm:spPr/>
      <dgm:t>
        <a:bodyPr/>
        <a:lstStyle/>
        <a:p>
          <a:r>
            <a:rPr lang="en-US" sz="1600" dirty="0"/>
            <a:t>Freeze SOTA layers</a:t>
          </a:r>
        </a:p>
      </dgm:t>
    </dgm:pt>
    <dgm:pt modelId="{6BF82FB9-462D-4D2D-8D01-89F1FA9B70C5}" type="sibTrans" cxnId="{2110BFA3-BF2D-4292-9172-142B3DEAB771}">
      <dgm:prSet/>
      <dgm:spPr/>
      <dgm:t>
        <a:bodyPr/>
        <a:lstStyle/>
        <a:p>
          <a:endParaRPr lang="en-US"/>
        </a:p>
      </dgm:t>
    </dgm:pt>
    <dgm:pt modelId="{86273566-FFFD-4A20-8903-0C50413A9D7C}" type="parTrans" cxnId="{2110BFA3-BF2D-4292-9172-142B3DEAB771}">
      <dgm:prSet/>
      <dgm:spPr/>
      <dgm:t>
        <a:bodyPr/>
        <a:lstStyle/>
        <a:p>
          <a:endParaRPr lang="en-US"/>
        </a:p>
      </dgm:t>
    </dgm:pt>
    <dgm:pt modelId="{DCD3825F-4BBB-42B6-B3A8-79DBD29C71A4}">
      <dgm:prSet phldrT="[Text]" custT="1"/>
      <dgm:spPr/>
      <dgm:t>
        <a:bodyPr/>
        <a:lstStyle/>
        <a:p>
          <a:r>
            <a:rPr lang="en-US" sz="1600" dirty="0"/>
            <a:t>Add custom layers</a:t>
          </a:r>
        </a:p>
      </dgm:t>
    </dgm:pt>
    <dgm:pt modelId="{E431EEEC-3940-4000-9D9F-CBC7037B5C1A}" type="sibTrans" cxnId="{1221EFA9-0D22-43BF-9116-7E4D2DF27DBE}">
      <dgm:prSet/>
      <dgm:spPr/>
      <dgm:t>
        <a:bodyPr/>
        <a:lstStyle/>
        <a:p>
          <a:endParaRPr lang="en-US"/>
        </a:p>
      </dgm:t>
    </dgm:pt>
    <dgm:pt modelId="{D413334D-97DB-40D2-A9EE-17C966AEE2F1}" type="parTrans" cxnId="{1221EFA9-0D22-43BF-9116-7E4D2DF27DBE}">
      <dgm:prSet/>
      <dgm:spPr/>
      <dgm:t>
        <a:bodyPr/>
        <a:lstStyle/>
        <a:p>
          <a:endParaRPr lang="en-US"/>
        </a:p>
      </dgm:t>
    </dgm:pt>
    <dgm:pt modelId="{653E329B-80A7-4056-B4C6-FC646BEDB82E}">
      <dgm:prSet phldrT="[Text]" custT="1"/>
      <dgm:spPr/>
      <dgm:t>
        <a:bodyPr/>
        <a:lstStyle/>
        <a:p>
          <a:r>
            <a:rPr lang="en-US" sz="1600" dirty="0"/>
            <a:t>Train only the custom layers</a:t>
          </a:r>
        </a:p>
      </dgm:t>
    </dgm:pt>
    <dgm:pt modelId="{361CCEAA-AF7E-4348-A655-8A135B722A9F}" type="sibTrans" cxnId="{AF61E964-0DFE-4D73-BAEC-2CB3997947BA}">
      <dgm:prSet/>
      <dgm:spPr/>
      <dgm:t>
        <a:bodyPr/>
        <a:lstStyle/>
        <a:p>
          <a:endParaRPr lang="en-US"/>
        </a:p>
      </dgm:t>
    </dgm:pt>
    <dgm:pt modelId="{5C9BDFB4-FAF7-4A87-B039-276D19DE96A7}" type="parTrans" cxnId="{AF61E964-0DFE-4D73-BAEC-2CB3997947BA}">
      <dgm:prSet/>
      <dgm:spPr/>
      <dgm:t>
        <a:bodyPr/>
        <a:lstStyle/>
        <a:p>
          <a:endParaRPr lang="en-US"/>
        </a:p>
      </dgm:t>
    </dgm:pt>
    <dgm:pt modelId="{592E1994-4D8B-49EB-8325-5B2E60194629}" type="pres">
      <dgm:prSet presAssocID="{021B4204-BBD8-4724-A39F-C57EB7D33655}" presName="linearFlow" presStyleCnt="0">
        <dgm:presLayoutVars>
          <dgm:resizeHandles val="exact"/>
        </dgm:presLayoutVars>
      </dgm:prSet>
      <dgm:spPr/>
    </dgm:pt>
    <dgm:pt modelId="{FB92FFA2-D3F0-47F5-A07C-171AD4CA0EF7}" type="pres">
      <dgm:prSet presAssocID="{C5016775-1021-4301-8471-12638350DC26}" presName="node" presStyleLbl="node1" presStyleIdx="0" presStyleCnt="4" custScaleX="156769" custLinFactNeighborX="62131" custLinFactNeighborY="-6089">
        <dgm:presLayoutVars>
          <dgm:bulletEnabled val="1"/>
        </dgm:presLayoutVars>
      </dgm:prSet>
      <dgm:spPr/>
    </dgm:pt>
    <dgm:pt modelId="{E7D69F36-9BE8-470C-9845-D907EDF404A5}" type="pres">
      <dgm:prSet presAssocID="{E22B1148-BC6A-4CAC-A2A7-72BDB98DA0EF}" presName="sibTrans" presStyleLbl="sibTrans2D1" presStyleIdx="0" presStyleCnt="3"/>
      <dgm:spPr/>
    </dgm:pt>
    <dgm:pt modelId="{DCB6196A-9C0D-4D52-94CF-359C28F1710E}" type="pres">
      <dgm:prSet presAssocID="{E22B1148-BC6A-4CAC-A2A7-72BDB98DA0EF}" presName="connectorText" presStyleLbl="sibTrans2D1" presStyleIdx="0" presStyleCnt="3"/>
      <dgm:spPr/>
    </dgm:pt>
    <dgm:pt modelId="{1550440E-63AB-4037-AC9B-CFF313236A89}" type="pres">
      <dgm:prSet presAssocID="{309DEC46-C5D2-47AD-8E09-28EADDC1B3AF}" presName="node" presStyleLbl="node1" presStyleIdx="1" presStyleCnt="4" custScaleX="156769" custLinFactNeighborX="62131" custLinFactNeighborY="-6089">
        <dgm:presLayoutVars>
          <dgm:bulletEnabled val="1"/>
        </dgm:presLayoutVars>
      </dgm:prSet>
      <dgm:spPr/>
    </dgm:pt>
    <dgm:pt modelId="{7E93C613-2053-4A77-8B14-A55C54E1B2F5}" type="pres">
      <dgm:prSet presAssocID="{6BF82FB9-462D-4D2D-8D01-89F1FA9B70C5}" presName="sibTrans" presStyleLbl="sibTrans2D1" presStyleIdx="1" presStyleCnt="3"/>
      <dgm:spPr/>
    </dgm:pt>
    <dgm:pt modelId="{E3F3BCAA-00AC-4727-927E-0CE76385FF80}" type="pres">
      <dgm:prSet presAssocID="{6BF82FB9-462D-4D2D-8D01-89F1FA9B70C5}" presName="connectorText" presStyleLbl="sibTrans2D1" presStyleIdx="1" presStyleCnt="3"/>
      <dgm:spPr/>
    </dgm:pt>
    <dgm:pt modelId="{E108B44E-212E-45D5-8A10-8045DBDAB48F}" type="pres">
      <dgm:prSet presAssocID="{DCD3825F-4BBB-42B6-B3A8-79DBD29C71A4}" presName="node" presStyleLbl="node1" presStyleIdx="2" presStyleCnt="4" custScaleX="156769" custLinFactNeighborX="62131" custLinFactNeighborY="-6089">
        <dgm:presLayoutVars>
          <dgm:bulletEnabled val="1"/>
        </dgm:presLayoutVars>
      </dgm:prSet>
      <dgm:spPr/>
    </dgm:pt>
    <dgm:pt modelId="{6972408B-892C-4C67-B4C8-333AD7C8C0F5}" type="pres">
      <dgm:prSet presAssocID="{E431EEEC-3940-4000-9D9F-CBC7037B5C1A}" presName="sibTrans" presStyleLbl="sibTrans2D1" presStyleIdx="2" presStyleCnt="3"/>
      <dgm:spPr/>
    </dgm:pt>
    <dgm:pt modelId="{A0AD219D-09C2-4BFA-82F6-DE1447AB8CC6}" type="pres">
      <dgm:prSet presAssocID="{E431EEEC-3940-4000-9D9F-CBC7037B5C1A}" presName="connectorText" presStyleLbl="sibTrans2D1" presStyleIdx="2" presStyleCnt="3"/>
      <dgm:spPr/>
    </dgm:pt>
    <dgm:pt modelId="{02BA0272-56B8-49CC-A2F2-793C35D764DA}" type="pres">
      <dgm:prSet presAssocID="{653E329B-80A7-4056-B4C6-FC646BEDB82E}" presName="node" presStyleLbl="node1" presStyleIdx="3" presStyleCnt="4" custScaleX="156769" custLinFactNeighborX="62131" custLinFactNeighborY="-6089">
        <dgm:presLayoutVars>
          <dgm:bulletEnabled val="1"/>
        </dgm:presLayoutVars>
      </dgm:prSet>
      <dgm:spPr/>
    </dgm:pt>
  </dgm:ptLst>
  <dgm:cxnLst>
    <dgm:cxn modelId="{E5451710-9070-4777-8502-C49568631DE7}" type="presOf" srcId="{DCD3825F-4BBB-42B6-B3A8-79DBD29C71A4}" destId="{E108B44E-212E-45D5-8A10-8045DBDAB48F}" srcOrd="0" destOrd="0" presId="urn:microsoft.com/office/officeart/2005/8/layout/process2"/>
    <dgm:cxn modelId="{BBF8D918-CE68-4389-9F06-5CBA0B58A2A8}" type="presOf" srcId="{309DEC46-C5D2-47AD-8E09-28EADDC1B3AF}" destId="{1550440E-63AB-4037-AC9B-CFF313236A89}" srcOrd="0" destOrd="0" presId="urn:microsoft.com/office/officeart/2005/8/layout/process2"/>
    <dgm:cxn modelId="{ACC24A1A-9A68-47D6-A79E-9DDDDC9C353E}" type="presOf" srcId="{E22B1148-BC6A-4CAC-A2A7-72BDB98DA0EF}" destId="{E7D69F36-9BE8-470C-9845-D907EDF404A5}" srcOrd="0" destOrd="0" presId="urn:microsoft.com/office/officeart/2005/8/layout/process2"/>
    <dgm:cxn modelId="{22CD6C33-D76B-4959-A1BE-74A0E6F917C4}" type="presOf" srcId="{653E329B-80A7-4056-B4C6-FC646BEDB82E}" destId="{02BA0272-56B8-49CC-A2F2-793C35D764DA}" srcOrd="0" destOrd="0" presId="urn:microsoft.com/office/officeart/2005/8/layout/process2"/>
    <dgm:cxn modelId="{C3F0D036-4E41-478E-9302-006BF33186E4}" type="presOf" srcId="{C5016775-1021-4301-8471-12638350DC26}" destId="{FB92FFA2-D3F0-47F5-A07C-171AD4CA0EF7}" srcOrd="0" destOrd="0" presId="urn:microsoft.com/office/officeart/2005/8/layout/process2"/>
    <dgm:cxn modelId="{ADC6633C-241B-4A1F-AF9D-69A9F4C9734B}" type="presOf" srcId="{E22B1148-BC6A-4CAC-A2A7-72BDB98DA0EF}" destId="{DCB6196A-9C0D-4D52-94CF-359C28F1710E}" srcOrd="1" destOrd="0" presId="urn:microsoft.com/office/officeart/2005/8/layout/process2"/>
    <dgm:cxn modelId="{AF61E964-0DFE-4D73-BAEC-2CB3997947BA}" srcId="{021B4204-BBD8-4724-A39F-C57EB7D33655}" destId="{653E329B-80A7-4056-B4C6-FC646BEDB82E}" srcOrd="3" destOrd="0" parTransId="{5C9BDFB4-FAF7-4A87-B039-276D19DE96A7}" sibTransId="{361CCEAA-AF7E-4348-A655-8A135B722A9F}"/>
    <dgm:cxn modelId="{29164566-F968-427E-BC83-4F9E7BB8F905}" type="presOf" srcId="{E431EEEC-3940-4000-9D9F-CBC7037B5C1A}" destId="{6972408B-892C-4C67-B4C8-333AD7C8C0F5}" srcOrd="0" destOrd="0" presId="urn:microsoft.com/office/officeart/2005/8/layout/process2"/>
    <dgm:cxn modelId="{66C42D96-02FA-4DB3-9A6D-A2F28D8A173E}" type="presOf" srcId="{E431EEEC-3940-4000-9D9F-CBC7037B5C1A}" destId="{A0AD219D-09C2-4BFA-82F6-DE1447AB8CC6}" srcOrd="1" destOrd="0" presId="urn:microsoft.com/office/officeart/2005/8/layout/process2"/>
    <dgm:cxn modelId="{6CEB51A2-A732-4F62-8709-CE4B4A28D880}" type="presOf" srcId="{021B4204-BBD8-4724-A39F-C57EB7D33655}" destId="{592E1994-4D8B-49EB-8325-5B2E60194629}" srcOrd="0" destOrd="0" presId="urn:microsoft.com/office/officeart/2005/8/layout/process2"/>
    <dgm:cxn modelId="{2110BFA3-BF2D-4292-9172-142B3DEAB771}" srcId="{021B4204-BBD8-4724-A39F-C57EB7D33655}" destId="{309DEC46-C5D2-47AD-8E09-28EADDC1B3AF}" srcOrd="1" destOrd="0" parTransId="{86273566-FFFD-4A20-8903-0C50413A9D7C}" sibTransId="{6BF82FB9-462D-4D2D-8D01-89F1FA9B70C5}"/>
    <dgm:cxn modelId="{1221EFA9-0D22-43BF-9116-7E4D2DF27DBE}" srcId="{021B4204-BBD8-4724-A39F-C57EB7D33655}" destId="{DCD3825F-4BBB-42B6-B3A8-79DBD29C71A4}" srcOrd="2" destOrd="0" parTransId="{D413334D-97DB-40D2-A9EE-17C966AEE2F1}" sibTransId="{E431EEEC-3940-4000-9D9F-CBC7037B5C1A}"/>
    <dgm:cxn modelId="{9E1C54BA-1842-43E1-88C2-A37D6531B86F}" type="presOf" srcId="{6BF82FB9-462D-4D2D-8D01-89F1FA9B70C5}" destId="{E3F3BCAA-00AC-4727-927E-0CE76385FF80}" srcOrd="1" destOrd="0" presId="urn:microsoft.com/office/officeart/2005/8/layout/process2"/>
    <dgm:cxn modelId="{543A05CF-88ED-42B1-BD86-5C5E22DD9689}" srcId="{021B4204-BBD8-4724-A39F-C57EB7D33655}" destId="{C5016775-1021-4301-8471-12638350DC26}" srcOrd="0" destOrd="0" parTransId="{79488AF8-F595-47DD-8980-16BB6664AC6D}" sibTransId="{E22B1148-BC6A-4CAC-A2A7-72BDB98DA0EF}"/>
    <dgm:cxn modelId="{E6A79FEF-8F80-4BA9-9AD3-EF753312B4B9}" type="presOf" srcId="{6BF82FB9-462D-4D2D-8D01-89F1FA9B70C5}" destId="{7E93C613-2053-4A77-8B14-A55C54E1B2F5}" srcOrd="0" destOrd="0" presId="urn:microsoft.com/office/officeart/2005/8/layout/process2"/>
    <dgm:cxn modelId="{D79265FD-4DFA-47C3-A2DE-20C1B05327F4}" type="presParOf" srcId="{592E1994-4D8B-49EB-8325-5B2E60194629}" destId="{FB92FFA2-D3F0-47F5-A07C-171AD4CA0EF7}" srcOrd="0" destOrd="0" presId="urn:microsoft.com/office/officeart/2005/8/layout/process2"/>
    <dgm:cxn modelId="{4FD3E64E-1096-46A8-B20A-228BEB6BB448}" type="presParOf" srcId="{592E1994-4D8B-49EB-8325-5B2E60194629}" destId="{E7D69F36-9BE8-470C-9845-D907EDF404A5}" srcOrd="1" destOrd="0" presId="urn:microsoft.com/office/officeart/2005/8/layout/process2"/>
    <dgm:cxn modelId="{DE76CABF-99C6-4402-AE9D-3AEB6DFAC167}" type="presParOf" srcId="{E7D69F36-9BE8-470C-9845-D907EDF404A5}" destId="{DCB6196A-9C0D-4D52-94CF-359C28F1710E}" srcOrd="0" destOrd="0" presId="urn:microsoft.com/office/officeart/2005/8/layout/process2"/>
    <dgm:cxn modelId="{9CB8C3CA-EB44-4211-8B74-BA1E79165C6F}" type="presParOf" srcId="{592E1994-4D8B-49EB-8325-5B2E60194629}" destId="{1550440E-63AB-4037-AC9B-CFF313236A89}" srcOrd="2" destOrd="0" presId="urn:microsoft.com/office/officeart/2005/8/layout/process2"/>
    <dgm:cxn modelId="{70E46F3C-0529-486A-803B-93397EE8E2CD}" type="presParOf" srcId="{592E1994-4D8B-49EB-8325-5B2E60194629}" destId="{7E93C613-2053-4A77-8B14-A55C54E1B2F5}" srcOrd="3" destOrd="0" presId="urn:microsoft.com/office/officeart/2005/8/layout/process2"/>
    <dgm:cxn modelId="{FB1B7338-D4E2-4035-804D-B606BF536204}" type="presParOf" srcId="{7E93C613-2053-4A77-8B14-A55C54E1B2F5}" destId="{E3F3BCAA-00AC-4727-927E-0CE76385FF80}" srcOrd="0" destOrd="0" presId="urn:microsoft.com/office/officeart/2005/8/layout/process2"/>
    <dgm:cxn modelId="{EA543AFB-E6D0-4CD9-8710-777DE25AB99A}" type="presParOf" srcId="{592E1994-4D8B-49EB-8325-5B2E60194629}" destId="{E108B44E-212E-45D5-8A10-8045DBDAB48F}" srcOrd="4" destOrd="0" presId="urn:microsoft.com/office/officeart/2005/8/layout/process2"/>
    <dgm:cxn modelId="{C251FBA2-6F14-4949-B994-04744E9883C4}" type="presParOf" srcId="{592E1994-4D8B-49EB-8325-5B2E60194629}" destId="{6972408B-892C-4C67-B4C8-333AD7C8C0F5}" srcOrd="5" destOrd="0" presId="urn:microsoft.com/office/officeart/2005/8/layout/process2"/>
    <dgm:cxn modelId="{6983212B-3953-45E7-ABE5-747BFB6F798C}" type="presParOf" srcId="{6972408B-892C-4C67-B4C8-333AD7C8C0F5}" destId="{A0AD219D-09C2-4BFA-82F6-DE1447AB8CC6}" srcOrd="0" destOrd="0" presId="urn:microsoft.com/office/officeart/2005/8/layout/process2"/>
    <dgm:cxn modelId="{C9CCA629-69EE-4590-8BCE-3F27002F82A3}" type="presParOf" srcId="{592E1994-4D8B-49EB-8325-5B2E60194629}" destId="{02BA0272-56B8-49CC-A2F2-793C35D764D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1B4204-BBD8-4724-A39F-C57EB7D33655}" type="doc">
      <dgm:prSet loTypeId="urn:microsoft.com/office/officeart/2005/8/layout/process2" loCatId="process" qsTypeId="urn:microsoft.com/office/officeart/2005/8/quickstyle/simple1" qsCatId="simple" csTypeId="urn:microsoft.com/office/officeart/2005/8/colors/accent0_2" csCatId="mainScheme" phldr="1"/>
      <dgm:spPr/>
    </dgm:pt>
    <dgm:pt modelId="{C5016775-1021-4301-8471-12638350DC26}">
      <dgm:prSet phldrT="[Text]" custT="1"/>
      <dgm:spPr/>
      <dgm:t>
        <a:bodyPr/>
        <a:lstStyle/>
        <a:p>
          <a:r>
            <a:rPr lang="en-US" sz="1600" dirty="0"/>
            <a:t>Unfreeze SOTA layers</a:t>
          </a:r>
        </a:p>
      </dgm:t>
    </dgm:pt>
    <dgm:pt modelId="{E22B1148-BC6A-4CAC-A2A7-72BDB98DA0EF}" type="sibTrans" cxnId="{543A05CF-88ED-42B1-BD86-5C5E22DD9689}">
      <dgm:prSet/>
      <dgm:spPr/>
      <dgm:t>
        <a:bodyPr/>
        <a:lstStyle/>
        <a:p>
          <a:endParaRPr lang="en-US"/>
        </a:p>
      </dgm:t>
    </dgm:pt>
    <dgm:pt modelId="{79488AF8-F595-47DD-8980-16BB6664AC6D}" type="parTrans" cxnId="{543A05CF-88ED-42B1-BD86-5C5E22DD9689}">
      <dgm:prSet/>
      <dgm:spPr/>
      <dgm:t>
        <a:bodyPr/>
        <a:lstStyle/>
        <a:p>
          <a:endParaRPr lang="en-US"/>
        </a:p>
      </dgm:t>
    </dgm:pt>
    <dgm:pt modelId="{309DEC46-C5D2-47AD-8E09-28EADDC1B3AF}">
      <dgm:prSet phldrT="[Text]" custT="1"/>
      <dgm:spPr/>
      <dgm:t>
        <a:bodyPr/>
        <a:lstStyle/>
        <a:p>
          <a:r>
            <a:rPr lang="en-US" sz="1600" dirty="0"/>
            <a:t>Train both SOTA + custom layers</a:t>
          </a:r>
        </a:p>
      </dgm:t>
    </dgm:pt>
    <dgm:pt modelId="{6BF82FB9-462D-4D2D-8D01-89F1FA9B70C5}" type="sibTrans" cxnId="{2110BFA3-BF2D-4292-9172-142B3DEAB771}">
      <dgm:prSet/>
      <dgm:spPr/>
      <dgm:t>
        <a:bodyPr/>
        <a:lstStyle/>
        <a:p>
          <a:endParaRPr lang="en-US"/>
        </a:p>
      </dgm:t>
    </dgm:pt>
    <dgm:pt modelId="{86273566-FFFD-4A20-8903-0C50413A9D7C}" type="parTrans" cxnId="{2110BFA3-BF2D-4292-9172-142B3DEAB771}">
      <dgm:prSet/>
      <dgm:spPr/>
      <dgm:t>
        <a:bodyPr/>
        <a:lstStyle/>
        <a:p>
          <a:endParaRPr lang="en-US"/>
        </a:p>
      </dgm:t>
    </dgm:pt>
    <dgm:pt modelId="{592E1994-4D8B-49EB-8325-5B2E60194629}" type="pres">
      <dgm:prSet presAssocID="{021B4204-BBD8-4724-A39F-C57EB7D33655}" presName="linearFlow" presStyleCnt="0">
        <dgm:presLayoutVars>
          <dgm:resizeHandles val="exact"/>
        </dgm:presLayoutVars>
      </dgm:prSet>
      <dgm:spPr/>
    </dgm:pt>
    <dgm:pt modelId="{FB92FFA2-D3F0-47F5-A07C-171AD4CA0EF7}" type="pres">
      <dgm:prSet presAssocID="{C5016775-1021-4301-8471-12638350DC26}" presName="node" presStyleLbl="node1" presStyleIdx="0" presStyleCnt="2" custScaleX="183519" custLinFactX="46109" custLinFactY="-19519" custLinFactNeighborX="100000" custLinFactNeighborY="-100000">
        <dgm:presLayoutVars>
          <dgm:bulletEnabled val="1"/>
        </dgm:presLayoutVars>
      </dgm:prSet>
      <dgm:spPr/>
    </dgm:pt>
    <dgm:pt modelId="{E7D69F36-9BE8-470C-9845-D907EDF404A5}" type="pres">
      <dgm:prSet presAssocID="{E22B1148-BC6A-4CAC-A2A7-72BDB98DA0EF}" presName="sibTrans" presStyleLbl="sibTrans2D1" presStyleIdx="0" presStyleCnt="1"/>
      <dgm:spPr/>
    </dgm:pt>
    <dgm:pt modelId="{DCB6196A-9C0D-4D52-94CF-359C28F1710E}" type="pres">
      <dgm:prSet presAssocID="{E22B1148-BC6A-4CAC-A2A7-72BDB98DA0EF}" presName="connectorText" presStyleLbl="sibTrans2D1" presStyleIdx="0" presStyleCnt="1"/>
      <dgm:spPr/>
    </dgm:pt>
    <dgm:pt modelId="{1550440E-63AB-4037-AC9B-CFF313236A89}" type="pres">
      <dgm:prSet presAssocID="{309DEC46-C5D2-47AD-8E09-28EADDC1B3AF}" presName="node" presStyleLbl="node1" presStyleIdx="1" presStyleCnt="2" custScaleX="183519" custLinFactNeighborX="62131" custLinFactNeighborY="-6089">
        <dgm:presLayoutVars>
          <dgm:bulletEnabled val="1"/>
        </dgm:presLayoutVars>
      </dgm:prSet>
      <dgm:spPr/>
    </dgm:pt>
  </dgm:ptLst>
  <dgm:cxnLst>
    <dgm:cxn modelId="{BBF8D918-CE68-4389-9F06-5CBA0B58A2A8}" type="presOf" srcId="{309DEC46-C5D2-47AD-8E09-28EADDC1B3AF}" destId="{1550440E-63AB-4037-AC9B-CFF313236A89}" srcOrd="0" destOrd="0" presId="urn:microsoft.com/office/officeart/2005/8/layout/process2"/>
    <dgm:cxn modelId="{ACC24A1A-9A68-47D6-A79E-9DDDDC9C353E}" type="presOf" srcId="{E22B1148-BC6A-4CAC-A2A7-72BDB98DA0EF}" destId="{E7D69F36-9BE8-470C-9845-D907EDF404A5}" srcOrd="0" destOrd="0" presId="urn:microsoft.com/office/officeart/2005/8/layout/process2"/>
    <dgm:cxn modelId="{C3F0D036-4E41-478E-9302-006BF33186E4}" type="presOf" srcId="{C5016775-1021-4301-8471-12638350DC26}" destId="{FB92FFA2-D3F0-47F5-A07C-171AD4CA0EF7}" srcOrd="0" destOrd="0" presId="urn:microsoft.com/office/officeart/2005/8/layout/process2"/>
    <dgm:cxn modelId="{ADC6633C-241B-4A1F-AF9D-69A9F4C9734B}" type="presOf" srcId="{E22B1148-BC6A-4CAC-A2A7-72BDB98DA0EF}" destId="{DCB6196A-9C0D-4D52-94CF-359C28F1710E}" srcOrd="1" destOrd="0" presId="urn:microsoft.com/office/officeart/2005/8/layout/process2"/>
    <dgm:cxn modelId="{6CEB51A2-A732-4F62-8709-CE4B4A28D880}" type="presOf" srcId="{021B4204-BBD8-4724-A39F-C57EB7D33655}" destId="{592E1994-4D8B-49EB-8325-5B2E60194629}" srcOrd="0" destOrd="0" presId="urn:microsoft.com/office/officeart/2005/8/layout/process2"/>
    <dgm:cxn modelId="{2110BFA3-BF2D-4292-9172-142B3DEAB771}" srcId="{021B4204-BBD8-4724-A39F-C57EB7D33655}" destId="{309DEC46-C5D2-47AD-8E09-28EADDC1B3AF}" srcOrd="1" destOrd="0" parTransId="{86273566-FFFD-4A20-8903-0C50413A9D7C}" sibTransId="{6BF82FB9-462D-4D2D-8D01-89F1FA9B70C5}"/>
    <dgm:cxn modelId="{543A05CF-88ED-42B1-BD86-5C5E22DD9689}" srcId="{021B4204-BBD8-4724-A39F-C57EB7D33655}" destId="{C5016775-1021-4301-8471-12638350DC26}" srcOrd="0" destOrd="0" parTransId="{79488AF8-F595-47DD-8980-16BB6664AC6D}" sibTransId="{E22B1148-BC6A-4CAC-A2A7-72BDB98DA0EF}"/>
    <dgm:cxn modelId="{D79265FD-4DFA-47C3-A2DE-20C1B05327F4}" type="presParOf" srcId="{592E1994-4D8B-49EB-8325-5B2E60194629}" destId="{FB92FFA2-D3F0-47F5-A07C-171AD4CA0EF7}" srcOrd="0" destOrd="0" presId="urn:microsoft.com/office/officeart/2005/8/layout/process2"/>
    <dgm:cxn modelId="{4FD3E64E-1096-46A8-B20A-228BEB6BB448}" type="presParOf" srcId="{592E1994-4D8B-49EB-8325-5B2E60194629}" destId="{E7D69F36-9BE8-470C-9845-D907EDF404A5}" srcOrd="1" destOrd="0" presId="urn:microsoft.com/office/officeart/2005/8/layout/process2"/>
    <dgm:cxn modelId="{DE76CABF-99C6-4402-AE9D-3AEB6DFAC167}" type="presParOf" srcId="{E7D69F36-9BE8-470C-9845-D907EDF404A5}" destId="{DCB6196A-9C0D-4D52-94CF-359C28F1710E}" srcOrd="0" destOrd="0" presId="urn:microsoft.com/office/officeart/2005/8/layout/process2"/>
    <dgm:cxn modelId="{9CB8C3CA-EB44-4211-8B74-BA1E79165C6F}" type="presParOf" srcId="{592E1994-4D8B-49EB-8325-5B2E60194629}" destId="{1550440E-63AB-4037-AC9B-CFF313236A89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2FFA2-D3F0-47F5-A07C-171AD4CA0EF7}">
      <dsp:nvSpPr>
        <dsp:cNvPr id="0" name=""/>
        <dsp:cNvSpPr/>
      </dsp:nvSpPr>
      <dsp:spPr>
        <a:xfrm>
          <a:off x="2910801" y="0"/>
          <a:ext cx="2319380" cy="7917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Config: Environment</a:t>
          </a:r>
        </a:p>
      </dsp:txBody>
      <dsp:txXfrm>
        <a:off x="2933989" y="23188"/>
        <a:ext cx="2273004" cy="745324"/>
      </dsp:txXfrm>
    </dsp:sp>
    <dsp:sp modelId="{E7D69F36-9BE8-470C-9845-D907EDF404A5}">
      <dsp:nvSpPr>
        <dsp:cNvPr id="0" name=""/>
        <dsp:cNvSpPr/>
      </dsp:nvSpPr>
      <dsp:spPr>
        <a:xfrm rot="5400000">
          <a:off x="3930289" y="800505"/>
          <a:ext cx="280406" cy="35626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963613" y="838434"/>
        <a:ext cx="213759" cy="196284"/>
      </dsp:txXfrm>
    </dsp:sp>
    <dsp:sp modelId="{1550440E-63AB-4037-AC9B-CFF313236A89}">
      <dsp:nvSpPr>
        <dsp:cNvPr id="0" name=""/>
        <dsp:cNvSpPr/>
      </dsp:nvSpPr>
      <dsp:spPr>
        <a:xfrm>
          <a:off x="2910801" y="1165575"/>
          <a:ext cx="2319380" cy="7917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Preprocessing</a:t>
          </a:r>
        </a:p>
      </dsp:txBody>
      <dsp:txXfrm>
        <a:off x="2933989" y="1188763"/>
        <a:ext cx="2273004" cy="745324"/>
      </dsp:txXfrm>
    </dsp:sp>
    <dsp:sp modelId="{7E93C613-2053-4A77-8B14-A55C54E1B2F5}">
      <dsp:nvSpPr>
        <dsp:cNvPr id="0" name=""/>
        <dsp:cNvSpPr/>
      </dsp:nvSpPr>
      <dsp:spPr>
        <a:xfrm rot="5400000">
          <a:off x="3922048" y="1977067"/>
          <a:ext cx="296887" cy="35626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3963612" y="2006756"/>
        <a:ext cx="213759" cy="207821"/>
      </dsp:txXfrm>
    </dsp:sp>
    <dsp:sp modelId="{E108B44E-212E-45D5-8A10-8045DBDAB48F}">
      <dsp:nvSpPr>
        <dsp:cNvPr id="0" name=""/>
        <dsp:cNvSpPr/>
      </dsp:nvSpPr>
      <dsp:spPr>
        <a:xfrm>
          <a:off x="2910801" y="2353125"/>
          <a:ext cx="2319380" cy="7917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Modeling</a:t>
          </a:r>
        </a:p>
      </dsp:txBody>
      <dsp:txXfrm>
        <a:off x="2933989" y="2376313"/>
        <a:ext cx="2273004" cy="745324"/>
      </dsp:txXfrm>
    </dsp:sp>
    <dsp:sp modelId="{6972408B-892C-4C67-B4C8-333AD7C8C0F5}">
      <dsp:nvSpPr>
        <dsp:cNvPr id="0" name=""/>
        <dsp:cNvSpPr/>
      </dsp:nvSpPr>
      <dsp:spPr>
        <a:xfrm rot="5400000">
          <a:off x="3922048" y="3164617"/>
          <a:ext cx="296887" cy="35626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3963612" y="3194306"/>
        <a:ext cx="213759" cy="207821"/>
      </dsp:txXfrm>
    </dsp:sp>
    <dsp:sp modelId="{02BA0272-56B8-49CC-A2F2-793C35D764DA}">
      <dsp:nvSpPr>
        <dsp:cNvPr id="0" name=""/>
        <dsp:cNvSpPr/>
      </dsp:nvSpPr>
      <dsp:spPr>
        <a:xfrm>
          <a:off x="2910801" y="3540675"/>
          <a:ext cx="2319380" cy="7917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Classification</a:t>
          </a:r>
          <a:r>
            <a:rPr lang="en-US" sz="1400" kern="1200" dirty="0"/>
            <a:t> Report</a:t>
          </a:r>
        </a:p>
      </dsp:txBody>
      <dsp:txXfrm>
        <a:off x="2933989" y="3563863"/>
        <a:ext cx="2273004" cy="745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2FFA2-D3F0-47F5-A07C-171AD4CA0EF7}">
      <dsp:nvSpPr>
        <dsp:cNvPr id="0" name=""/>
        <dsp:cNvSpPr/>
      </dsp:nvSpPr>
      <dsp:spPr>
        <a:xfrm>
          <a:off x="406021" y="0"/>
          <a:ext cx="3002008" cy="7917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Instantiate + load pre-trained weights</a:t>
          </a:r>
        </a:p>
      </dsp:txBody>
      <dsp:txXfrm>
        <a:off x="429209" y="23188"/>
        <a:ext cx="2955632" cy="745324"/>
      </dsp:txXfrm>
    </dsp:sp>
    <dsp:sp modelId="{E7D69F36-9BE8-470C-9845-D907EDF404A5}">
      <dsp:nvSpPr>
        <dsp:cNvPr id="0" name=""/>
        <dsp:cNvSpPr/>
      </dsp:nvSpPr>
      <dsp:spPr>
        <a:xfrm rot="5400000">
          <a:off x="1766822" y="800505"/>
          <a:ext cx="280406" cy="35626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800146" y="838434"/>
        <a:ext cx="213759" cy="196284"/>
      </dsp:txXfrm>
    </dsp:sp>
    <dsp:sp modelId="{1550440E-63AB-4037-AC9B-CFF313236A89}">
      <dsp:nvSpPr>
        <dsp:cNvPr id="0" name=""/>
        <dsp:cNvSpPr/>
      </dsp:nvSpPr>
      <dsp:spPr>
        <a:xfrm>
          <a:off x="406021" y="1165575"/>
          <a:ext cx="3002008" cy="7917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Freeze SOTA layers</a:t>
          </a:r>
        </a:p>
      </dsp:txBody>
      <dsp:txXfrm>
        <a:off x="429209" y="1188763"/>
        <a:ext cx="2955632" cy="745324"/>
      </dsp:txXfrm>
    </dsp:sp>
    <dsp:sp modelId="{7E93C613-2053-4A77-8B14-A55C54E1B2F5}">
      <dsp:nvSpPr>
        <dsp:cNvPr id="0" name=""/>
        <dsp:cNvSpPr/>
      </dsp:nvSpPr>
      <dsp:spPr>
        <a:xfrm rot="5400000">
          <a:off x="1758582" y="1977067"/>
          <a:ext cx="296887" cy="35626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1800146" y="2006756"/>
        <a:ext cx="213759" cy="207821"/>
      </dsp:txXfrm>
    </dsp:sp>
    <dsp:sp modelId="{E108B44E-212E-45D5-8A10-8045DBDAB48F}">
      <dsp:nvSpPr>
        <dsp:cNvPr id="0" name=""/>
        <dsp:cNvSpPr/>
      </dsp:nvSpPr>
      <dsp:spPr>
        <a:xfrm>
          <a:off x="406021" y="2353125"/>
          <a:ext cx="3002008" cy="7917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custom layers</a:t>
          </a:r>
        </a:p>
      </dsp:txBody>
      <dsp:txXfrm>
        <a:off x="429209" y="2376313"/>
        <a:ext cx="2955632" cy="745324"/>
      </dsp:txXfrm>
    </dsp:sp>
    <dsp:sp modelId="{6972408B-892C-4C67-B4C8-333AD7C8C0F5}">
      <dsp:nvSpPr>
        <dsp:cNvPr id="0" name=""/>
        <dsp:cNvSpPr/>
      </dsp:nvSpPr>
      <dsp:spPr>
        <a:xfrm rot="5400000">
          <a:off x="1758582" y="3164617"/>
          <a:ext cx="296887" cy="35626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1800146" y="3194306"/>
        <a:ext cx="213759" cy="207821"/>
      </dsp:txXfrm>
    </dsp:sp>
    <dsp:sp modelId="{02BA0272-56B8-49CC-A2F2-793C35D764DA}">
      <dsp:nvSpPr>
        <dsp:cNvPr id="0" name=""/>
        <dsp:cNvSpPr/>
      </dsp:nvSpPr>
      <dsp:spPr>
        <a:xfrm>
          <a:off x="406021" y="3540675"/>
          <a:ext cx="3002008" cy="7917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 only the custom layers</a:t>
          </a:r>
        </a:p>
      </dsp:txBody>
      <dsp:txXfrm>
        <a:off x="429209" y="3563863"/>
        <a:ext cx="2955632" cy="745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2FFA2-D3F0-47F5-A07C-171AD4CA0EF7}">
      <dsp:nvSpPr>
        <dsp:cNvPr id="0" name=""/>
        <dsp:cNvSpPr/>
      </dsp:nvSpPr>
      <dsp:spPr>
        <a:xfrm>
          <a:off x="646315" y="0"/>
          <a:ext cx="3128848" cy="7952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Unfreeze SOTA layers</a:t>
          </a:r>
        </a:p>
      </dsp:txBody>
      <dsp:txXfrm>
        <a:off x="669608" y="23293"/>
        <a:ext cx="3082262" cy="748710"/>
      </dsp:txXfrm>
    </dsp:sp>
    <dsp:sp modelId="{E7D69F36-9BE8-470C-9845-D907EDF404A5}">
      <dsp:nvSpPr>
        <dsp:cNvPr id="0" name=""/>
        <dsp:cNvSpPr/>
      </dsp:nvSpPr>
      <dsp:spPr>
        <a:xfrm rot="5400000">
          <a:off x="2070610" y="803194"/>
          <a:ext cx="280258" cy="35788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103375" y="842007"/>
        <a:ext cx="214729" cy="196181"/>
      </dsp:txXfrm>
    </dsp:sp>
    <dsp:sp modelId="{1550440E-63AB-4037-AC9B-CFF313236A89}">
      <dsp:nvSpPr>
        <dsp:cNvPr id="0" name=""/>
        <dsp:cNvSpPr/>
      </dsp:nvSpPr>
      <dsp:spPr>
        <a:xfrm>
          <a:off x="646315" y="1168975"/>
          <a:ext cx="3128848" cy="7952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 both SOTA + custom layers</a:t>
          </a:r>
        </a:p>
      </dsp:txBody>
      <dsp:txXfrm>
        <a:off x="669608" y="1192268"/>
        <a:ext cx="3082262" cy="748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Why-the-predictions-using-keras-saved-models-are-bad-when-the-training-accuracy-is-97-and-validation-accurcy-is-92-5/answer/Vicente-Murith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ECDD4-E377-4F98-BE42-15C283083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2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" altLang="en-US" sz="3700"/>
              <a:t>Fruit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" altLang="en-US"/>
              <a:t>Contents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332" y="963877"/>
            <a:ext cx="6089468" cy="493024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" altLang="en-US" sz="2400" dirty="0"/>
              <a:t>Homemade CNN </a:t>
            </a:r>
            <a:r>
              <a:rPr lang="en-US" altLang="en-US" sz="2400" dirty="0"/>
              <a:t>A</a:t>
            </a:r>
            <a:r>
              <a:rPr lang="" altLang="en-US" sz="2400" dirty="0"/>
              <a:t>rchitecture</a:t>
            </a:r>
          </a:p>
          <a:p>
            <a:pPr marL="457200" lvl="1" indent="0">
              <a:buNone/>
            </a:pPr>
            <a:r>
              <a:rPr lang="" altLang="en-US" sz="2400" dirty="0"/>
              <a:t>	- T</a:t>
            </a:r>
            <a:r>
              <a:rPr lang="en-US" altLang="en-US" sz="2400" dirty="0"/>
              <a:t>h</a:t>
            </a:r>
            <a:r>
              <a:rPr lang="" altLang="en-US" sz="2400" dirty="0"/>
              <a:t>e </a:t>
            </a:r>
            <a:r>
              <a:rPr lang="en-US" altLang="en-US" sz="2400" dirty="0"/>
              <a:t>F</a:t>
            </a:r>
            <a:r>
              <a:rPr lang="" altLang="en-US" sz="2400" dirty="0"/>
              <a:t>low</a:t>
            </a:r>
          </a:p>
          <a:p>
            <a:pPr marL="457200" lvl="1" indent="0">
              <a:buNone/>
            </a:pPr>
            <a:r>
              <a:rPr lang="en-US" altLang="en-US" sz="2400" dirty="0"/>
              <a:t>	- W</a:t>
            </a:r>
            <a:r>
              <a:rPr lang="" altLang="en-US" sz="2400" dirty="0"/>
              <a:t>hy it </a:t>
            </a:r>
            <a:r>
              <a:rPr lang="en-US" altLang="en-US" sz="2400" dirty="0"/>
              <a:t>Failed?</a:t>
            </a:r>
          </a:p>
          <a:p>
            <a:pPr marL="914400" lvl="1" indent="-457200">
              <a:buFont typeface="+mj-lt"/>
              <a:buAutoNum type="arabicPeriod"/>
            </a:pPr>
            <a:endParaRPr lang="" altLang="en-US" sz="2400" dirty="0"/>
          </a:p>
          <a:p>
            <a:pPr marL="457200" indent="-457200">
              <a:buFont typeface="+mj-lt"/>
              <a:buAutoNum type="arabicPeriod"/>
            </a:pPr>
            <a:r>
              <a:rPr lang="" altLang="en-US" sz="2400" dirty="0"/>
              <a:t>State-of-the-art </a:t>
            </a:r>
            <a:r>
              <a:rPr lang="en-US" altLang="en-US" sz="2400" dirty="0"/>
              <a:t>A</a:t>
            </a:r>
            <a:r>
              <a:rPr lang="" altLang="en-US" sz="2400" dirty="0"/>
              <a:t>rchitecture</a:t>
            </a:r>
            <a:r>
              <a:rPr lang="en-US" altLang="en-US" sz="2400" dirty="0"/>
              <a:t>s</a:t>
            </a:r>
            <a:r>
              <a:rPr lang="" altLang="en-US" sz="2400" dirty="0"/>
              <a:t> </a:t>
            </a:r>
          </a:p>
          <a:p>
            <a:pPr marL="457200" lvl="1" indent="0">
              <a:buNone/>
            </a:pPr>
            <a:r>
              <a:rPr lang="" altLang="en-US" sz="2000" dirty="0"/>
              <a:t>	- </a:t>
            </a:r>
            <a:r>
              <a:rPr lang="" altLang="en-US" sz="2400" dirty="0"/>
              <a:t>Workflow of Transfer Learning</a:t>
            </a:r>
          </a:p>
          <a:p>
            <a:pPr marL="457200" lvl="1" indent="0">
              <a:buNone/>
            </a:pPr>
            <a:endParaRPr lang="" alt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/>
              <a:t>Minutes </a:t>
            </a:r>
            <a:r>
              <a:rPr lang="" altLang="en-US" sz="2400" dirty="0"/>
              <a:t>for </a:t>
            </a:r>
            <a:r>
              <a:rPr lang="en-US" altLang="en-US" sz="2400" dirty="0"/>
              <a:t> Environment Comparing</a:t>
            </a:r>
            <a:endParaRPr lang="" altLang="en-US" sz="2400" dirty="0"/>
          </a:p>
          <a:p>
            <a:pPr marL="457200" lvl="1" indent="0">
              <a:buNone/>
            </a:pPr>
            <a:endParaRPr lang="" altLang="en-US" sz="24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2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609636" cy="49302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" altLang="en-US" dirty="0"/>
              <a:t>Homemade CNN </a:t>
            </a:r>
            <a:r>
              <a:rPr lang="en-US" altLang="en-US" dirty="0"/>
              <a:t>A</a:t>
            </a:r>
            <a:r>
              <a:rPr lang="" altLang="en-US" dirty="0"/>
              <a:t>rchitecture</a:t>
            </a:r>
            <a:br>
              <a:rPr lang="" altLang="en-US" dirty="0"/>
            </a:br>
            <a:br>
              <a:rPr lang="" altLang="en-US" dirty="0"/>
            </a:br>
            <a:br>
              <a:rPr lang="" altLang="en-US" dirty="0"/>
            </a:br>
            <a:r>
              <a:rPr lang="" altLang="en-US" dirty="0"/>
              <a:t>T</a:t>
            </a:r>
            <a:r>
              <a:rPr lang="en-US" altLang="en-US" dirty="0"/>
              <a:t>h</a:t>
            </a:r>
            <a:r>
              <a:rPr lang="" altLang="en-US" dirty="0"/>
              <a:t>e </a:t>
            </a:r>
            <a:r>
              <a:rPr lang="en-US" altLang="en-US" dirty="0"/>
              <a:t>F</a:t>
            </a:r>
            <a:r>
              <a:rPr lang="" altLang="en-US" dirty="0"/>
              <a:t>low</a:t>
            </a:r>
          </a:p>
        </p:txBody>
      </p:sp>
      <p:cxnSp>
        <p:nvCxnSpPr>
          <p:cNvPr id="38" name="Straight Connector 3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32BE40-3441-4DC7-81A5-48E83474BD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60758" y="1825624"/>
          <a:ext cx="6302541" cy="4358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2091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2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" altLang="en-US" dirty="0"/>
              <a:t>Homemade CNN architecture</a:t>
            </a:r>
            <a:br>
              <a:rPr lang="" altLang="en-US" dirty="0"/>
            </a:br>
            <a:br>
              <a:rPr lang="" altLang="en-US" dirty="0"/>
            </a:br>
            <a:br>
              <a:rPr lang="" altLang="en-US" dirty="0"/>
            </a:br>
            <a:r>
              <a:rPr lang="en-US" altLang="en-US" dirty="0"/>
              <a:t>W</a:t>
            </a:r>
            <a:r>
              <a:rPr lang="" altLang="en-US" dirty="0"/>
              <a:t>hy it </a:t>
            </a:r>
            <a:r>
              <a:rPr lang="en-US" altLang="en-US" dirty="0"/>
              <a:t>Failed?</a:t>
            </a:r>
            <a:br>
              <a:rPr lang="en-US" altLang="en-US" dirty="0"/>
            </a:br>
            <a:endParaRPr lang="" altLang="en-US" dirty="0"/>
          </a:p>
        </p:txBody>
      </p:sp>
      <p:cxnSp>
        <p:nvCxnSpPr>
          <p:cNvPr id="38" name="Straight Connector 3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BE7F46-F121-4934-B3F3-DE757FC04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0762" y="2403565"/>
            <a:ext cx="6089419" cy="3163986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What the failure is?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Training AUC and Accuracy are high.</a:t>
            </a:r>
          </a:p>
          <a:p>
            <a:pPr lvl="1"/>
            <a:r>
              <a:rPr lang="en-US" dirty="0"/>
              <a:t>Validation are high too.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poor predictions.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80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2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" altLang="en-US" dirty="0"/>
              <a:t>Homemade CNN architecture</a:t>
            </a:r>
            <a:br>
              <a:rPr lang="" altLang="en-US" dirty="0"/>
            </a:br>
            <a:br>
              <a:rPr lang="" altLang="en-US" dirty="0"/>
            </a:br>
            <a:br>
              <a:rPr lang="" altLang="en-US" dirty="0"/>
            </a:br>
            <a:r>
              <a:rPr lang="en-US" altLang="en-US" dirty="0"/>
              <a:t>W</a:t>
            </a:r>
            <a:r>
              <a:rPr lang="" altLang="en-US" dirty="0"/>
              <a:t>hy it </a:t>
            </a:r>
            <a:r>
              <a:rPr lang="en-US" altLang="en-US" dirty="0"/>
              <a:t>Failed?</a:t>
            </a:r>
            <a:br>
              <a:rPr lang="en-US" altLang="en-US" dirty="0"/>
            </a:br>
            <a:endParaRPr lang="" altLang="en-US" dirty="0"/>
          </a:p>
        </p:txBody>
      </p:sp>
      <p:cxnSp>
        <p:nvCxnSpPr>
          <p:cNvPr id="38" name="Straight Connector 3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BE7F46-F121-4934-B3F3-DE757FC04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0761" y="1542785"/>
            <a:ext cx="608941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Incorrect coding</a:t>
            </a:r>
          </a:p>
          <a:p>
            <a:endParaRPr lang="en-US" sz="1800" dirty="0"/>
          </a:p>
          <a:p>
            <a:r>
              <a:rPr lang="en-US" sz="1800" dirty="0"/>
              <a:t>Incorrect preprocessing</a:t>
            </a:r>
          </a:p>
          <a:p>
            <a:endParaRPr lang="en-US" sz="1800" dirty="0"/>
          </a:p>
          <a:p>
            <a:r>
              <a:rPr lang="en-US" sz="1800" dirty="0"/>
              <a:t>Keras or TensorFlow </a:t>
            </a:r>
            <a:r>
              <a:rPr lang="en-US" sz="1800" dirty="0">
                <a:hlinkClick r:id="rId2"/>
              </a:rPr>
              <a:t>malfunction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Overfitting</a:t>
            </a:r>
          </a:p>
          <a:p>
            <a:pPr lvl="1"/>
            <a:r>
              <a:rPr lang="en-US" dirty="0"/>
              <a:t>Image augmentation</a:t>
            </a:r>
          </a:p>
          <a:p>
            <a:pPr lvl="1"/>
            <a:r>
              <a:rPr lang="en-US" dirty="0"/>
              <a:t>Dropout</a:t>
            </a:r>
          </a:p>
          <a:p>
            <a:pPr lvl="1"/>
            <a:r>
              <a:rPr lang="en-US" dirty="0"/>
              <a:t>Regularization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Simplify model</a:t>
            </a:r>
          </a:p>
          <a:p>
            <a:pPr lvl="1"/>
            <a:r>
              <a:rPr lang="en-US" dirty="0"/>
              <a:t>Early stopping</a:t>
            </a:r>
          </a:p>
          <a:p>
            <a:pPr lvl="1"/>
            <a:endParaRPr lang="en-US" dirty="0"/>
          </a:p>
          <a:p>
            <a:r>
              <a:rPr lang="en-US" sz="1800" dirty="0"/>
              <a:t>Validation set not representative enough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60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2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609636" cy="4930246"/>
          </a:xfrm>
        </p:spPr>
        <p:txBody>
          <a:bodyPr>
            <a:normAutofit/>
          </a:bodyPr>
          <a:lstStyle/>
          <a:p>
            <a:r>
              <a:rPr lang="" altLang="en-US" dirty="0"/>
              <a:t>2. </a:t>
            </a:r>
            <a:r>
              <a:rPr lang="en-US" altLang="en-US" dirty="0"/>
              <a:t>SOTA A</a:t>
            </a:r>
            <a:r>
              <a:rPr lang="" altLang="en-US" dirty="0"/>
              <a:t>rchitecture</a:t>
            </a:r>
            <a:r>
              <a:rPr lang="en-US" altLang="en-US" dirty="0"/>
              <a:t>s</a:t>
            </a:r>
            <a:r>
              <a:rPr lang="" altLang="en-US" dirty="0"/>
              <a:t> </a:t>
            </a:r>
            <a:br>
              <a:rPr lang="" altLang="en-US" dirty="0"/>
            </a:br>
            <a:r>
              <a:rPr lang="" altLang="en-US" sz="2000" dirty="0"/>
              <a:t>	</a:t>
            </a:r>
            <a:br>
              <a:rPr lang="" altLang="en-US" sz="2000" dirty="0"/>
            </a:br>
            <a:br>
              <a:rPr lang="" altLang="en-US" sz="2000" dirty="0"/>
            </a:br>
            <a:r>
              <a:rPr lang="" altLang="en-US" dirty="0"/>
              <a:t>Workflow of Transfer Learning</a:t>
            </a:r>
          </a:p>
        </p:txBody>
      </p:sp>
      <p:cxnSp>
        <p:nvCxnSpPr>
          <p:cNvPr id="38" name="Straight Connector 3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32BE40-3441-4DC7-81A5-48E83474B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637595"/>
              </p:ext>
            </p:extLst>
          </p:nvPr>
        </p:nvGraphicFramePr>
        <p:xfrm>
          <a:off x="4860760" y="1825624"/>
          <a:ext cx="3408030" cy="4358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74F052EF-6808-48AB-9908-13EBFCFF57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739676"/>
              </p:ext>
            </p:extLst>
          </p:nvPr>
        </p:nvGraphicFramePr>
        <p:xfrm>
          <a:off x="8268790" y="1825626"/>
          <a:ext cx="3775164" cy="198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71417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2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Minutes </a:t>
            </a:r>
            <a:r>
              <a:rPr lang="" altLang="en-US" dirty="0"/>
              <a:t>for </a:t>
            </a:r>
            <a:r>
              <a:rPr lang="en-US" altLang="en-US" dirty="0"/>
              <a:t> Environment Comparing</a:t>
            </a:r>
            <a:br>
              <a:rPr lang="" altLang="en-US" dirty="0"/>
            </a:br>
            <a:br>
              <a:rPr lang="" altLang="en-US" dirty="0"/>
            </a:br>
            <a:br>
              <a:rPr lang="" altLang="en-US" dirty="0"/>
            </a:br>
            <a:br>
              <a:rPr lang="" altLang="en-US" dirty="0"/>
            </a:br>
            <a:br>
              <a:rPr lang="en-US" altLang="en-US" dirty="0"/>
            </a:br>
            <a:endParaRPr lang="" altLang="en-US" dirty="0"/>
          </a:p>
        </p:txBody>
      </p:sp>
      <p:cxnSp>
        <p:nvCxnSpPr>
          <p:cNvPr id="38" name="Straight Connector 3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BE7F46-F121-4934-B3F3-DE757FC04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0762" y="2403565"/>
            <a:ext cx="6089419" cy="3163986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0D68D8B-ABCF-45BE-BEBA-E057715BD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138456"/>
              </p:ext>
            </p:extLst>
          </p:nvPr>
        </p:nvGraphicFramePr>
        <p:xfrm>
          <a:off x="4889852" y="2232660"/>
          <a:ext cx="7063545" cy="2392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2236">
                  <a:extLst>
                    <a:ext uri="{9D8B030D-6E8A-4147-A177-3AD203B41FA5}">
                      <a16:colId xmlns:a16="http://schemas.microsoft.com/office/drawing/2014/main" val="2135285095"/>
                    </a:ext>
                  </a:extLst>
                </a:gridCol>
                <a:gridCol w="2027324">
                  <a:extLst>
                    <a:ext uri="{9D8B030D-6E8A-4147-A177-3AD203B41FA5}">
                      <a16:colId xmlns:a16="http://schemas.microsoft.com/office/drawing/2014/main" val="550707139"/>
                    </a:ext>
                  </a:extLst>
                </a:gridCol>
                <a:gridCol w="1833557">
                  <a:extLst>
                    <a:ext uri="{9D8B030D-6E8A-4147-A177-3AD203B41FA5}">
                      <a16:colId xmlns:a16="http://schemas.microsoft.com/office/drawing/2014/main" val="3991028227"/>
                    </a:ext>
                  </a:extLst>
                </a:gridCol>
                <a:gridCol w="1480428">
                  <a:extLst>
                    <a:ext uri="{9D8B030D-6E8A-4147-A177-3AD203B41FA5}">
                      <a16:colId xmlns:a16="http://schemas.microsoft.com/office/drawing/2014/main" val="4145242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Conda – Docker</a:t>
                      </a:r>
                    </a:p>
                    <a:p>
                      <a:pPr algn="ctr"/>
                      <a:r>
                        <a:rPr lang="en-US" dirty="0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 </a:t>
                      </a:r>
                      <a:r>
                        <a:rPr lang="en-US" dirty="0" err="1"/>
                        <a:t>Colab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1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User-friendly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1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Killing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43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Multi-thread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11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Failed your trust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Sometime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428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24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193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宋体</vt:lpstr>
      <vt:lpstr>Arial</vt:lpstr>
      <vt:lpstr>Arial Black</vt:lpstr>
      <vt:lpstr>Calibri</vt:lpstr>
      <vt:lpstr>Office Theme</vt:lpstr>
      <vt:lpstr>Fruit Classification</vt:lpstr>
      <vt:lpstr>Contents</vt:lpstr>
      <vt:lpstr>Homemade CNN Architecture   The Flow</vt:lpstr>
      <vt:lpstr>Homemade CNN architecture   Why it Failed? </vt:lpstr>
      <vt:lpstr>Homemade CNN architecture   Why it Failed? </vt:lpstr>
      <vt:lpstr>2. SOTA Architectures     Workflow of Transfer Learning</vt:lpstr>
      <vt:lpstr>Minutes for  Environment Comparing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Classification</dc:title>
  <dc:creator>maihai</dc:creator>
  <cp:lastModifiedBy>Mai Hai</cp:lastModifiedBy>
  <cp:revision>17</cp:revision>
  <dcterms:created xsi:type="dcterms:W3CDTF">2020-06-29T12:29:52Z</dcterms:created>
  <dcterms:modified xsi:type="dcterms:W3CDTF">2020-07-01T10:17:18Z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