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79" r:id="rId6"/>
    <p:sldId id="280" r:id="rId7"/>
    <p:sldId id="283" r:id="rId8"/>
    <p:sldId id="281" r:id="rId9"/>
    <p:sldId id="282" r:id="rId10"/>
    <p:sldId id="285" r:id="rId11"/>
    <p:sldId id="284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164E7-7A8E-4690-9611-7F0BE9A484C7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74C1F25-3FEF-4C44-A9A0-0B1A1D2992F0}">
      <dgm:prSet phldrT="[Text]"/>
      <dgm:spPr/>
      <dgm:t>
        <a:bodyPr/>
        <a:lstStyle/>
        <a:p>
          <a:r>
            <a:rPr lang="en-US" dirty="0"/>
            <a:t>1. Import</a:t>
          </a:r>
        </a:p>
      </dgm:t>
    </dgm:pt>
    <dgm:pt modelId="{500C033A-90B9-4822-9708-B135F96ACDBF}" type="parTrans" cxnId="{67DD9743-06A0-4ACB-B679-53054816B163}">
      <dgm:prSet/>
      <dgm:spPr/>
      <dgm:t>
        <a:bodyPr/>
        <a:lstStyle/>
        <a:p>
          <a:endParaRPr lang="en-US"/>
        </a:p>
      </dgm:t>
    </dgm:pt>
    <dgm:pt modelId="{2FAF6602-059F-421D-9529-9009C904BC7F}" type="sibTrans" cxnId="{67DD9743-06A0-4ACB-B679-53054816B163}">
      <dgm:prSet/>
      <dgm:spPr/>
      <dgm:t>
        <a:bodyPr/>
        <a:lstStyle/>
        <a:p>
          <a:endParaRPr lang="en-US"/>
        </a:p>
      </dgm:t>
    </dgm:pt>
    <dgm:pt modelId="{B5261165-ECB7-4DDC-9146-C288C2D13F79}">
      <dgm:prSet phldrT="[Text]"/>
      <dgm:spPr/>
      <dgm:t>
        <a:bodyPr/>
        <a:lstStyle/>
        <a:p>
          <a:r>
            <a:rPr lang="en-US" dirty="0"/>
            <a:t>3. Describe model</a:t>
          </a:r>
        </a:p>
      </dgm:t>
    </dgm:pt>
    <dgm:pt modelId="{5E50A8D1-08E7-44AE-A537-1330D49442BA}" type="parTrans" cxnId="{E886229F-A75C-4AA7-8E98-E94FDF40F898}">
      <dgm:prSet/>
      <dgm:spPr/>
      <dgm:t>
        <a:bodyPr/>
        <a:lstStyle/>
        <a:p>
          <a:endParaRPr lang="en-US"/>
        </a:p>
      </dgm:t>
    </dgm:pt>
    <dgm:pt modelId="{54316E7C-71CD-4410-884B-7A505F60C5E8}" type="sibTrans" cxnId="{E886229F-A75C-4AA7-8E98-E94FDF40F898}">
      <dgm:prSet/>
      <dgm:spPr/>
      <dgm:t>
        <a:bodyPr/>
        <a:lstStyle/>
        <a:p>
          <a:endParaRPr lang="en-US"/>
        </a:p>
      </dgm:t>
    </dgm:pt>
    <dgm:pt modelId="{E860318B-60C6-46DC-933F-D11FC2B9A351}">
      <dgm:prSet phldrT="[Text]"/>
      <dgm:spPr/>
      <dgm:t>
        <a:bodyPr/>
        <a:lstStyle/>
        <a:p>
          <a:r>
            <a:rPr lang="en-US" dirty="0"/>
            <a:t>4. Compile – </a:t>
          </a:r>
          <a:r>
            <a:rPr lang="en-US" b="1" i="1" u="sng" dirty="0"/>
            <a:t>confirm</a:t>
          </a:r>
          <a:r>
            <a:rPr lang="en-US" dirty="0"/>
            <a:t> your architecture</a:t>
          </a:r>
        </a:p>
      </dgm:t>
    </dgm:pt>
    <dgm:pt modelId="{09B2636F-8828-4E6E-9FCE-CFFC52E2A73B}" type="parTrans" cxnId="{8E5C5415-0422-493F-9D7C-000744F7479B}">
      <dgm:prSet/>
      <dgm:spPr/>
      <dgm:t>
        <a:bodyPr/>
        <a:lstStyle/>
        <a:p>
          <a:endParaRPr lang="en-US"/>
        </a:p>
      </dgm:t>
    </dgm:pt>
    <dgm:pt modelId="{8A625003-6F18-4F2B-AF91-FA07E9EA5791}" type="sibTrans" cxnId="{8E5C5415-0422-493F-9D7C-000744F7479B}">
      <dgm:prSet/>
      <dgm:spPr/>
      <dgm:t>
        <a:bodyPr/>
        <a:lstStyle/>
        <a:p>
          <a:endParaRPr lang="en-US"/>
        </a:p>
      </dgm:t>
    </dgm:pt>
    <dgm:pt modelId="{A56295D9-BD7D-4F0E-B1AC-B5A65DA26292}">
      <dgm:prSet phldrT="[Text]"/>
      <dgm:spPr/>
      <dgm:t>
        <a:bodyPr/>
        <a:lstStyle/>
        <a:p>
          <a:r>
            <a:rPr lang="en-US" dirty="0"/>
            <a:t>5. Fit</a:t>
          </a:r>
        </a:p>
      </dgm:t>
    </dgm:pt>
    <dgm:pt modelId="{A75AC229-D123-4853-A720-89D26B54A28D}" type="parTrans" cxnId="{AC2EE1EB-AE53-4F01-9EBA-653553CF22AE}">
      <dgm:prSet/>
      <dgm:spPr/>
      <dgm:t>
        <a:bodyPr/>
        <a:lstStyle/>
        <a:p>
          <a:endParaRPr lang="en-US"/>
        </a:p>
      </dgm:t>
    </dgm:pt>
    <dgm:pt modelId="{A5FE5D3C-5085-48B4-B22A-4DA79450C933}" type="sibTrans" cxnId="{AC2EE1EB-AE53-4F01-9EBA-653553CF22AE}">
      <dgm:prSet/>
      <dgm:spPr/>
      <dgm:t>
        <a:bodyPr/>
        <a:lstStyle/>
        <a:p>
          <a:endParaRPr lang="en-US"/>
        </a:p>
      </dgm:t>
    </dgm:pt>
    <dgm:pt modelId="{768B8901-7126-4055-A93F-C064E6ABA91F}">
      <dgm:prSet phldrT="[Text]"/>
      <dgm:spPr/>
      <dgm:t>
        <a:bodyPr/>
        <a:lstStyle/>
        <a:p>
          <a:r>
            <a:rPr lang="en-US" dirty="0"/>
            <a:t>import </a:t>
          </a:r>
          <a:r>
            <a:rPr lang="en-US" dirty="0" err="1"/>
            <a:t>keras</a:t>
          </a:r>
          <a:r>
            <a:rPr lang="en-US" dirty="0"/>
            <a:t> as K</a:t>
          </a:r>
        </a:p>
      </dgm:t>
    </dgm:pt>
    <dgm:pt modelId="{6D99560E-A3CF-4010-B59F-231395ACDEE0}" type="parTrans" cxnId="{5ACCF1E8-008A-4262-A0CD-73AD4126CCE6}">
      <dgm:prSet/>
      <dgm:spPr/>
      <dgm:t>
        <a:bodyPr/>
        <a:lstStyle/>
        <a:p>
          <a:endParaRPr lang="en-US"/>
        </a:p>
      </dgm:t>
    </dgm:pt>
    <dgm:pt modelId="{17D8ACC9-BDE6-42F9-87C3-F239D2A79143}" type="sibTrans" cxnId="{5ACCF1E8-008A-4262-A0CD-73AD4126CCE6}">
      <dgm:prSet/>
      <dgm:spPr/>
      <dgm:t>
        <a:bodyPr/>
        <a:lstStyle/>
        <a:p>
          <a:endParaRPr lang="en-US"/>
        </a:p>
      </dgm:t>
    </dgm:pt>
    <dgm:pt modelId="{E6A0E5EE-3757-4E0C-A0A0-D8052AD55A05}">
      <dgm:prSet phldrT="[Text]"/>
      <dgm:spPr/>
      <dgm:t>
        <a:bodyPr/>
        <a:lstStyle/>
        <a:p>
          <a:r>
            <a:rPr lang="en-US" dirty="0"/>
            <a:t>import </a:t>
          </a:r>
          <a:r>
            <a:rPr lang="en-US" dirty="0" err="1"/>
            <a:t>tensorflow</a:t>
          </a:r>
          <a:r>
            <a:rPr lang="en-US" dirty="0"/>
            <a:t> as </a:t>
          </a:r>
          <a:r>
            <a:rPr lang="en-US" dirty="0" err="1"/>
            <a:t>tf</a:t>
          </a:r>
          <a:endParaRPr lang="en-US" dirty="0"/>
        </a:p>
      </dgm:t>
    </dgm:pt>
    <dgm:pt modelId="{DEFA3986-CA59-455E-A742-20D4BC7100DF}" type="parTrans" cxnId="{32523434-DDCA-463C-97F3-C4EB92979557}">
      <dgm:prSet/>
      <dgm:spPr/>
      <dgm:t>
        <a:bodyPr/>
        <a:lstStyle/>
        <a:p>
          <a:endParaRPr lang="en-US"/>
        </a:p>
      </dgm:t>
    </dgm:pt>
    <dgm:pt modelId="{2335E4AF-0C89-4123-9FE9-90C4671BDD50}" type="sibTrans" cxnId="{32523434-DDCA-463C-97F3-C4EB92979557}">
      <dgm:prSet/>
      <dgm:spPr/>
      <dgm:t>
        <a:bodyPr/>
        <a:lstStyle/>
        <a:p>
          <a:endParaRPr lang="en-US"/>
        </a:p>
      </dgm:t>
    </dgm:pt>
    <dgm:pt modelId="{1D1E6135-B6D3-47D0-97BE-60A02E70BFA8}">
      <dgm:prSet phldrT="[Text]"/>
      <dgm:spPr/>
      <dgm:t>
        <a:bodyPr/>
        <a:lstStyle/>
        <a:p>
          <a:r>
            <a:rPr lang="en-US" dirty="0"/>
            <a:t>import layers, models..</a:t>
          </a:r>
        </a:p>
      </dgm:t>
    </dgm:pt>
    <dgm:pt modelId="{7D6C2723-E2BF-465E-926A-F691B2D2199E}" type="parTrans" cxnId="{E9D3D8A9-5AB7-48A4-B77E-13AD0708C869}">
      <dgm:prSet/>
      <dgm:spPr/>
      <dgm:t>
        <a:bodyPr/>
        <a:lstStyle/>
        <a:p>
          <a:endParaRPr lang="en-US"/>
        </a:p>
      </dgm:t>
    </dgm:pt>
    <dgm:pt modelId="{6D7787EB-3CCA-40DB-982B-A1D4B4FA043B}" type="sibTrans" cxnId="{E9D3D8A9-5AB7-48A4-B77E-13AD0708C869}">
      <dgm:prSet/>
      <dgm:spPr/>
      <dgm:t>
        <a:bodyPr/>
        <a:lstStyle/>
        <a:p>
          <a:endParaRPr lang="en-US"/>
        </a:p>
      </dgm:t>
    </dgm:pt>
    <dgm:pt modelId="{22CF5ED4-F1FF-460D-B894-76AB21D8229A}">
      <dgm:prSet phldrT="[Text]"/>
      <dgm:spPr/>
      <dgm:t>
        <a:bodyPr/>
        <a:lstStyle/>
        <a:p>
          <a:r>
            <a:rPr lang="vi-VN" dirty="0"/>
            <a:t> </a:t>
          </a:r>
          <a:r>
            <a:rPr lang="en-US" dirty="0"/>
            <a:t>model = Sequential()</a:t>
          </a:r>
        </a:p>
      </dgm:t>
    </dgm:pt>
    <dgm:pt modelId="{2DFDC62F-CFDE-4C4D-A1B1-5D1DA44B575C}" type="parTrans" cxnId="{8B330C12-8168-413C-A470-DCCAE90235F8}">
      <dgm:prSet/>
      <dgm:spPr/>
      <dgm:t>
        <a:bodyPr/>
        <a:lstStyle/>
        <a:p>
          <a:endParaRPr lang="en-US"/>
        </a:p>
      </dgm:t>
    </dgm:pt>
    <dgm:pt modelId="{0A7285E9-87FB-408D-A68C-06E07BBE74A0}" type="sibTrans" cxnId="{8B330C12-8168-413C-A470-DCCAE90235F8}">
      <dgm:prSet/>
      <dgm:spPr/>
      <dgm:t>
        <a:bodyPr/>
        <a:lstStyle/>
        <a:p>
          <a:endParaRPr lang="en-US"/>
        </a:p>
      </dgm:t>
    </dgm:pt>
    <dgm:pt modelId="{E0AADE3C-D156-445D-B2B1-FB1CA843F76B}">
      <dgm:prSet phldrT="[Text]"/>
      <dgm:spPr/>
      <dgm:t>
        <a:bodyPr/>
        <a:lstStyle/>
        <a:p>
          <a:r>
            <a:rPr lang="en-US" dirty="0" err="1"/>
            <a:t>model.compile</a:t>
          </a:r>
          <a:r>
            <a:rPr lang="en-US" dirty="0"/>
            <a:t>(loss=.. metrics=..)</a:t>
          </a:r>
        </a:p>
      </dgm:t>
    </dgm:pt>
    <dgm:pt modelId="{272ACAEA-AE30-40AA-BFCA-4B1C07F13F89}" type="parTrans" cxnId="{362F17A2-5FB4-4DBA-AA33-F920DD141B1F}">
      <dgm:prSet/>
      <dgm:spPr/>
      <dgm:t>
        <a:bodyPr/>
        <a:lstStyle/>
        <a:p>
          <a:endParaRPr lang="en-US"/>
        </a:p>
      </dgm:t>
    </dgm:pt>
    <dgm:pt modelId="{34B22171-602D-4E33-9822-BDEEBD232E40}" type="sibTrans" cxnId="{362F17A2-5FB4-4DBA-AA33-F920DD141B1F}">
      <dgm:prSet/>
      <dgm:spPr/>
      <dgm:t>
        <a:bodyPr/>
        <a:lstStyle/>
        <a:p>
          <a:endParaRPr lang="en-US"/>
        </a:p>
      </dgm:t>
    </dgm:pt>
    <dgm:pt modelId="{B552CC67-C3B6-4AA0-870D-A599FFACB6A0}">
      <dgm:prSet phldrT="[Text]"/>
      <dgm:spPr/>
      <dgm:t>
        <a:bodyPr/>
        <a:lstStyle/>
        <a:p>
          <a:r>
            <a:rPr lang="en-US" dirty="0" err="1"/>
            <a:t>model.fit</a:t>
          </a:r>
          <a:r>
            <a:rPr lang="en-US" dirty="0"/>
            <a:t>(</a:t>
          </a:r>
          <a:r>
            <a:rPr lang="en-US" dirty="0" err="1"/>
            <a:t>X_train</a:t>
          </a:r>
          <a:r>
            <a:rPr lang="en-US" dirty="0"/>
            <a:t>, </a:t>
          </a:r>
          <a:r>
            <a:rPr lang="en-US" dirty="0" err="1"/>
            <a:t>y_train</a:t>
          </a:r>
          <a:r>
            <a:rPr lang="en-US" dirty="0"/>
            <a:t>, </a:t>
          </a:r>
          <a:r>
            <a:rPr lang="en-US" dirty="0" err="1"/>
            <a:t>validation_data</a:t>
          </a:r>
          <a:r>
            <a:rPr lang="en-US" noProof="1"/>
            <a:t>=)</a:t>
          </a:r>
        </a:p>
      </dgm:t>
    </dgm:pt>
    <dgm:pt modelId="{63ACC0FE-A4FB-4427-9C05-EFD5E62ABC4B}" type="parTrans" cxnId="{1896C5A7-17A5-4D7F-8111-C36C71B2C759}">
      <dgm:prSet/>
      <dgm:spPr/>
      <dgm:t>
        <a:bodyPr/>
        <a:lstStyle/>
        <a:p>
          <a:endParaRPr lang="en-US"/>
        </a:p>
      </dgm:t>
    </dgm:pt>
    <dgm:pt modelId="{C150FD01-1933-46DB-9FF0-6CC75080C4EA}" type="sibTrans" cxnId="{1896C5A7-17A5-4D7F-8111-C36C71B2C759}">
      <dgm:prSet/>
      <dgm:spPr/>
      <dgm:t>
        <a:bodyPr/>
        <a:lstStyle/>
        <a:p>
          <a:endParaRPr lang="en-US"/>
        </a:p>
      </dgm:t>
    </dgm:pt>
    <dgm:pt modelId="{324F62B1-C169-401E-9B85-1C8892BF51CA}">
      <dgm:prSet phldrT="[Text]"/>
      <dgm:spPr/>
      <dgm:t>
        <a:bodyPr/>
        <a:lstStyle/>
        <a:p>
          <a:r>
            <a:rPr lang="en-US" dirty="0"/>
            <a:t>2. Data Preprocessing</a:t>
          </a:r>
        </a:p>
      </dgm:t>
    </dgm:pt>
    <dgm:pt modelId="{75E2CECC-77F2-4DBE-B746-9AD865999A5A}" type="parTrans" cxnId="{F54D8BDB-67AE-4D07-8267-F99380373071}">
      <dgm:prSet/>
      <dgm:spPr/>
      <dgm:t>
        <a:bodyPr/>
        <a:lstStyle/>
        <a:p>
          <a:endParaRPr lang="en-US"/>
        </a:p>
      </dgm:t>
    </dgm:pt>
    <dgm:pt modelId="{50BE3575-62D2-43E5-B685-E8BC349156CF}" type="sibTrans" cxnId="{F54D8BDB-67AE-4D07-8267-F99380373071}">
      <dgm:prSet/>
      <dgm:spPr/>
      <dgm:t>
        <a:bodyPr/>
        <a:lstStyle/>
        <a:p>
          <a:endParaRPr lang="en-US"/>
        </a:p>
      </dgm:t>
    </dgm:pt>
    <dgm:pt modelId="{35A8C4F1-8F85-497C-88C1-1D00892578DC}" type="pres">
      <dgm:prSet presAssocID="{CBE164E7-7A8E-4690-9611-7F0BE9A484C7}" presName="linear" presStyleCnt="0">
        <dgm:presLayoutVars>
          <dgm:dir/>
          <dgm:animLvl val="lvl"/>
          <dgm:resizeHandles val="exact"/>
        </dgm:presLayoutVars>
      </dgm:prSet>
      <dgm:spPr/>
    </dgm:pt>
    <dgm:pt modelId="{71DDBB0E-9338-4FE1-A6AF-05C7B258D99A}" type="pres">
      <dgm:prSet presAssocID="{474C1F25-3FEF-4C44-A9A0-0B1A1D2992F0}" presName="parentLin" presStyleCnt="0"/>
      <dgm:spPr/>
    </dgm:pt>
    <dgm:pt modelId="{D1A2DA28-59E3-49CB-AB7F-30C817D2CFBD}" type="pres">
      <dgm:prSet presAssocID="{474C1F25-3FEF-4C44-A9A0-0B1A1D2992F0}" presName="parentLeftMargin" presStyleLbl="node1" presStyleIdx="0" presStyleCnt="5"/>
      <dgm:spPr/>
    </dgm:pt>
    <dgm:pt modelId="{79404344-B3D0-4DEF-806A-1041294A52F8}" type="pres">
      <dgm:prSet presAssocID="{474C1F25-3FEF-4C44-A9A0-0B1A1D2992F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63EF88A-A8CD-436E-8D0E-6AE466A06BC4}" type="pres">
      <dgm:prSet presAssocID="{474C1F25-3FEF-4C44-A9A0-0B1A1D2992F0}" presName="negativeSpace" presStyleCnt="0"/>
      <dgm:spPr/>
    </dgm:pt>
    <dgm:pt modelId="{5E4891C8-BA87-47D2-BAF1-65223236BE9F}" type="pres">
      <dgm:prSet presAssocID="{474C1F25-3FEF-4C44-A9A0-0B1A1D2992F0}" presName="childText" presStyleLbl="conFgAcc1" presStyleIdx="0" presStyleCnt="5">
        <dgm:presLayoutVars>
          <dgm:bulletEnabled val="1"/>
        </dgm:presLayoutVars>
      </dgm:prSet>
      <dgm:spPr/>
    </dgm:pt>
    <dgm:pt modelId="{B522BA59-9841-4238-A3B5-26837C315C47}" type="pres">
      <dgm:prSet presAssocID="{2FAF6602-059F-421D-9529-9009C904BC7F}" presName="spaceBetweenRectangles" presStyleCnt="0"/>
      <dgm:spPr/>
    </dgm:pt>
    <dgm:pt modelId="{F475CA5C-0DA6-4575-8DAF-B9FBE7E2DA1F}" type="pres">
      <dgm:prSet presAssocID="{324F62B1-C169-401E-9B85-1C8892BF51CA}" presName="parentLin" presStyleCnt="0"/>
      <dgm:spPr/>
    </dgm:pt>
    <dgm:pt modelId="{CF070726-01DF-4DAF-9EAD-7BEE1BA63B19}" type="pres">
      <dgm:prSet presAssocID="{324F62B1-C169-401E-9B85-1C8892BF51CA}" presName="parentLeftMargin" presStyleLbl="node1" presStyleIdx="0" presStyleCnt="5"/>
      <dgm:spPr/>
    </dgm:pt>
    <dgm:pt modelId="{0F8F0186-177E-47C1-8FB0-0EA35B849ECD}" type="pres">
      <dgm:prSet presAssocID="{324F62B1-C169-401E-9B85-1C8892BF51C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B01CC86-0629-4358-BAF9-B536903154AC}" type="pres">
      <dgm:prSet presAssocID="{324F62B1-C169-401E-9B85-1C8892BF51CA}" presName="negativeSpace" presStyleCnt="0"/>
      <dgm:spPr/>
    </dgm:pt>
    <dgm:pt modelId="{7BAB01FB-E800-4AA2-BD45-54C323B0D36A}" type="pres">
      <dgm:prSet presAssocID="{324F62B1-C169-401E-9B85-1C8892BF51CA}" presName="childText" presStyleLbl="conFgAcc1" presStyleIdx="1" presStyleCnt="5">
        <dgm:presLayoutVars>
          <dgm:bulletEnabled val="1"/>
        </dgm:presLayoutVars>
      </dgm:prSet>
      <dgm:spPr/>
    </dgm:pt>
    <dgm:pt modelId="{5B9BB00D-17AA-4847-A06E-5FF36AEE59B4}" type="pres">
      <dgm:prSet presAssocID="{50BE3575-62D2-43E5-B685-E8BC349156CF}" presName="spaceBetweenRectangles" presStyleCnt="0"/>
      <dgm:spPr/>
    </dgm:pt>
    <dgm:pt modelId="{833A736D-32B0-4618-B9D6-15E9AB49E7FB}" type="pres">
      <dgm:prSet presAssocID="{B5261165-ECB7-4DDC-9146-C288C2D13F79}" presName="parentLin" presStyleCnt="0"/>
      <dgm:spPr/>
    </dgm:pt>
    <dgm:pt modelId="{77C04601-9291-4F8F-B6A1-869BD074721D}" type="pres">
      <dgm:prSet presAssocID="{B5261165-ECB7-4DDC-9146-C288C2D13F79}" presName="parentLeftMargin" presStyleLbl="node1" presStyleIdx="1" presStyleCnt="5"/>
      <dgm:spPr/>
    </dgm:pt>
    <dgm:pt modelId="{0DC586AD-C3CD-4F45-82F9-D96D693514A1}" type="pres">
      <dgm:prSet presAssocID="{B5261165-ECB7-4DDC-9146-C288C2D13F7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2928397-391A-4BB3-AE35-9AF14D5A8B91}" type="pres">
      <dgm:prSet presAssocID="{B5261165-ECB7-4DDC-9146-C288C2D13F79}" presName="negativeSpace" presStyleCnt="0"/>
      <dgm:spPr/>
    </dgm:pt>
    <dgm:pt modelId="{907A7788-1157-4BCE-9AB5-D8CCD13AB248}" type="pres">
      <dgm:prSet presAssocID="{B5261165-ECB7-4DDC-9146-C288C2D13F79}" presName="childText" presStyleLbl="conFgAcc1" presStyleIdx="2" presStyleCnt="5">
        <dgm:presLayoutVars>
          <dgm:bulletEnabled val="1"/>
        </dgm:presLayoutVars>
      </dgm:prSet>
      <dgm:spPr/>
    </dgm:pt>
    <dgm:pt modelId="{B2A32D3D-13CD-4960-B719-CA89E6C89045}" type="pres">
      <dgm:prSet presAssocID="{54316E7C-71CD-4410-884B-7A505F60C5E8}" presName="spaceBetweenRectangles" presStyleCnt="0"/>
      <dgm:spPr/>
    </dgm:pt>
    <dgm:pt modelId="{7E1D8096-B3BB-4437-AB86-CEDE09560421}" type="pres">
      <dgm:prSet presAssocID="{E860318B-60C6-46DC-933F-D11FC2B9A351}" presName="parentLin" presStyleCnt="0"/>
      <dgm:spPr/>
    </dgm:pt>
    <dgm:pt modelId="{573944FA-AB6C-4C2A-B78E-B108FA3AB8FB}" type="pres">
      <dgm:prSet presAssocID="{E860318B-60C6-46DC-933F-D11FC2B9A351}" presName="parentLeftMargin" presStyleLbl="node1" presStyleIdx="2" presStyleCnt="5"/>
      <dgm:spPr/>
    </dgm:pt>
    <dgm:pt modelId="{5DF2EB2C-7025-447E-8DEB-175BE6FEEE29}" type="pres">
      <dgm:prSet presAssocID="{E860318B-60C6-46DC-933F-D11FC2B9A35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D36C2B4-5152-4AFF-AEEF-BA3CA8F9844F}" type="pres">
      <dgm:prSet presAssocID="{E860318B-60C6-46DC-933F-D11FC2B9A351}" presName="negativeSpace" presStyleCnt="0"/>
      <dgm:spPr/>
    </dgm:pt>
    <dgm:pt modelId="{72478E7E-F5E2-4A71-9EB8-863451960E5E}" type="pres">
      <dgm:prSet presAssocID="{E860318B-60C6-46DC-933F-D11FC2B9A351}" presName="childText" presStyleLbl="conFgAcc1" presStyleIdx="3" presStyleCnt="5">
        <dgm:presLayoutVars>
          <dgm:bulletEnabled val="1"/>
        </dgm:presLayoutVars>
      </dgm:prSet>
      <dgm:spPr/>
    </dgm:pt>
    <dgm:pt modelId="{7C645D62-BEAC-4F61-8AC6-603178B8DCF8}" type="pres">
      <dgm:prSet presAssocID="{8A625003-6F18-4F2B-AF91-FA07E9EA5791}" presName="spaceBetweenRectangles" presStyleCnt="0"/>
      <dgm:spPr/>
    </dgm:pt>
    <dgm:pt modelId="{6B493C3F-D295-4B5E-84C3-8E3424FCC6F6}" type="pres">
      <dgm:prSet presAssocID="{A56295D9-BD7D-4F0E-B1AC-B5A65DA26292}" presName="parentLin" presStyleCnt="0"/>
      <dgm:spPr/>
    </dgm:pt>
    <dgm:pt modelId="{647F3B67-A4A3-4B7A-B906-DC89EB24BB7D}" type="pres">
      <dgm:prSet presAssocID="{A56295D9-BD7D-4F0E-B1AC-B5A65DA26292}" presName="parentLeftMargin" presStyleLbl="node1" presStyleIdx="3" presStyleCnt="5"/>
      <dgm:spPr/>
    </dgm:pt>
    <dgm:pt modelId="{89802683-135E-42D4-B758-6B854A72BBD8}" type="pres">
      <dgm:prSet presAssocID="{A56295D9-BD7D-4F0E-B1AC-B5A65DA2629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4310A3C-E642-4B64-B368-802014EDEB02}" type="pres">
      <dgm:prSet presAssocID="{A56295D9-BD7D-4F0E-B1AC-B5A65DA26292}" presName="negativeSpace" presStyleCnt="0"/>
      <dgm:spPr/>
    </dgm:pt>
    <dgm:pt modelId="{D782F8E2-70EF-4AE0-935E-248A2411FA5E}" type="pres">
      <dgm:prSet presAssocID="{A56295D9-BD7D-4F0E-B1AC-B5A65DA2629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550B50A-C1A1-430A-B5FA-1A7EF916D609}" type="presOf" srcId="{474C1F25-3FEF-4C44-A9A0-0B1A1D2992F0}" destId="{79404344-B3D0-4DEF-806A-1041294A52F8}" srcOrd="1" destOrd="0" presId="urn:microsoft.com/office/officeart/2005/8/layout/list1"/>
    <dgm:cxn modelId="{8B330C12-8168-413C-A470-DCCAE90235F8}" srcId="{B5261165-ECB7-4DDC-9146-C288C2D13F79}" destId="{22CF5ED4-F1FF-460D-B894-76AB21D8229A}" srcOrd="0" destOrd="0" parTransId="{2DFDC62F-CFDE-4C4D-A1B1-5D1DA44B575C}" sibTransId="{0A7285E9-87FB-408D-A68C-06E07BBE74A0}"/>
    <dgm:cxn modelId="{8E5C5415-0422-493F-9D7C-000744F7479B}" srcId="{CBE164E7-7A8E-4690-9611-7F0BE9A484C7}" destId="{E860318B-60C6-46DC-933F-D11FC2B9A351}" srcOrd="3" destOrd="0" parTransId="{09B2636F-8828-4E6E-9FCE-CFFC52E2A73B}" sibTransId="{8A625003-6F18-4F2B-AF91-FA07E9EA5791}"/>
    <dgm:cxn modelId="{48801E2D-9B3F-4FC6-8006-8992F195EF9F}" type="presOf" srcId="{22CF5ED4-F1FF-460D-B894-76AB21D8229A}" destId="{907A7788-1157-4BCE-9AB5-D8CCD13AB248}" srcOrd="0" destOrd="0" presId="urn:microsoft.com/office/officeart/2005/8/layout/list1"/>
    <dgm:cxn modelId="{44CFCA2F-76FC-42FF-8F46-7423555D8E8D}" type="presOf" srcId="{474C1F25-3FEF-4C44-A9A0-0B1A1D2992F0}" destId="{D1A2DA28-59E3-49CB-AB7F-30C817D2CFBD}" srcOrd="0" destOrd="0" presId="urn:microsoft.com/office/officeart/2005/8/layout/list1"/>
    <dgm:cxn modelId="{32523434-DDCA-463C-97F3-C4EB92979557}" srcId="{474C1F25-3FEF-4C44-A9A0-0B1A1D2992F0}" destId="{E6A0E5EE-3757-4E0C-A0A0-D8052AD55A05}" srcOrd="1" destOrd="0" parTransId="{DEFA3986-CA59-455E-A742-20D4BC7100DF}" sibTransId="{2335E4AF-0C89-4123-9FE9-90C4671BDD50}"/>
    <dgm:cxn modelId="{360E2140-A61F-4815-A913-638AD48A2069}" type="presOf" srcId="{A56295D9-BD7D-4F0E-B1AC-B5A65DA26292}" destId="{647F3B67-A4A3-4B7A-B906-DC89EB24BB7D}" srcOrd="0" destOrd="0" presId="urn:microsoft.com/office/officeart/2005/8/layout/list1"/>
    <dgm:cxn modelId="{67DD9743-06A0-4ACB-B679-53054816B163}" srcId="{CBE164E7-7A8E-4690-9611-7F0BE9A484C7}" destId="{474C1F25-3FEF-4C44-A9A0-0B1A1D2992F0}" srcOrd="0" destOrd="0" parTransId="{500C033A-90B9-4822-9708-B135F96ACDBF}" sibTransId="{2FAF6602-059F-421D-9529-9009C904BC7F}"/>
    <dgm:cxn modelId="{41D63044-F5B7-4471-BA22-E0D80CB7E546}" type="presOf" srcId="{768B8901-7126-4055-A93F-C064E6ABA91F}" destId="{5E4891C8-BA87-47D2-BAF1-65223236BE9F}" srcOrd="0" destOrd="0" presId="urn:microsoft.com/office/officeart/2005/8/layout/list1"/>
    <dgm:cxn modelId="{009B2168-A975-4D97-82C8-E2B0025DA8F0}" type="presOf" srcId="{CBE164E7-7A8E-4690-9611-7F0BE9A484C7}" destId="{35A8C4F1-8F85-497C-88C1-1D00892578DC}" srcOrd="0" destOrd="0" presId="urn:microsoft.com/office/officeart/2005/8/layout/list1"/>
    <dgm:cxn modelId="{2D19686D-073A-44B9-815C-5D6678C92420}" type="presOf" srcId="{324F62B1-C169-401E-9B85-1C8892BF51CA}" destId="{0F8F0186-177E-47C1-8FB0-0EA35B849ECD}" srcOrd="1" destOrd="0" presId="urn:microsoft.com/office/officeart/2005/8/layout/list1"/>
    <dgm:cxn modelId="{AEB6694E-5965-459C-A343-6A7FDD342DEF}" type="presOf" srcId="{E860318B-60C6-46DC-933F-D11FC2B9A351}" destId="{573944FA-AB6C-4C2A-B78E-B108FA3AB8FB}" srcOrd="0" destOrd="0" presId="urn:microsoft.com/office/officeart/2005/8/layout/list1"/>
    <dgm:cxn modelId="{EBDB3B50-25A8-4793-8660-C0E9D640066C}" type="presOf" srcId="{B5261165-ECB7-4DDC-9146-C288C2D13F79}" destId="{0DC586AD-C3CD-4F45-82F9-D96D693514A1}" srcOrd="1" destOrd="0" presId="urn:microsoft.com/office/officeart/2005/8/layout/list1"/>
    <dgm:cxn modelId="{F4B04072-1A75-4150-81B7-07B2388467A6}" type="presOf" srcId="{324F62B1-C169-401E-9B85-1C8892BF51CA}" destId="{CF070726-01DF-4DAF-9EAD-7BEE1BA63B19}" srcOrd="0" destOrd="0" presId="urn:microsoft.com/office/officeart/2005/8/layout/list1"/>
    <dgm:cxn modelId="{F183D474-1932-4DF0-89FA-B4754410B917}" type="presOf" srcId="{B5261165-ECB7-4DDC-9146-C288C2D13F79}" destId="{77C04601-9291-4F8F-B6A1-869BD074721D}" srcOrd="0" destOrd="0" presId="urn:microsoft.com/office/officeart/2005/8/layout/list1"/>
    <dgm:cxn modelId="{7EA03575-A8CC-41E1-A50A-AE6AF94E0DED}" type="presOf" srcId="{E0AADE3C-D156-445D-B2B1-FB1CA843F76B}" destId="{72478E7E-F5E2-4A71-9EB8-863451960E5E}" srcOrd="0" destOrd="0" presId="urn:microsoft.com/office/officeart/2005/8/layout/list1"/>
    <dgm:cxn modelId="{69C5FB9B-C755-4E53-9D0B-31134B2D8217}" type="presOf" srcId="{A56295D9-BD7D-4F0E-B1AC-B5A65DA26292}" destId="{89802683-135E-42D4-B758-6B854A72BBD8}" srcOrd="1" destOrd="0" presId="urn:microsoft.com/office/officeart/2005/8/layout/list1"/>
    <dgm:cxn modelId="{E886229F-A75C-4AA7-8E98-E94FDF40F898}" srcId="{CBE164E7-7A8E-4690-9611-7F0BE9A484C7}" destId="{B5261165-ECB7-4DDC-9146-C288C2D13F79}" srcOrd="2" destOrd="0" parTransId="{5E50A8D1-08E7-44AE-A537-1330D49442BA}" sibTransId="{54316E7C-71CD-4410-884B-7A505F60C5E8}"/>
    <dgm:cxn modelId="{362F17A2-5FB4-4DBA-AA33-F920DD141B1F}" srcId="{E860318B-60C6-46DC-933F-D11FC2B9A351}" destId="{E0AADE3C-D156-445D-B2B1-FB1CA843F76B}" srcOrd="0" destOrd="0" parTransId="{272ACAEA-AE30-40AA-BFCA-4B1C07F13F89}" sibTransId="{34B22171-602D-4E33-9822-BDEEBD232E40}"/>
    <dgm:cxn modelId="{1896C5A7-17A5-4D7F-8111-C36C71B2C759}" srcId="{A56295D9-BD7D-4F0E-B1AC-B5A65DA26292}" destId="{B552CC67-C3B6-4AA0-870D-A599FFACB6A0}" srcOrd="0" destOrd="0" parTransId="{63ACC0FE-A4FB-4427-9C05-EFD5E62ABC4B}" sibTransId="{C150FD01-1933-46DB-9FF0-6CC75080C4EA}"/>
    <dgm:cxn modelId="{E9D3D8A9-5AB7-48A4-B77E-13AD0708C869}" srcId="{474C1F25-3FEF-4C44-A9A0-0B1A1D2992F0}" destId="{1D1E6135-B6D3-47D0-97BE-60A02E70BFA8}" srcOrd="2" destOrd="0" parTransId="{7D6C2723-E2BF-465E-926A-F691B2D2199E}" sibTransId="{6D7787EB-3CCA-40DB-982B-A1D4B4FA043B}"/>
    <dgm:cxn modelId="{9E105FAA-1C47-40A4-8980-FC41A2028688}" type="presOf" srcId="{1D1E6135-B6D3-47D0-97BE-60A02E70BFA8}" destId="{5E4891C8-BA87-47D2-BAF1-65223236BE9F}" srcOrd="0" destOrd="2" presId="urn:microsoft.com/office/officeart/2005/8/layout/list1"/>
    <dgm:cxn modelId="{6FED07C1-0A32-4CA2-BB08-962B3A52FBDB}" type="presOf" srcId="{E6A0E5EE-3757-4E0C-A0A0-D8052AD55A05}" destId="{5E4891C8-BA87-47D2-BAF1-65223236BE9F}" srcOrd="0" destOrd="1" presId="urn:microsoft.com/office/officeart/2005/8/layout/list1"/>
    <dgm:cxn modelId="{14272CC6-7115-4A9D-8DC9-081EE86BADCE}" type="presOf" srcId="{E860318B-60C6-46DC-933F-D11FC2B9A351}" destId="{5DF2EB2C-7025-447E-8DEB-175BE6FEEE29}" srcOrd="1" destOrd="0" presId="urn:microsoft.com/office/officeart/2005/8/layout/list1"/>
    <dgm:cxn modelId="{F54D8BDB-67AE-4D07-8267-F99380373071}" srcId="{CBE164E7-7A8E-4690-9611-7F0BE9A484C7}" destId="{324F62B1-C169-401E-9B85-1C8892BF51CA}" srcOrd="1" destOrd="0" parTransId="{75E2CECC-77F2-4DBE-B746-9AD865999A5A}" sibTransId="{50BE3575-62D2-43E5-B685-E8BC349156CF}"/>
    <dgm:cxn modelId="{DC2D08E1-BDF5-44BC-9937-84D16C7485A5}" type="presOf" srcId="{B552CC67-C3B6-4AA0-870D-A599FFACB6A0}" destId="{D782F8E2-70EF-4AE0-935E-248A2411FA5E}" srcOrd="0" destOrd="0" presId="urn:microsoft.com/office/officeart/2005/8/layout/list1"/>
    <dgm:cxn modelId="{5ACCF1E8-008A-4262-A0CD-73AD4126CCE6}" srcId="{474C1F25-3FEF-4C44-A9A0-0B1A1D2992F0}" destId="{768B8901-7126-4055-A93F-C064E6ABA91F}" srcOrd="0" destOrd="0" parTransId="{6D99560E-A3CF-4010-B59F-231395ACDEE0}" sibTransId="{17D8ACC9-BDE6-42F9-87C3-F239D2A79143}"/>
    <dgm:cxn modelId="{AC2EE1EB-AE53-4F01-9EBA-653553CF22AE}" srcId="{CBE164E7-7A8E-4690-9611-7F0BE9A484C7}" destId="{A56295D9-BD7D-4F0E-B1AC-B5A65DA26292}" srcOrd="4" destOrd="0" parTransId="{A75AC229-D123-4853-A720-89D26B54A28D}" sibTransId="{A5FE5D3C-5085-48B4-B22A-4DA79450C933}"/>
    <dgm:cxn modelId="{82019E45-60D9-48EA-87D2-1A579CE68371}" type="presParOf" srcId="{35A8C4F1-8F85-497C-88C1-1D00892578DC}" destId="{71DDBB0E-9338-4FE1-A6AF-05C7B258D99A}" srcOrd="0" destOrd="0" presId="urn:microsoft.com/office/officeart/2005/8/layout/list1"/>
    <dgm:cxn modelId="{7B99E5AC-8614-4224-ACCA-D47C28B0DC1C}" type="presParOf" srcId="{71DDBB0E-9338-4FE1-A6AF-05C7B258D99A}" destId="{D1A2DA28-59E3-49CB-AB7F-30C817D2CFBD}" srcOrd="0" destOrd="0" presId="urn:microsoft.com/office/officeart/2005/8/layout/list1"/>
    <dgm:cxn modelId="{6E36BF63-7A89-4126-8AE8-F4879B157653}" type="presParOf" srcId="{71DDBB0E-9338-4FE1-A6AF-05C7B258D99A}" destId="{79404344-B3D0-4DEF-806A-1041294A52F8}" srcOrd="1" destOrd="0" presId="urn:microsoft.com/office/officeart/2005/8/layout/list1"/>
    <dgm:cxn modelId="{D5A02223-84B5-44FA-A822-4A9259058541}" type="presParOf" srcId="{35A8C4F1-8F85-497C-88C1-1D00892578DC}" destId="{563EF88A-A8CD-436E-8D0E-6AE466A06BC4}" srcOrd="1" destOrd="0" presId="urn:microsoft.com/office/officeart/2005/8/layout/list1"/>
    <dgm:cxn modelId="{635BC944-76CA-4A19-B777-E6616EC22922}" type="presParOf" srcId="{35A8C4F1-8F85-497C-88C1-1D00892578DC}" destId="{5E4891C8-BA87-47D2-BAF1-65223236BE9F}" srcOrd="2" destOrd="0" presId="urn:microsoft.com/office/officeart/2005/8/layout/list1"/>
    <dgm:cxn modelId="{1EEE294A-8E39-49C3-84A3-8A11994DF2E9}" type="presParOf" srcId="{35A8C4F1-8F85-497C-88C1-1D00892578DC}" destId="{B522BA59-9841-4238-A3B5-26837C315C47}" srcOrd="3" destOrd="0" presId="urn:microsoft.com/office/officeart/2005/8/layout/list1"/>
    <dgm:cxn modelId="{4EA6D546-CC26-4A56-9FB3-55011A9024D0}" type="presParOf" srcId="{35A8C4F1-8F85-497C-88C1-1D00892578DC}" destId="{F475CA5C-0DA6-4575-8DAF-B9FBE7E2DA1F}" srcOrd="4" destOrd="0" presId="urn:microsoft.com/office/officeart/2005/8/layout/list1"/>
    <dgm:cxn modelId="{0BC56C57-D735-4EC4-9438-3A25669EA8C0}" type="presParOf" srcId="{F475CA5C-0DA6-4575-8DAF-B9FBE7E2DA1F}" destId="{CF070726-01DF-4DAF-9EAD-7BEE1BA63B19}" srcOrd="0" destOrd="0" presId="urn:microsoft.com/office/officeart/2005/8/layout/list1"/>
    <dgm:cxn modelId="{E9665065-7889-45FB-AD4A-F5BA5DD2D0F5}" type="presParOf" srcId="{F475CA5C-0DA6-4575-8DAF-B9FBE7E2DA1F}" destId="{0F8F0186-177E-47C1-8FB0-0EA35B849ECD}" srcOrd="1" destOrd="0" presId="urn:microsoft.com/office/officeart/2005/8/layout/list1"/>
    <dgm:cxn modelId="{632CEBD3-DAAE-4C5B-8672-43767FB1C6F6}" type="presParOf" srcId="{35A8C4F1-8F85-497C-88C1-1D00892578DC}" destId="{8B01CC86-0629-4358-BAF9-B536903154AC}" srcOrd="5" destOrd="0" presId="urn:microsoft.com/office/officeart/2005/8/layout/list1"/>
    <dgm:cxn modelId="{1920CA77-47AA-4424-9416-841048EAF5B9}" type="presParOf" srcId="{35A8C4F1-8F85-497C-88C1-1D00892578DC}" destId="{7BAB01FB-E800-4AA2-BD45-54C323B0D36A}" srcOrd="6" destOrd="0" presId="urn:microsoft.com/office/officeart/2005/8/layout/list1"/>
    <dgm:cxn modelId="{DDD398FD-CD7D-4E46-B52A-0A892AF46821}" type="presParOf" srcId="{35A8C4F1-8F85-497C-88C1-1D00892578DC}" destId="{5B9BB00D-17AA-4847-A06E-5FF36AEE59B4}" srcOrd="7" destOrd="0" presId="urn:microsoft.com/office/officeart/2005/8/layout/list1"/>
    <dgm:cxn modelId="{9CE00CEF-FEC5-4FF8-A272-B43601641572}" type="presParOf" srcId="{35A8C4F1-8F85-497C-88C1-1D00892578DC}" destId="{833A736D-32B0-4618-B9D6-15E9AB49E7FB}" srcOrd="8" destOrd="0" presId="urn:microsoft.com/office/officeart/2005/8/layout/list1"/>
    <dgm:cxn modelId="{886CF4E8-7A0E-4524-A6CB-3E28D94CE5C9}" type="presParOf" srcId="{833A736D-32B0-4618-B9D6-15E9AB49E7FB}" destId="{77C04601-9291-4F8F-B6A1-869BD074721D}" srcOrd="0" destOrd="0" presId="urn:microsoft.com/office/officeart/2005/8/layout/list1"/>
    <dgm:cxn modelId="{AD2EB6C2-695C-4563-8BE7-E6659F052484}" type="presParOf" srcId="{833A736D-32B0-4618-B9D6-15E9AB49E7FB}" destId="{0DC586AD-C3CD-4F45-82F9-D96D693514A1}" srcOrd="1" destOrd="0" presId="urn:microsoft.com/office/officeart/2005/8/layout/list1"/>
    <dgm:cxn modelId="{C17421D1-8767-4F2D-A866-9EA2E9AF1DE3}" type="presParOf" srcId="{35A8C4F1-8F85-497C-88C1-1D00892578DC}" destId="{A2928397-391A-4BB3-AE35-9AF14D5A8B91}" srcOrd="9" destOrd="0" presId="urn:microsoft.com/office/officeart/2005/8/layout/list1"/>
    <dgm:cxn modelId="{69AEADB0-6221-4F9B-92FC-AC2F4E9B5808}" type="presParOf" srcId="{35A8C4F1-8F85-497C-88C1-1D00892578DC}" destId="{907A7788-1157-4BCE-9AB5-D8CCD13AB248}" srcOrd="10" destOrd="0" presId="urn:microsoft.com/office/officeart/2005/8/layout/list1"/>
    <dgm:cxn modelId="{0895E793-BCA7-452A-BEC2-303C2271FCF8}" type="presParOf" srcId="{35A8C4F1-8F85-497C-88C1-1D00892578DC}" destId="{B2A32D3D-13CD-4960-B719-CA89E6C89045}" srcOrd="11" destOrd="0" presId="urn:microsoft.com/office/officeart/2005/8/layout/list1"/>
    <dgm:cxn modelId="{8A9B97B5-52C3-4277-869D-E48CABA78E3C}" type="presParOf" srcId="{35A8C4F1-8F85-497C-88C1-1D00892578DC}" destId="{7E1D8096-B3BB-4437-AB86-CEDE09560421}" srcOrd="12" destOrd="0" presId="urn:microsoft.com/office/officeart/2005/8/layout/list1"/>
    <dgm:cxn modelId="{FF16C9D2-F4EF-458A-9570-9DFF9852408B}" type="presParOf" srcId="{7E1D8096-B3BB-4437-AB86-CEDE09560421}" destId="{573944FA-AB6C-4C2A-B78E-B108FA3AB8FB}" srcOrd="0" destOrd="0" presId="urn:microsoft.com/office/officeart/2005/8/layout/list1"/>
    <dgm:cxn modelId="{127B09EA-9A6F-4250-B6D6-3C5EA8122122}" type="presParOf" srcId="{7E1D8096-B3BB-4437-AB86-CEDE09560421}" destId="{5DF2EB2C-7025-447E-8DEB-175BE6FEEE29}" srcOrd="1" destOrd="0" presId="urn:microsoft.com/office/officeart/2005/8/layout/list1"/>
    <dgm:cxn modelId="{C3CEEC5D-0C87-4890-949F-CA62E6A83864}" type="presParOf" srcId="{35A8C4F1-8F85-497C-88C1-1D00892578DC}" destId="{2D36C2B4-5152-4AFF-AEEF-BA3CA8F9844F}" srcOrd="13" destOrd="0" presId="urn:microsoft.com/office/officeart/2005/8/layout/list1"/>
    <dgm:cxn modelId="{B17332DF-078E-4A2E-9287-2751F79F3634}" type="presParOf" srcId="{35A8C4F1-8F85-497C-88C1-1D00892578DC}" destId="{72478E7E-F5E2-4A71-9EB8-863451960E5E}" srcOrd="14" destOrd="0" presId="urn:microsoft.com/office/officeart/2005/8/layout/list1"/>
    <dgm:cxn modelId="{D6E098AD-32F0-411B-86E1-71CBB7C55586}" type="presParOf" srcId="{35A8C4F1-8F85-497C-88C1-1D00892578DC}" destId="{7C645D62-BEAC-4F61-8AC6-603178B8DCF8}" srcOrd="15" destOrd="0" presId="urn:microsoft.com/office/officeart/2005/8/layout/list1"/>
    <dgm:cxn modelId="{D0E7A19D-ADFC-4802-B535-E2D964CC9920}" type="presParOf" srcId="{35A8C4F1-8F85-497C-88C1-1D00892578DC}" destId="{6B493C3F-D295-4B5E-84C3-8E3424FCC6F6}" srcOrd="16" destOrd="0" presId="urn:microsoft.com/office/officeart/2005/8/layout/list1"/>
    <dgm:cxn modelId="{93EF937A-C23F-476E-9723-7A90457F3B29}" type="presParOf" srcId="{6B493C3F-D295-4B5E-84C3-8E3424FCC6F6}" destId="{647F3B67-A4A3-4B7A-B906-DC89EB24BB7D}" srcOrd="0" destOrd="0" presId="urn:microsoft.com/office/officeart/2005/8/layout/list1"/>
    <dgm:cxn modelId="{040171E4-454D-410A-ADCB-487416C6A009}" type="presParOf" srcId="{6B493C3F-D295-4B5E-84C3-8E3424FCC6F6}" destId="{89802683-135E-42D4-B758-6B854A72BBD8}" srcOrd="1" destOrd="0" presId="urn:microsoft.com/office/officeart/2005/8/layout/list1"/>
    <dgm:cxn modelId="{D29777A9-0855-4CBC-B6D3-E2E261F64C44}" type="presParOf" srcId="{35A8C4F1-8F85-497C-88C1-1D00892578DC}" destId="{64310A3C-E642-4B64-B368-802014EDEB02}" srcOrd="17" destOrd="0" presId="urn:microsoft.com/office/officeart/2005/8/layout/list1"/>
    <dgm:cxn modelId="{0F984D2A-5A95-4F16-821D-5B9333D74A78}" type="presParOf" srcId="{35A8C4F1-8F85-497C-88C1-1D00892578DC}" destId="{D782F8E2-70EF-4AE0-935E-248A2411FA5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891C8-BA87-47D2-BAF1-65223236BE9F}">
      <dsp:nvSpPr>
        <dsp:cNvPr id="0" name=""/>
        <dsp:cNvSpPr/>
      </dsp:nvSpPr>
      <dsp:spPr>
        <a:xfrm>
          <a:off x="0" y="320095"/>
          <a:ext cx="6403927" cy="10363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16" tIns="291592" rIns="4970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import </a:t>
          </a:r>
          <a:r>
            <a:rPr lang="en-US" sz="1400" kern="1200" dirty="0" err="1"/>
            <a:t>keras</a:t>
          </a:r>
          <a:r>
            <a:rPr lang="en-US" sz="1400" kern="1200" dirty="0"/>
            <a:t> as 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import </a:t>
          </a:r>
          <a:r>
            <a:rPr lang="en-US" sz="1400" kern="1200" dirty="0" err="1"/>
            <a:t>tensorflow</a:t>
          </a:r>
          <a:r>
            <a:rPr lang="en-US" sz="1400" kern="1200" dirty="0"/>
            <a:t> as </a:t>
          </a:r>
          <a:r>
            <a:rPr lang="en-US" sz="1400" kern="1200" dirty="0" err="1"/>
            <a:t>tf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import layers, models..</a:t>
          </a:r>
        </a:p>
      </dsp:txBody>
      <dsp:txXfrm>
        <a:off x="0" y="320095"/>
        <a:ext cx="6403927" cy="1036350"/>
      </dsp:txXfrm>
    </dsp:sp>
    <dsp:sp modelId="{79404344-B3D0-4DEF-806A-1041294A52F8}">
      <dsp:nvSpPr>
        <dsp:cNvPr id="0" name=""/>
        <dsp:cNvSpPr/>
      </dsp:nvSpPr>
      <dsp:spPr>
        <a:xfrm>
          <a:off x="320196" y="113455"/>
          <a:ext cx="4482749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437" tIns="0" rIns="16943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Import</a:t>
          </a:r>
        </a:p>
      </dsp:txBody>
      <dsp:txXfrm>
        <a:off x="340371" y="133630"/>
        <a:ext cx="4442399" cy="372930"/>
      </dsp:txXfrm>
    </dsp:sp>
    <dsp:sp modelId="{7BAB01FB-E800-4AA2-BD45-54C323B0D36A}">
      <dsp:nvSpPr>
        <dsp:cNvPr id="0" name=""/>
        <dsp:cNvSpPr/>
      </dsp:nvSpPr>
      <dsp:spPr>
        <a:xfrm>
          <a:off x="0" y="1638685"/>
          <a:ext cx="6403927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F0186-177E-47C1-8FB0-0EA35B849ECD}">
      <dsp:nvSpPr>
        <dsp:cNvPr id="0" name=""/>
        <dsp:cNvSpPr/>
      </dsp:nvSpPr>
      <dsp:spPr>
        <a:xfrm>
          <a:off x="320196" y="1432045"/>
          <a:ext cx="4482749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437" tIns="0" rIns="16943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Data Preprocessing</a:t>
          </a:r>
        </a:p>
      </dsp:txBody>
      <dsp:txXfrm>
        <a:off x="340371" y="1452220"/>
        <a:ext cx="4442399" cy="372930"/>
      </dsp:txXfrm>
    </dsp:sp>
    <dsp:sp modelId="{907A7788-1157-4BCE-9AB5-D8CCD13AB248}">
      <dsp:nvSpPr>
        <dsp:cNvPr id="0" name=""/>
        <dsp:cNvSpPr/>
      </dsp:nvSpPr>
      <dsp:spPr>
        <a:xfrm>
          <a:off x="0" y="2273725"/>
          <a:ext cx="6403927" cy="5843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16" tIns="291592" rIns="4970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kern="1200" dirty="0"/>
            <a:t> </a:t>
          </a:r>
          <a:r>
            <a:rPr lang="en-US" sz="1400" kern="1200" dirty="0"/>
            <a:t>model = Sequential()</a:t>
          </a:r>
        </a:p>
      </dsp:txBody>
      <dsp:txXfrm>
        <a:off x="0" y="2273725"/>
        <a:ext cx="6403927" cy="584325"/>
      </dsp:txXfrm>
    </dsp:sp>
    <dsp:sp modelId="{0DC586AD-C3CD-4F45-82F9-D96D693514A1}">
      <dsp:nvSpPr>
        <dsp:cNvPr id="0" name=""/>
        <dsp:cNvSpPr/>
      </dsp:nvSpPr>
      <dsp:spPr>
        <a:xfrm>
          <a:off x="320196" y="2067086"/>
          <a:ext cx="4482749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437" tIns="0" rIns="16943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Describe model</a:t>
          </a:r>
        </a:p>
      </dsp:txBody>
      <dsp:txXfrm>
        <a:off x="340371" y="2087261"/>
        <a:ext cx="4442399" cy="372930"/>
      </dsp:txXfrm>
    </dsp:sp>
    <dsp:sp modelId="{72478E7E-F5E2-4A71-9EB8-863451960E5E}">
      <dsp:nvSpPr>
        <dsp:cNvPr id="0" name=""/>
        <dsp:cNvSpPr/>
      </dsp:nvSpPr>
      <dsp:spPr>
        <a:xfrm>
          <a:off x="0" y="3140291"/>
          <a:ext cx="6403927" cy="5843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16" tIns="291592" rIns="4970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model.compile</a:t>
          </a:r>
          <a:r>
            <a:rPr lang="en-US" sz="1400" kern="1200" dirty="0"/>
            <a:t>(loss=.. metrics=..)</a:t>
          </a:r>
        </a:p>
      </dsp:txBody>
      <dsp:txXfrm>
        <a:off x="0" y="3140291"/>
        <a:ext cx="6403927" cy="584325"/>
      </dsp:txXfrm>
    </dsp:sp>
    <dsp:sp modelId="{5DF2EB2C-7025-447E-8DEB-175BE6FEEE29}">
      <dsp:nvSpPr>
        <dsp:cNvPr id="0" name=""/>
        <dsp:cNvSpPr/>
      </dsp:nvSpPr>
      <dsp:spPr>
        <a:xfrm>
          <a:off x="320196" y="2933651"/>
          <a:ext cx="4482749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437" tIns="0" rIns="16943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Compile – </a:t>
          </a:r>
          <a:r>
            <a:rPr lang="en-US" sz="1400" b="1" i="1" u="sng" kern="1200" dirty="0"/>
            <a:t>confirm</a:t>
          </a:r>
          <a:r>
            <a:rPr lang="en-US" sz="1400" kern="1200" dirty="0"/>
            <a:t> your architecture</a:t>
          </a:r>
        </a:p>
      </dsp:txBody>
      <dsp:txXfrm>
        <a:off x="340371" y="2953826"/>
        <a:ext cx="4442399" cy="372930"/>
      </dsp:txXfrm>
    </dsp:sp>
    <dsp:sp modelId="{D782F8E2-70EF-4AE0-935E-248A2411FA5E}">
      <dsp:nvSpPr>
        <dsp:cNvPr id="0" name=""/>
        <dsp:cNvSpPr/>
      </dsp:nvSpPr>
      <dsp:spPr>
        <a:xfrm>
          <a:off x="0" y="4006856"/>
          <a:ext cx="6403927" cy="5843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16" tIns="291592" rIns="4970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model.fit</a:t>
          </a:r>
          <a:r>
            <a:rPr lang="en-US" sz="1400" kern="1200" dirty="0"/>
            <a:t>(</a:t>
          </a:r>
          <a:r>
            <a:rPr lang="en-US" sz="1400" kern="1200" dirty="0" err="1"/>
            <a:t>X_train</a:t>
          </a:r>
          <a:r>
            <a:rPr lang="en-US" sz="1400" kern="1200" dirty="0"/>
            <a:t>, </a:t>
          </a:r>
          <a:r>
            <a:rPr lang="en-US" sz="1400" kern="1200" dirty="0" err="1"/>
            <a:t>y_train</a:t>
          </a:r>
          <a:r>
            <a:rPr lang="en-US" sz="1400" kern="1200" dirty="0"/>
            <a:t>, </a:t>
          </a:r>
          <a:r>
            <a:rPr lang="en-US" sz="1400" kern="1200" dirty="0" err="1"/>
            <a:t>validation_data</a:t>
          </a:r>
          <a:r>
            <a:rPr lang="en-US" sz="1400" kern="1200" noProof="1"/>
            <a:t>=)</a:t>
          </a:r>
        </a:p>
      </dsp:txBody>
      <dsp:txXfrm>
        <a:off x="0" y="4006856"/>
        <a:ext cx="6403927" cy="584325"/>
      </dsp:txXfrm>
    </dsp:sp>
    <dsp:sp modelId="{89802683-135E-42D4-B758-6B854A72BBD8}">
      <dsp:nvSpPr>
        <dsp:cNvPr id="0" name=""/>
        <dsp:cNvSpPr/>
      </dsp:nvSpPr>
      <dsp:spPr>
        <a:xfrm>
          <a:off x="320196" y="3800216"/>
          <a:ext cx="4482749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437" tIns="0" rIns="16943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5. Fit</a:t>
          </a:r>
        </a:p>
      </dsp:txBody>
      <dsp:txXfrm>
        <a:off x="340371" y="3820391"/>
        <a:ext cx="4442399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74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25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04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11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76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174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23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89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notesSlide" Target="../notesSlides/notesSlide5.xml"/><Relationship Id="rId7" Type="http://schemas.openxmlformats.org/officeDocument/2006/relationships/diagramData" Target="../diagrams/data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11" Type="http://schemas.microsoft.com/office/2007/relationships/diagramDrawing" Target="../diagrams/drawing1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.jpeg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Keras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For building models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365" y="1125526"/>
            <a:ext cx="4552950" cy="970450"/>
          </a:xfrm>
        </p:spPr>
        <p:txBody>
          <a:bodyPr anchor="b">
            <a:normAutofit/>
          </a:bodyPr>
          <a:lstStyle/>
          <a:p>
            <a:pPr marL="36900"/>
            <a:r>
              <a:rPr lang="en-US" sz="2800" dirty="0"/>
              <a:t>8. Tensorboard in Keras</a:t>
            </a:r>
            <a:br>
              <a:rPr lang="en-US" sz="2800" dirty="0"/>
            </a:br>
            <a:endParaRPr lang="en-US" sz="2800" b="1" i="1" u="sng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5" r="-2" b="280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B91B33-8C39-4A5A-9F22-499654F087A0}"/>
              </a:ext>
            </a:extLst>
          </p:cNvPr>
          <p:cNvSpPr txBox="1"/>
          <p:nvPr/>
        </p:nvSpPr>
        <p:spPr>
          <a:xfrm>
            <a:off x="5885679" y="1911310"/>
            <a:ext cx="2661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Tracking and visualizing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Viewing </a:t>
            </a:r>
          </a:p>
        </p:txBody>
      </p:sp>
    </p:spTree>
    <p:extLst>
      <p:ext uri="{BB962C8B-B14F-4D97-AF65-F5344CB8AC3E}">
        <p14:creationId xmlns:p14="http://schemas.microsoft.com/office/powerpoint/2010/main" val="41295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1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67" name="Picture 6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Contents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494100" lvl="0" indent="-457200">
              <a:buAutoNum type="arabicPeriod"/>
            </a:pPr>
            <a:r>
              <a:rPr lang="en-US" sz="1800" dirty="0"/>
              <a:t>What is Keras</a:t>
            </a:r>
          </a:p>
          <a:p>
            <a:pPr marL="494100" lvl="0" indent="-457200">
              <a:buAutoNum type="arabicPeriod"/>
            </a:pPr>
            <a:r>
              <a:rPr lang="en-US" sz="1800" dirty="0"/>
              <a:t>Why Keras</a:t>
            </a:r>
          </a:p>
          <a:p>
            <a:pPr marL="494100" lvl="0" indent="-457200">
              <a:buAutoNum type="arabicPeriod"/>
            </a:pPr>
            <a:r>
              <a:rPr lang="en-US" sz="1800" dirty="0"/>
              <a:t>How to install</a:t>
            </a:r>
          </a:p>
          <a:p>
            <a:pPr marL="494100" lvl="0" indent="-457200">
              <a:buAutoNum type="arabicPeriod"/>
            </a:pPr>
            <a:r>
              <a:rPr lang="en-US" sz="1800" dirty="0"/>
              <a:t>Get through</a:t>
            </a:r>
          </a:p>
          <a:p>
            <a:pPr marL="494100" lvl="0" indent="-457200">
              <a:buAutoNum type="arabicPeriod"/>
            </a:pPr>
            <a:r>
              <a:rPr lang="en-US" sz="1800" b="1" i="1" u="sng" dirty="0"/>
              <a:t>3 methods to describe models</a:t>
            </a:r>
          </a:p>
          <a:p>
            <a:pPr marL="494100" lvl="0" indent="-457200">
              <a:buAutoNum type="arabicPeriod"/>
            </a:pPr>
            <a:r>
              <a:rPr lang="en-US" sz="1800" b="1" i="1" u="sng" dirty="0"/>
              <a:t>Lots of layers to mix</a:t>
            </a:r>
          </a:p>
          <a:p>
            <a:pPr marL="494100" lvl="0" indent="-457200">
              <a:buAutoNum type="arabicPeriod"/>
            </a:pPr>
            <a:r>
              <a:rPr lang="en-US" sz="1800" b="1" i="1" u="sng" dirty="0"/>
              <a:t>Practice: Sequential methods</a:t>
            </a:r>
          </a:p>
          <a:p>
            <a:pPr marL="494100" lvl="0" indent="-457200">
              <a:buAutoNum type="arabicPeriod"/>
            </a:pPr>
            <a:r>
              <a:rPr lang="en-US" sz="1800" dirty="0"/>
              <a:t>Tensorboard in Keras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01" y="420914"/>
            <a:ext cx="3078749" cy="970450"/>
          </a:xfrm>
        </p:spPr>
        <p:txBody>
          <a:bodyPr anchor="b">
            <a:normAutofit/>
          </a:bodyPr>
          <a:lstStyle/>
          <a:p>
            <a:pPr marL="494100" lvl="0" indent="-457200">
              <a:buAutoNum type="arabicPeriod"/>
            </a:pPr>
            <a:r>
              <a:rPr lang="en-US" sz="2800" dirty="0"/>
              <a:t>What is Keras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5" r="-2" b="280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469EF-19CA-4CD3-A5E8-F5FFAC250225}"/>
              </a:ext>
            </a:extLst>
          </p:cNvPr>
          <p:cNvSpPr txBox="1"/>
          <p:nvPr/>
        </p:nvSpPr>
        <p:spPr>
          <a:xfrm>
            <a:off x="5109028" y="1391364"/>
            <a:ext cx="5359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Python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manipulate platforms for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TensorFlow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Theano ..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462DE-8848-4519-8581-E43044647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923196"/>
            <a:ext cx="3372257" cy="13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7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5" r="-2" b="280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46CCB86-0727-4993-88E9-9F0279FC6925}"/>
              </a:ext>
            </a:extLst>
          </p:cNvPr>
          <p:cNvSpPr txBox="1">
            <a:spLocks/>
          </p:cNvSpPr>
          <p:nvPr/>
        </p:nvSpPr>
        <p:spPr>
          <a:xfrm>
            <a:off x="1017303" y="753025"/>
            <a:ext cx="3078749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900"/>
            <a:r>
              <a:rPr lang="en-US" sz="2800" dirty="0"/>
              <a:t>2. Why Keras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9FDB5-773D-435F-8B1C-1DAEFCC651C0}"/>
              </a:ext>
            </a:extLst>
          </p:cNvPr>
          <p:cNvSpPr txBox="1"/>
          <p:nvPr/>
        </p:nvSpPr>
        <p:spPr>
          <a:xfrm>
            <a:off x="6095999" y="841996"/>
            <a:ext cx="48456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Pre-history of ML: handmade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Coding was hard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Code didn’t meet 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TensorFlow 1.0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Better hardware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Not for human reading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Keras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Easy to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Great readable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More: Theano, CNTK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TensorFlow 2.0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Completely changes in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tight integration of Keras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24610-8E98-4141-A897-E147A71290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91" y="4302929"/>
            <a:ext cx="4520132" cy="180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01" y="420914"/>
            <a:ext cx="3078749" cy="970450"/>
          </a:xfrm>
        </p:spPr>
        <p:txBody>
          <a:bodyPr anchor="b">
            <a:normAutofit/>
          </a:bodyPr>
          <a:lstStyle/>
          <a:p>
            <a:pPr marL="36900" lvl="0"/>
            <a:r>
              <a:rPr lang="en-US" sz="2800" dirty="0"/>
              <a:t>3. How to install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5" r="-2" b="280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469EF-19CA-4CD3-A5E8-F5FFAC250225}"/>
              </a:ext>
            </a:extLst>
          </p:cNvPr>
          <p:cNvSpPr txBox="1"/>
          <p:nvPr/>
        </p:nvSpPr>
        <p:spPr>
          <a:xfrm>
            <a:off x="5109028" y="1391364"/>
            <a:ext cx="68492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Running on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One-line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Running on GPU _ personal PC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Pretty DAMN!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Because of: NVIDIA driver - CUDA – </a:t>
            </a:r>
            <a:r>
              <a:rPr lang="en-US" sz="2400" dirty="0" err="1">
                <a:solidFill>
                  <a:schemeClr val="bg1"/>
                </a:solidFill>
              </a:rPr>
              <a:t>cuDNN</a:t>
            </a:r>
            <a:r>
              <a:rPr lang="en-US" sz="2400" dirty="0">
                <a:solidFill>
                  <a:schemeClr val="bg1"/>
                </a:solidFill>
              </a:rPr>
              <a:t> - 		    TensorFlow – Ubuntu version 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1E71A-77F2-41D1-8DF0-E06679EFC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1584" y="45418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5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01" y="420914"/>
            <a:ext cx="3078749" cy="970450"/>
          </a:xfrm>
        </p:spPr>
        <p:txBody>
          <a:bodyPr anchor="b">
            <a:normAutofit/>
          </a:bodyPr>
          <a:lstStyle/>
          <a:p>
            <a:pPr marL="36900" lvl="0"/>
            <a:r>
              <a:rPr lang="en-US" sz="2800" dirty="0"/>
              <a:t>4. Get through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5" r="-2" b="280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7BFF4F-6340-4F4B-9650-00580B6F5A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47779"/>
              </p:ext>
            </p:extLst>
          </p:nvPr>
        </p:nvGraphicFramePr>
        <p:xfrm>
          <a:off x="5050971" y="1391363"/>
          <a:ext cx="6403928" cy="4704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6707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51" y="906139"/>
            <a:ext cx="3815849" cy="970450"/>
          </a:xfrm>
        </p:spPr>
        <p:txBody>
          <a:bodyPr anchor="b">
            <a:normAutofit/>
          </a:bodyPr>
          <a:lstStyle/>
          <a:p>
            <a:pPr marL="36900"/>
            <a:r>
              <a:rPr lang="en-US" sz="2800" dirty="0"/>
              <a:t>5. </a:t>
            </a:r>
            <a:r>
              <a:rPr lang="en-US" sz="2800" b="1" i="1" u="sng" dirty="0"/>
              <a:t>3 methods to describe models</a:t>
            </a:r>
            <a:endParaRPr lang="en-US" sz="28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5" r="-2" b="280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469EF-19CA-4CD3-A5E8-F5FFAC250225}"/>
              </a:ext>
            </a:extLst>
          </p:cNvPr>
          <p:cNvSpPr txBox="1"/>
          <p:nvPr/>
        </p:nvSpPr>
        <p:spPr>
          <a:xfrm>
            <a:off x="5476498" y="1876589"/>
            <a:ext cx="436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chemeClr val="bg1"/>
                </a:solidFill>
              </a:rPr>
              <a:t>Sequential</a:t>
            </a:r>
            <a:r>
              <a:rPr lang="en-US" sz="2400" dirty="0">
                <a:solidFill>
                  <a:schemeClr val="bg1"/>
                </a:solidFill>
              </a:rPr>
              <a:t>    - best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chemeClr val="bg1"/>
                </a:solidFill>
              </a:rPr>
              <a:t>Functional</a:t>
            </a:r>
            <a:r>
              <a:rPr lang="en-US" sz="2400" dirty="0">
                <a:solidFill>
                  <a:schemeClr val="bg1"/>
                </a:solidFill>
              </a:rPr>
              <a:t>   - best flexible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Model subclassing – no info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6ED3A8-840B-4A77-BF67-02A1705B1AEF}"/>
              </a:ext>
            </a:extLst>
          </p:cNvPr>
          <p:cNvSpPr/>
          <p:nvPr/>
        </p:nvSpPr>
        <p:spPr>
          <a:xfrm>
            <a:off x="5830042" y="3919456"/>
            <a:ext cx="1578123" cy="10340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Layer VUI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2D29AD-1B09-4609-BDA3-192A74F90450}"/>
              </a:ext>
            </a:extLst>
          </p:cNvPr>
          <p:cNvSpPr/>
          <p:nvPr/>
        </p:nvSpPr>
        <p:spPr>
          <a:xfrm>
            <a:off x="9056236" y="3919456"/>
            <a:ext cx="1578123" cy="10340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Layer – </a:t>
            </a:r>
            <a:r>
              <a:rPr lang="vi-VN" dirty="0"/>
              <a:t>VẺ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627B99C-F58D-4EF1-A529-BD53EF191A56}"/>
              </a:ext>
            </a:extLst>
          </p:cNvPr>
          <p:cNvSpPr/>
          <p:nvPr/>
        </p:nvSpPr>
        <p:spPr>
          <a:xfrm>
            <a:off x="7736544" y="4184375"/>
            <a:ext cx="991313" cy="5042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out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68BA23D-D44E-4B52-A290-2A87E8B2DE5E}"/>
              </a:ext>
            </a:extLst>
          </p:cNvPr>
          <p:cNvSpPr/>
          <p:nvPr/>
        </p:nvSpPr>
        <p:spPr>
          <a:xfrm>
            <a:off x="10782485" y="4184375"/>
            <a:ext cx="991313" cy="5042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Out</a:t>
            </a:r>
            <a:r>
              <a:rPr lang="en-US" dirty="0"/>
              <a:t> ..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2D8145E-D955-4082-A8A1-C01B8ECD4885}"/>
              </a:ext>
            </a:extLst>
          </p:cNvPr>
          <p:cNvSpPr/>
          <p:nvPr/>
        </p:nvSpPr>
        <p:spPr>
          <a:xfrm>
            <a:off x="4730482" y="4184375"/>
            <a:ext cx="991313" cy="5042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in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174832-F035-4D68-8295-8120A21EC673}"/>
              </a:ext>
            </a:extLst>
          </p:cNvPr>
          <p:cNvSpPr/>
          <p:nvPr/>
        </p:nvSpPr>
        <p:spPr>
          <a:xfrm>
            <a:off x="7583413" y="5753864"/>
            <a:ext cx="1578123" cy="10340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Layer – </a:t>
            </a:r>
            <a:r>
              <a:rPr lang="vi-VN" dirty="0"/>
              <a:t>CƯỜI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0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01" y="420914"/>
            <a:ext cx="3078749" cy="970450"/>
          </a:xfrm>
        </p:spPr>
        <p:txBody>
          <a:bodyPr anchor="b">
            <a:normAutofit/>
          </a:bodyPr>
          <a:lstStyle/>
          <a:p>
            <a:pPr marL="36900" lvl="0"/>
            <a:r>
              <a:rPr lang="vi-VN" sz="2800" b="1" i="1" u="sng" dirty="0"/>
              <a:t>6. Layers</a:t>
            </a:r>
            <a:endParaRPr lang="en-US" sz="2800" b="1" i="1" u="sng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5" r="-2" b="280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71F194F-19D4-4624-A4AF-6B03ED14A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0135" y="282303"/>
            <a:ext cx="5274319" cy="629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194"/>
            <a:ext cx="4552950" cy="970450"/>
          </a:xfrm>
        </p:spPr>
        <p:txBody>
          <a:bodyPr anchor="b">
            <a:normAutofit/>
          </a:bodyPr>
          <a:lstStyle/>
          <a:p>
            <a:pPr marL="36900" lvl="0"/>
            <a:r>
              <a:rPr lang="en-US" sz="2800" b="1" i="1" u="sng" dirty="0"/>
              <a:t>7. Practice: </a:t>
            </a:r>
            <a:br>
              <a:rPr lang="en-US" sz="2800" b="1" i="1" u="sng" dirty="0"/>
            </a:br>
            <a:r>
              <a:rPr lang="en-US" sz="2800" b="1" i="1" u="sng" dirty="0"/>
              <a:t>Sequential methods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5" r="-2" b="280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B91B33-8C39-4A5A-9F22-499654F087A0}"/>
              </a:ext>
            </a:extLst>
          </p:cNvPr>
          <p:cNvSpPr txBox="1"/>
          <p:nvPr/>
        </p:nvSpPr>
        <p:spPr>
          <a:xfrm>
            <a:off x="5817312" y="1726644"/>
            <a:ext cx="133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 notebook</a:t>
            </a:r>
          </a:p>
        </p:txBody>
      </p:sp>
    </p:spTree>
    <p:extLst>
      <p:ext uri="{BB962C8B-B14F-4D97-AF65-F5344CB8AC3E}">
        <p14:creationId xmlns:p14="http://schemas.microsoft.com/office/powerpoint/2010/main" val="15391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{24038191-924D-4D23-A9C1-72586BBA2DF1}tf55705232</Template>
  <TotalTime>0</TotalTime>
  <Words>260</Words>
  <Application>Microsoft Office PowerPoint</Application>
  <PresentationFormat>Widescreen</PresentationFormat>
  <Paragraphs>78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Goudy Old Style</vt:lpstr>
      <vt:lpstr>Wingdings 2</vt:lpstr>
      <vt:lpstr>SlateVTI</vt:lpstr>
      <vt:lpstr>Keras</vt:lpstr>
      <vt:lpstr>Contents </vt:lpstr>
      <vt:lpstr>What is Keras</vt:lpstr>
      <vt:lpstr>PowerPoint Presentation</vt:lpstr>
      <vt:lpstr>3. How to install</vt:lpstr>
      <vt:lpstr>4. Get through</vt:lpstr>
      <vt:lpstr>5. 3 methods to describe models</vt:lpstr>
      <vt:lpstr>6. Layers</vt:lpstr>
      <vt:lpstr>7. Practice:  Sequential methods</vt:lpstr>
      <vt:lpstr>8. Tensorboard in Keras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2020-06-19T07:42:51Z</dcterms:created>
  <dcterms:modified xsi:type="dcterms:W3CDTF">2020-06-19T12:24:57Z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