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02" y="58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altLang="en-US" sz="5800"/>
              <a:t>Boston</a:t>
            </a:r>
            <a:br>
              <a:rPr lang="en-US" altLang="en-US" sz="5800"/>
            </a:br>
            <a:r>
              <a:rPr lang="en-US" altLang="en-US" sz="5800"/>
              <a:t>marathon</a:t>
            </a:r>
            <a:endParaRPr lang="en-US" altLang="en-US" sz="5800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9284"/>
            <a:ext cx="4114800" cy="4599432"/>
          </a:xfrm>
        </p:spPr>
        <p:txBody>
          <a:bodyPr anchor="ctr">
            <a:normAutofit/>
          </a:bodyPr>
          <a:lstStyle/>
          <a:p>
            <a:r>
              <a:rPr lang="en-US" altLang="en-US" sz="4800">
                <a:solidFill>
                  <a:schemeClr val="bg1"/>
                </a:solidFill>
              </a:rPr>
              <a:t>Contents.</a:t>
            </a:r>
            <a:endParaRPr lang="en-US" alt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6104" y="1131482"/>
            <a:ext cx="5417695" cy="45950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en-US" sz="2400">
                <a:solidFill>
                  <a:schemeClr val="bg1"/>
                </a:solidFill>
                <a:latin typeface="Candara" panose="020E0502030303020204" pitchFamily="34" charset="0"/>
              </a:rPr>
              <a:t>1. What’s new?</a:t>
            </a:r>
            <a:endParaRPr lang="en-US" altLang="en-US" sz="240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altLang="en-US" sz="240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altLang="en-US" sz="2400">
                <a:solidFill>
                  <a:schemeClr val="bg1"/>
                </a:solidFill>
                <a:latin typeface="Candara" panose="020E0502030303020204" pitchFamily="34" charset="0"/>
              </a:rPr>
              <a:t>2. The core</a:t>
            </a:r>
            <a:endParaRPr lang="en-US" altLang="en-US" sz="240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altLang="en-US" sz="2400">
                <a:solidFill>
                  <a:schemeClr val="bg1"/>
                </a:solidFill>
                <a:latin typeface="Candara" panose="020E0502030303020204" pitchFamily="34" charset="0"/>
              </a:rPr>
              <a:t>	1 The Flows</a:t>
            </a:r>
            <a:endParaRPr lang="en-US" altLang="en-US" sz="240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altLang="en-US" sz="2400">
                <a:solidFill>
                  <a:schemeClr val="bg1"/>
                </a:solidFill>
                <a:latin typeface="Candara" panose="020E0502030303020204" pitchFamily="34" charset="0"/>
              </a:rPr>
              <a:t>	2 Results</a:t>
            </a:r>
            <a:endParaRPr lang="en-US" altLang="en-US" sz="240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altLang="en-US" sz="240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altLang="en-US" sz="2400">
                <a:solidFill>
                  <a:schemeClr val="bg1"/>
                </a:solidFill>
                <a:latin typeface="Candara" panose="020E0502030303020204" pitchFamily="34" charset="0"/>
              </a:rPr>
              <a:t>3. How to get better?</a:t>
            </a:r>
            <a:endParaRPr lang="en-US" altLang="en-US" sz="240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ym typeface="+mn-ea"/>
              </a:rPr>
              <a:t>1. What’s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3670" y="1760537"/>
            <a:ext cx="4635951" cy="435165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Candara" panose="020E0502030303020204" pitchFamily="34" charset="0"/>
              </a:rPr>
              <a:t>1. No more a Long &amp; BIG notebook</a:t>
            </a:r>
            <a:endParaRPr lang="en-US" altLang="en-US" dirty="0">
              <a:latin typeface="Candara" panose="020E0502030303020204" pitchFamily="34" charset="0"/>
            </a:endParaRPr>
          </a:p>
          <a:p>
            <a:endParaRPr lang="en-US" altLang="en-US" dirty="0">
              <a:latin typeface="Candara" panose="020E0502030303020204" pitchFamily="34" charset="0"/>
            </a:endParaRPr>
          </a:p>
          <a:p>
            <a:endParaRPr lang="en-US" altLang="en-US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altLang="en-US" dirty="0">
                <a:latin typeface="Candara" panose="020E0502030303020204" pitchFamily="34" charset="0"/>
              </a:rPr>
              <a:t>2. Suited for Audiences</a:t>
            </a:r>
            <a:endParaRPr lang="en-US" altLang="en-US" dirty="0">
              <a:latin typeface="Candara" panose="020E0502030303020204" pitchFamily="34" charset="0"/>
            </a:endParaRPr>
          </a:p>
          <a:p>
            <a:endParaRPr lang="en-US" altLang="en-US" dirty="0">
              <a:latin typeface="Candara" panose="020E0502030303020204" pitchFamily="34" charset="0"/>
            </a:endParaRPr>
          </a:p>
          <a:p>
            <a:endParaRPr lang="en-US" altLang="en-US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altLang="en-US" dirty="0">
                <a:latin typeface="Candara" panose="020E0502030303020204" pitchFamily="34" charset="0"/>
              </a:rPr>
              <a:t>3. Focus on: What Should Have Done</a:t>
            </a:r>
            <a:endParaRPr lang="en-US" altLang="en-US" dirty="0">
              <a:latin typeface="Candara" panose="020E0502030303020204" pitchFamily="34" charset="0"/>
            </a:endParaRPr>
          </a:p>
          <a:p>
            <a:endParaRPr lang="en-US" altLang="en-US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altLang="en-US" dirty="0">
              <a:latin typeface="Candara" panose="020E0502030303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342380" y="1998345"/>
            <a:ext cx="55346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en-US" sz="2000" dirty="0">
                <a:latin typeface="Candara" panose="020E0502030303020204" pitchFamily="34" charset="0"/>
                <a:sym typeface="+mn-ea"/>
              </a:rPr>
              <a:t>WHY.</a:t>
            </a:r>
            <a:endParaRPr lang="en-US" altLang="en-US" sz="2000" dirty="0">
              <a:latin typeface="Candara" panose="020E0502030303020204" pitchFamily="34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en-US" sz="2000" dirty="0">
                <a:latin typeface="Candara" panose="020E0502030303020204" pitchFamily="34" charset="0"/>
                <a:sym typeface="+mn-ea"/>
              </a:rPr>
              <a:t>	Time limit -&gt; Different approaches.</a:t>
            </a:r>
            <a:endParaRPr lang="en-US" altLang="en-US" sz="2000" dirty="0">
              <a:latin typeface="Candara" panose="020E0502030303020204" pitchFamily="34" charset="0"/>
              <a:sym typeface="+mn-ea"/>
            </a:endParaRPr>
          </a:p>
          <a:p>
            <a:pPr marL="0" lvl="2" indent="0" algn="l">
              <a:buNone/>
            </a:pPr>
            <a:endParaRPr lang="en-US" altLang="en-US" sz="2000" dirty="0">
              <a:latin typeface="Candara" panose="020E0502030303020204" pitchFamily="34" charset="0"/>
              <a:sym typeface="+mn-ea"/>
            </a:endParaRPr>
          </a:p>
          <a:p>
            <a:pPr marL="0" lvl="2" indent="0" algn="l">
              <a:buNone/>
            </a:pPr>
            <a:endParaRPr lang="en-US" altLang="en-US" sz="2000" dirty="0">
              <a:latin typeface="Candara" panose="020E0502030303020204" pitchFamily="34" charset="0"/>
              <a:sym typeface="+mn-ea"/>
            </a:endParaRPr>
          </a:p>
          <a:p>
            <a:pPr marL="0" lvl="2" indent="0" algn="l">
              <a:buNone/>
            </a:pPr>
            <a:endParaRPr lang="en-US" altLang="en-US" sz="2000" dirty="0">
              <a:latin typeface="Candara" panose="020E0502030303020204" pitchFamily="34" charset="0"/>
              <a:sym typeface="+mn-ea"/>
            </a:endParaRPr>
          </a:p>
          <a:p>
            <a:pPr marL="0" lvl="2" indent="0" algn="l">
              <a:buNone/>
            </a:pPr>
            <a:r>
              <a:rPr lang="en-US" altLang="en-US" sz="2000" dirty="0">
                <a:latin typeface="Candara" panose="020E0502030303020204" pitchFamily="34" charset="0"/>
              </a:rPr>
              <a:t>	</a:t>
            </a:r>
            <a:endParaRPr lang="en-US" altLang="en-US" sz="2000" dirty="0">
              <a:latin typeface="Candara" panose="020E0502030303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5925" y="5118100"/>
            <a:ext cx="1312545" cy="13125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925" y="2696845"/>
            <a:ext cx="1590675" cy="1085850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6826885" y="4648200"/>
            <a:ext cx="43903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 algn="l"/>
            <a:r>
              <a:rPr lang="en-US" altLang="en-US" dirty="0">
                <a:latin typeface="Candara" panose="020E0502030303020204" pitchFamily="34" charset="0"/>
                <a:sym typeface="+mn-ea"/>
              </a:rPr>
              <a:t>      Fed up with ‘traditional’ presentations.</a:t>
            </a:r>
            <a:endParaRPr lang="en-US" altLang="en-US" dirty="0">
              <a:latin typeface="Candara" panose="020E0502030303020204" pitchFamily="34" charset="0"/>
              <a:sym typeface="+mn-ea"/>
            </a:endParaRPr>
          </a:p>
          <a:p>
            <a:endParaRPr lang="en-US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en-US" sz="2800" dirty="0">
                <a:sym typeface="+mn-ea"/>
              </a:rPr>
              <a:t>2. The core</a:t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andara" panose="020E0502030303020204" pitchFamily="34" charset="0"/>
                <a:sym typeface="+mn-ea"/>
              </a:rPr>
              <a:t>The Flow of Files</a:t>
            </a:r>
            <a:endParaRPr lang="en-US" altLang="en-US" dirty="0">
              <a:latin typeface="Candara" panose="020E0502030303020204" pitchFamily="34" charset="0"/>
            </a:endParaRPr>
          </a:p>
          <a:p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0957" y="643467"/>
            <a:ext cx="5284380" cy="5410199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en-US" sz="2800" dirty="0">
                <a:sym typeface="+mn-ea"/>
              </a:rPr>
              <a:t>2. The core</a:t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andara" panose="020E0502030303020204" pitchFamily="34" charset="0"/>
                <a:sym typeface="+mn-ea"/>
              </a:rPr>
              <a:t>The Flow of Cleaning</a:t>
            </a:r>
            <a:endParaRPr lang="en-US" altLang="en-US" dirty="0">
              <a:latin typeface="Candara" panose="020E0502030303020204" pitchFamily="34" charset="0"/>
            </a:endParaRPr>
          </a:p>
          <a:p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2084" y="643467"/>
            <a:ext cx="6042127" cy="5410199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en-US" sz="2800" dirty="0">
                <a:sym typeface="+mn-ea"/>
              </a:rPr>
              <a:t>2. The core</a:t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3"/>
            <a:ext cx="3674532" cy="3415623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andara" panose="020E0502030303020204" pitchFamily="34" charset="0"/>
                <a:sym typeface="+mn-ea"/>
              </a:rPr>
              <a:t>The Flow of Feature Engineer</a:t>
            </a:r>
            <a:endParaRPr lang="en-US" altLang="en-US" dirty="0">
              <a:latin typeface="Candara" panose="020E0502030303020204" pitchFamily="34" charset="0"/>
            </a:endParaRPr>
          </a:p>
          <a:p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61493" y="585390"/>
            <a:ext cx="1524213" cy="5687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4" y="719443"/>
            <a:ext cx="5050935" cy="5419112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en-US" sz="2800" dirty="0">
                <a:sym typeface="+mn-ea"/>
              </a:rPr>
              <a:t>2. The core</a:t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3"/>
            <a:ext cx="3674532" cy="3415623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andara" panose="020E0502030303020204" pitchFamily="34" charset="0"/>
                <a:sym typeface="+mn-ea"/>
              </a:rPr>
              <a:t>The Result of K-Means</a:t>
            </a:r>
            <a:endParaRPr lang="en-US" altLang="en-US" dirty="0">
              <a:latin typeface="Candara" panose="020E0502030303020204" pitchFamily="34" charset="0"/>
              <a:sym typeface="+mn-ea"/>
            </a:endParaRPr>
          </a:p>
          <a:p>
            <a:endParaRPr lang="en-US" altLang="en-US" dirty="0">
              <a:latin typeface="Candara" panose="020E0502030303020204" pitchFamily="34" charset="0"/>
              <a:sym typeface="+mn-ea"/>
            </a:endParaRPr>
          </a:p>
          <a:p>
            <a:r>
              <a:rPr lang="en-US" altLang="en-US" dirty="0">
                <a:latin typeface="Candara" panose="020E0502030303020204" pitchFamily="34" charset="0"/>
                <a:sym typeface="+mn-ea"/>
              </a:rPr>
              <a:t>The Result of K-Prototypes</a:t>
            </a:r>
            <a:endParaRPr lang="en-US" altLang="en-US" dirty="0">
              <a:latin typeface="Candara" panose="020E0502030303020204" pitchFamily="34" charset="0"/>
            </a:endParaRPr>
          </a:p>
          <a:p>
            <a:endParaRPr lang="en-US" altLang="en-US" dirty="0">
              <a:latin typeface="Candara" panose="020E0502030303020204" pitchFamily="34" charset="0"/>
            </a:endParaRPr>
          </a:p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77840" y="2638043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&gt;&gt;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Jupyter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" altLang="en-US" sz="2800" dirty="0">
                <a:sym typeface="+mn-ea"/>
              </a:rPr>
              <a:t>3</a:t>
            </a:r>
            <a:r>
              <a:rPr lang="en-US" altLang="en-US" sz="2800" dirty="0">
                <a:sym typeface="+mn-ea"/>
              </a:rPr>
              <a:t>. </a:t>
            </a:r>
            <a:r>
              <a:rPr lang="" altLang="en-US" sz="2800" dirty="0">
                <a:sym typeface="+mn-ea"/>
              </a:rPr>
              <a:t>How to get better</a:t>
            </a:r>
            <a:endParaRPr lang="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3"/>
            <a:ext cx="3674532" cy="3415623"/>
          </a:xfrm>
        </p:spPr>
        <p:txBody>
          <a:bodyPr>
            <a:normAutofit/>
          </a:bodyPr>
          <a:lstStyle/>
          <a:p>
            <a:endParaRPr lang="en-US" altLang="en-US" dirty="0">
              <a:latin typeface="Candara" panose="020E0502030303020204" pitchFamily="34" charset="0"/>
              <a:sym typeface="+mn-ea"/>
            </a:endParaRPr>
          </a:p>
          <a:p>
            <a:r>
              <a:rPr lang="en-US" altLang="en-US" dirty="0">
                <a:latin typeface="Candara" panose="020E0502030303020204" pitchFamily="34" charset="0"/>
                <a:sym typeface="+mn-ea"/>
              </a:rPr>
              <a:t>The Result of K-Prototypes</a:t>
            </a:r>
            <a:endParaRPr lang="en-US" altLang="en-US" dirty="0">
              <a:latin typeface="Candara" panose="020E0502030303020204" pitchFamily="34" charset="0"/>
            </a:endParaRPr>
          </a:p>
          <a:p>
            <a:endParaRPr lang="en-US" altLang="en-US" dirty="0">
              <a:latin typeface="Candara" panose="020E0502030303020204" pitchFamily="34" charset="0"/>
            </a:endParaRPr>
          </a:p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86705" y="1778000"/>
            <a:ext cx="620903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 dirty="0">
                <a:solidFill>
                  <a:schemeClr val="bg1"/>
                </a:solidFill>
                <a:latin typeface="Candara" panose="020E0502030303020204" pitchFamily="34" charset="0"/>
              </a:rPr>
              <a:t>Mixed datatype:</a:t>
            </a:r>
            <a:endParaRPr lang="" altLang="en-US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 dirty="0">
                <a:solidFill>
                  <a:schemeClr val="bg1"/>
                </a:solidFill>
                <a:latin typeface="Candara" panose="020E0502030303020204" pitchFamily="34" charset="0"/>
              </a:rPr>
              <a:t>Algorithms: how strong k-means?</a:t>
            </a:r>
            <a:endParaRPr lang="" altLang="en-US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" altLang="en-US" dirty="0">
                <a:solidFill>
                  <a:schemeClr val="bg1"/>
                </a:solidFill>
                <a:latin typeface="Candara" panose="020E0502030303020204" pitchFamily="34" charset="0"/>
              </a:rPr>
              <a:t>Alternatives: DBSCAN.</a:t>
            </a:r>
            <a:endParaRPr lang="" altLang="en-US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" altLang="en-US" dirty="0">
                <a:solidFill>
                  <a:schemeClr val="bg1"/>
                </a:solidFill>
                <a:latin typeface="Candara" panose="020E0502030303020204" pitchFamily="34" charset="0"/>
              </a:rPr>
              <a:t>Have no idea to use alternatives.</a:t>
            </a:r>
            <a:endParaRPr lang="" altLang="en-US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 dirty="0">
                <a:solidFill>
                  <a:schemeClr val="bg1"/>
                </a:solidFill>
                <a:latin typeface="Candara" panose="020E0502030303020204" pitchFamily="34" charset="0"/>
              </a:rPr>
              <a:t>Distance metric: no implemented metric for the mixed.</a:t>
            </a:r>
            <a:endParaRPr lang="" altLang="en-US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" altLang="en-US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 dirty="0">
                <a:solidFill>
                  <a:schemeClr val="bg1"/>
                </a:solidFill>
                <a:latin typeface="Candara" panose="020E0502030303020204" pitchFamily="34" charset="0"/>
              </a:rPr>
              <a:t>Feature engineer:</a:t>
            </a:r>
            <a:endParaRPr lang="" altLang="en-US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 dirty="0">
                <a:solidFill>
                  <a:schemeClr val="bg1"/>
                </a:solidFill>
                <a:latin typeface="Candara" panose="020E0502030303020204" pitchFamily="34" charset="0"/>
              </a:rPr>
              <a:t>Alternatives for Onehot.</a:t>
            </a:r>
            <a:endParaRPr lang="" altLang="en-US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" altLang="en-US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" altLang="en-US" dirty="0">
                <a:solidFill>
                  <a:schemeClr val="bg1"/>
                </a:solidFill>
                <a:latin typeface="Candara" panose="020E0502030303020204" pitchFamily="34" charset="0"/>
              </a:rPr>
              <a:t>The optimum k:</a:t>
            </a:r>
            <a:endParaRPr lang="" altLang="en-US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 dirty="0">
                <a:solidFill>
                  <a:schemeClr val="bg1"/>
                </a:solidFill>
                <a:latin typeface="Candara" panose="020E0502030303020204" pitchFamily="34" charset="0"/>
              </a:rPr>
              <a:t>Unable to tune for k-prototypes.</a:t>
            </a:r>
            <a:endParaRPr lang="" altLang="en-US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" altLang="en-US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" alt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739</Words>
  <Application>WPS Presentation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Candara</vt:lpstr>
      <vt:lpstr>FreeSans</vt:lpstr>
      <vt:lpstr>Arial Black</vt:lpstr>
      <vt:lpstr>微软雅黑</vt:lpstr>
      <vt:lpstr>Arial Unicode MS</vt:lpstr>
      <vt:lpstr>SimSun</vt:lpstr>
      <vt:lpstr>Droid Sans Fallback</vt:lpstr>
      <vt:lpstr>MT Extra</vt:lpstr>
      <vt:lpstr>Times New Roman</vt:lpstr>
      <vt:lpstr>Office Theme</vt:lpstr>
      <vt:lpstr>Boston marathon</vt:lpstr>
      <vt:lpstr>Contents.</vt:lpstr>
      <vt:lpstr>1. What’s new?</vt:lpstr>
      <vt:lpstr>2. The core </vt:lpstr>
      <vt:lpstr>2. The core </vt:lpstr>
      <vt:lpstr>2. The core </vt:lpstr>
      <vt:lpstr>2. The core </vt:lpstr>
      <vt:lpstr>2. The core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Boston marathon</dc:title>
  <dc:creator>Mai Hai</dc:creator>
  <cp:lastModifiedBy>maihai</cp:lastModifiedBy>
  <cp:revision>6</cp:revision>
  <dcterms:created xsi:type="dcterms:W3CDTF">2020-06-03T09:34:20Z</dcterms:created>
  <dcterms:modified xsi:type="dcterms:W3CDTF">2020-06-03T09:34:20Z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