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2" y="5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" altLang="en-US" sz="5800"/>
              <a:t>Boston</a:t>
            </a:r>
            <a:br>
              <a:rPr lang="" altLang="en-US" sz="5800"/>
            </a:br>
            <a:r>
              <a:rPr lang="" altLang="en-US" sz="5800"/>
              <a:t>marathon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" altLang="en-US" sz="4800">
                <a:solidFill>
                  <a:schemeClr val="bg1"/>
                </a:solidFill>
              </a:rPr>
              <a:t>Contents.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" altLang="en-US" sz="2400">
                <a:solidFill>
                  <a:schemeClr val="bg1"/>
                </a:solidFill>
                <a:latin typeface="Candara" panose="020E0502030303020204" pitchFamily="34" charset="0"/>
              </a:rPr>
              <a:t>1. What’s new?</a:t>
            </a:r>
          </a:p>
          <a:p>
            <a:pPr marL="0" indent="0">
              <a:buNone/>
            </a:pPr>
            <a:endParaRPr lang="" altLang="en-US" sz="2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" altLang="en-US" sz="2400">
                <a:solidFill>
                  <a:schemeClr val="bg1"/>
                </a:solidFill>
                <a:latin typeface="Candara" panose="020E0502030303020204" pitchFamily="34" charset="0"/>
              </a:rPr>
              <a:t>2. The core</a:t>
            </a:r>
          </a:p>
          <a:p>
            <a:pPr marL="0" indent="0">
              <a:buNone/>
            </a:pPr>
            <a:r>
              <a:rPr lang="" altLang="en-US" sz="2400">
                <a:solidFill>
                  <a:schemeClr val="bg1"/>
                </a:solidFill>
                <a:latin typeface="Candara" panose="020E0502030303020204" pitchFamily="34" charset="0"/>
              </a:rPr>
              <a:t>	1 The Flows</a:t>
            </a:r>
          </a:p>
          <a:p>
            <a:pPr marL="0" indent="0">
              <a:buNone/>
            </a:pPr>
            <a:r>
              <a:rPr lang="" altLang="en-US" sz="2400">
                <a:solidFill>
                  <a:schemeClr val="bg1"/>
                </a:solidFill>
                <a:latin typeface="Candara" panose="020E0502030303020204" pitchFamily="34" charset="0"/>
              </a:rPr>
              <a:t>	2 Results</a:t>
            </a:r>
          </a:p>
          <a:p>
            <a:pPr marL="0" indent="0">
              <a:buNone/>
            </a:pPr>
            <a:endParaRPr lang="" altLang="en-US" sz="2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" altLang="en-US" sz="2400">
                <a:solidFill>
                  <a:schemeClr val="bg1"/>
                </a:solidFill>
                <a:latin typeface="Candara" panose="020E0502030303020204" pitchFamily="34" charset="0"/>
              </a:rPr>
              <a:t>3. How to get better?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1. 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670" y="1760537"/>
            <a:ext cx="4635951" cy="4351655"/>
          </a:xfrm>
        </p:spPr>
        <p:txBody>
          <a:bodyPr/>
          <a:lstStyle/>
          <a:p>
            <a:pPr marL="0" indent="0">
              <a:buNone/>
            </a:pPr>
            <a:r>
              <a:rPr lang="" altLang="en-US" dirty="0">
                <a:latin typeface="Candara" panose="020E0502030303020204" pitchFamily="34" charset="0"/>
              </a:rPr>
              <a:t>1. No more a Long &amp; BIG notebook</a:t>
            </a:r>
          </a:p>
          <a:p>
            <a:endParaRPr lang="" altLang="en-US" dirty="0">
              <a:latin typeface="Candara" panose="020E0502030303020204" pitchFamily="34" charset="0"/>
            </a:endParaRPr>
          </a:p>
          <a:p>
            <a:endParaRPr lang="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" altLang="en-US" dirty="0">
                <a:latin typeface="Candara" panose="020E0502030303020204" pitchFamily="34" charset="0"/>
              </a:rPr>
              <a:t>2. Suited for Audiences</a:t>
            </a:r>
          </a:p>
          <a:p>
            <a:endParaRPr lang="" altLang="en-US" dirty="0">
              <a:latin typeface="Candara" panose="020E0502030303020204" pitchFamily="34" charset="0"/>
            </a:endParaRPr>
          </a:p>
          <a:p>
            <a:endParaRPr lang="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" altLang="en-US" dirty="0">
                <a:latin typeface="Candara" panose="020E0502030303020204" pitchFamily="34" charset="0"/>
              </a:rPr>
              <a:t>3. Focus on: What Should Have Done</a:t>
            </a:r>
          </a:p>
          <a:p>
            <a:endParaRPr lang="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" altLang="en-US" dirty="0">
              <a:latin typeface="Candara" panose="020E0502030303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42380" y="1998345"/>
            <a:ext cx="55346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en-US" sz="2000" dirty="0">
                <a:latin typeface="Candara" panose="020E0502030303020204" pitchFamily="34" charset="0"/>
                <a:sym typeface="+mn-ea"/>
              </a:rPr>
              <a:t>WHY.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" altLang="en-US" sz="2000" dirty="0">
                <a:latin typeface="Candara" panose="020E0502030303020204" pitchFamily="34" charset="0"/>
                <a:sym typeface="+mn-ea"/>
              </a:rPr>
              <a:t>	</a:t>
            </a:r>
            <a:r>
              <a:rPr lang="en-US" altLang="en-US" sz="2000" dirty="0">
                <a:latin typeface="Candara" panose="020E0502030303020204" pitchFamily="34" charset="0"/>
                <a:sym typeface="+mn-ea"/>
              </a:rPr>
              <a:t>Time limit -&gt; Different approaches</a:t>
            </a:r>
            <a:r>
              <a:rPr lang="" altLang="en-US" sz="2000" dirty="0">
                <a:latin typeface="Candara" panose="020E0502030303020204" pitchFamily="34" charset="0"/>
                <a:sym typeface="+mn-ea"/>
              </a:rPr>
              <a:t>.</a:t>
            </a: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r>
              <a:rPr lang="" altLang="en-US" sz="2000" dirty="0">
                <a:latin typeface="Candara" panose="020E0502030303020204" pitchFamily="34" charset="0"/>
              </a:rPr>
              <a:t>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25" y="5118100"/>
            <a:ext cx="1312545" cy="13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925" y="2696845"/>
            <a:ext cx="1590675" cy="108585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826885" y="4648200"/>
            <a:ext cx="43903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algn="l"/>
            <a:r>
              <a:rPr lang="" altLang="en-US" dirty="0">
                <a:latin typeface="Candara" panose="020E0502030303020204" pitchFamily="34" charset="0"/>
                <a:sym typeface="+mn-ea"/>
              </a:rPr>
              <a:t>      </a:t>
            </a:r>
            <a:r>
              <a:rPr lang="en-US" altLang="en-US" dirty="0">
                <a:latin typeface="Candara" panose="020E0502030303020204" pitchFamily="34" charset="0"/>
                <a:sym typeface="+mn-ea"/>
              </a:rPr>
              <a:t>Fed up with ‘traditional’ presentations.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Files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44B8D-7E16-4479-A5A0-24A76B0A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57" y="643467"/>
            <a:ext cx="5284380" cy="54101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Cleaning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B2AF5-DCAC-4D71-8E50-3819E450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084" y="643467"/>
            <a:ext cx="604212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9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Feature Engineer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6A17-D64B-4E4A-80A0-C5B00513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93" y="585390"/>
            <a:ext cx="1524213" cy="5687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75F8B-17D9-4C0F-BFF8-CB64CAF3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4" y="719443"/>
            <a:ext cx="5050935" cy="5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92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Result of K-Means</a:t>
            </a:r>
          </a:p>
          <a:p>
            <a:endParaRPr lang="en-US" altLang="en-US" dirty="0">
              <a:latin typeface="Candara" panose="020E0502030303020204" pitchFamily="34" charset="0"/>
              <a:sym typeface="+mn-ea"/>
            </a:endParaRPr>
          </a:p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Result of K-Prototypes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49B7-D5A2-47F2-BFAA-AEDB27D84869}"/>
              </a:ext>
            </a:extLst>
          </p:cNvPr>
          <p:cNvSpPr txBox="1"/>
          <p:nvPr/>
        </p:nvSpPr>
        <p:spPr>
          <a:xfrm>
            <a:off x="5577840" y="263804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&gt;&gt;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Jupyter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29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Arial Black</vt:lpstr>
      <vt:lpstr>Calibri</vt:lpstr>
      <vt:lpstr>Candara</vt:lpstr>
      <vt:lpstr>Office Theme</vt:lpstr>
      <vt:lpstr>Boston marathon</vt:lpstr>
      <vt:lpstr>Contents.</vt:lpstr>
      <vt:lpstr>1. What’s new?</vt:lpstr>
      <vt:lpstr>2. The core </vt:lpstr>
      <vt:lpstr>2. The core </vt:lpstr>
      <vt:lpstr>2. The core </vt:lpstr>
      <vt:lpstr>2. The core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marathon</dc:title>
  <dc:creator>Mai Hai</dc:creator>
  <cp:lastModifiedBy>Mai Hai</cp:lastModifiedBy>
  <cp:revision>5</cp:revision>
  <dcterms:created xsi:type="dcterms:W3CDTF">2020-06-03T06:35:25Z</dcterms:created>
  <dcterms:modified xsi:type="dcterms:W3CDTF">2020-06-03T07:19:42Z</dcterms:modified>
</cp:coreProperties>
</file>