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73" r:id="rId3"/>
    <p:sldId id="257" r:id="rId4"/>
    <p:sldId id="274" r:id="rId5"/>
    <p:sldId id="276" r:id="rId6"/>
    <p:sldId id="277" r:id="rId7"/>
    <p:sldId id="278" r:id="rId8"/>
    <p:sldId id="279" r:id="rId9"/>
    <p:sldId id="280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67D939"/>
    <a:srgbClr val="43B951"/>
    <a:srgbClr val="3460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89" d="100"/>
          <a:sy n="89" d="100"/>
        </p:scale>
        <p:origin x="-76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0D08-67F2-4FF9-B387-C71E9E391F61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37EB-2C55-4F4A-8CF6-5358677011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074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2F78-0B0A-4A69-A435-43EB034C95F0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38B8-2C47-49AF-94D3-B103AD4EC5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44397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192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6092-F19F-4E3C-9395-06A58B215BFF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061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E292-D028-45B9-9B86-C82EAB545032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51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91F-24BF-4C54-ABB2-58CC2D913DC6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853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AD6-06FE-4A08-8B6B-F70D2F04D2C9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4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A4D-E44D-4952-B3C1-F0BB65D1FACD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274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498E-723F-4858-B300-9B2A5A591955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63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B2BB-7CC8-423B-BCD5-0F4AD835012A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23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11D0-73BE-4EF8-8E21-B38610178451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047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98B-C3D9-4E87-8B2C-C18FD9D29EF6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955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06B-B7E7-400A-B041-455EDFB9A61C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164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71D-C0FE-4994-A011-49AEDBBB2904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539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D0DA-C8D1-4E03-974B-C9EB4CA32D2D}" type="datetime1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207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3572"/>
            <a:ext cx="4644008" cy="5155627"/>
            <a:chOff x="0" y="-3572"/>
            <a:chExt cx="6392864" cy="5155627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-3572"/>
              <a:ext cx="6392864" cy="5147072"/>
              <a:chOff x="0" y="-3572"/>
              <a:chExt cx="6392864" cy="5147072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0" y="0"/>
                <a:ext cx="5511800" cy="5143500"/>
              </a:xfrm>
              <a:custGeom>
                <a:avLst/>
                <a:gdLst>
                  <a:gd name="T0" fmla="*/ 13888 w 13888"/>
                  <a:gd name="T1" fmla="*/ 0 h 17280"/>
                  <a:gd name="T2" fmla="*/ 0 w 13888"/>
                  <a:gd name="T3" fmla="*/ 17280 h 17280"/>
                  <a:gd name="T4" fmla="*/ 3211 w 13888"/>
                  <a:gd name="T5" fmla="*/ 10385 h 17280"/>
                  <a:gd name="T6" fmla="*/ 3111 w 13888"/>
                  <a:gd name="T7" fmla="*/ 10192 h 17280"/>
                  <a:gd name="T8" fmla="*/ 3029 w 13888"/>
                  <a:gd name="T9" fmla="*/ 9994 h 17280"/>
                  <a:gd name="T10" fmla="*/ 2963 w 13888"/>
                  <a:gd name="T11" fmla="*/ 9795 h 17280"/>
                  <a:gd name="T12" fmla="*/ 2915 w 13888"/>
                  <a:gd name="T13" fmla="*/ 9591 h 17280"/>
                  <a:gd name="T14" fmla="*/ 2883 w 13888"/>
                  <a:gd name="T15" fmla="*/ 9387 h 17280"/>
                  <a:gd name="T16" fmla="*/ 2867 w 13888"/>
                  <a:gd name="T17" fmla="*/ 9182 h 17280"/>
                  <a:gd name="T18" fmla="*/ 2866 w 13888"/>
                  <a:gd name="T19" fmla="*/ 8978 h 17280"/>
                  <a:gd name="T20" fmla="*/ 2881 w 13888"/>
                  <a:gd name="T21" fmla="*/ 8775 h 17280"/>
                  <a:gd name="T22" fmla="*/ 2912 w 13888"/>
                  <a:gd name="T23" fmla="*/ 8574 h 17280"/>
                  <a:gd name="T24" fmla="*/ 2958 w 13888"/>
                  <a:gd name="T25" fmla="*/ 8376 h 17280"/>
                  <a:gd name="T26" fmla="*/ 3018 w 13888"/>
                  <a:gd name="T27" fmla="*/ 8182 h 17280"/>
                  <a:gd name="T28" fmla="*/ 3094 w 13888"/>
                  <a:gd name="T29" fmla="*/ 7993 h 17280"/>
                  <a:gd name="T30" fmla="*/ 3184 w 13888"/>
                  <a:gd name="T31" fmla="*/ 7811 h 17280"/>
                  <a:gd name="T32" fmla="*/ 3287 w 13888"/>
                  <a:gd name="T33" fmla="*/ 7635 h 17280"/>
                  <a:gd name="T34" fmla="*/ 3404 w 13888"/>
                  <a:gd name="T35" fmla="*/ 7466 h 17280"/>
                  <a:gd name="T36" fmla="*/ 3536 w 13888"/>
                  <a:gd name="T37" fmla="*/ 7306 h 17280"/>
                  <a:gd name="T38" fmla="*/ 3541 w 13888"/>
                  <a:gd name="T39" fmla="*/ 7144 h 17280"/>
                  <a:gd name="T40" fmla="*/ 3556 w 13888"/>
                  <a:gd name="T41" fmla="*/ 6983 h 17280"/>
                  <a:gd name="T42" fmla="*/ 3583 w 13888"/>
                  <a:gd name="T43" fmla="*/ 6825 h 17280"/>
                  <a:gd name="T44" fmla="*/ 3620 w 13888"/>
                  <a:gd name="T45" fmla="*/ 6667 h 17280"/>
                  <a:gd name="T46" fmla="*/ 3666 w 13888"/>
                  <a:gd name="T47" fmla="*/ 6513 h 17280"/>
                  <a:gd name="T48" fmla="*/ 3723 w 13888"/>
                  <a:gd name="T49" fmla="*/ 6362 h 17280"/>
                  <a:gd name="T50" fmla="*/ 3789 w 13888"/>
                  <a:gd name="T51" fmla="*/ 6214 h 17280"/>
                  <a:gd name="T52" fmla="*/ 3864 w 13888"/>
                  <a:gd name="T53" fmla="*/ 6072 h 17280"/>
                  <a:gd name="T54" fmla="*/ 3949 w 13888"/>
                  <a:gd name="T55" fmla="*/ 5932 h 17280"/>
                  <a:gd name="T56" fmla="*/ 4043 w 13888"/>
                  <a:gd name="T57" fmla="*/ 5800 h 17280"/>
                  <a:gd name="T58" fmla="*/ 4147 w 13888"/>
                  <a:gd name="T59" fmla="*/ 5673 h 17280"/>
                  <a:gd name="T60" fmla="*/ 4260 w 13888"/>
                  <a:gd name="T61" fmla="*/ 5552 h 17280"/>
                  <a:gd name="T62" fmla="*/ 4382 w 13888"/>
                  <a:gd name="T63" fmla="*/ 5438 h 17280"/>
                  <a:gd name="T64" fmla="*/ 4512 w 13888"/>
                  <a:gd name="T65" fmla="*/ 5332 h 17280"/>
                  <a:gd name="T66" fmla="*/ 4651 w 13888"/>
                  <a:gd name="T67" fmla="*/ 5233 h 17280"/>
                  <a:gd name="T68" fmla="*/ 4797 w 13888"/>
                  <a:gd name="T69" fmla="*/ 5143 h 17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88" h="17280">
                    <a:moveTo>
                      <a:pt x="4797" y="5143"/>
                    </a:moveTo>
                    <a:lnTo>
                      <a:pt x="13888" y="0"/>
                    </a:lnTo>
                    <a:lnTo>
                      <a:pt x="0" y="0"/>
                    </a:lnTo>
                    <a:lnTo>
                      <a:pt x="0" y="17280"/>
                    </a:lnTo>
                    <a:lnTo>
                      <a:pt x="7113" y="17280"/>
                    </a:lnTo>
                    <a:lnTo>
                      <a:pt x="3211" y="10385"/>
                    </a:lnTo>
                    <a:lnTo>
                      <a:pt x="3159" y="10289"/>
                    </a:lnTo>
                    <a:lnTo>
                      <a:pt x="3111" y="10192"/>
                    </a:lnTo>
                    <a:lnTo>
                      <a:pt x="3068" y="10094"/>
                    </a:lnTo>
                    <a:lnTo>
                      <a:pt x="3029" y="9994"/>
                    </a:lnTo>
                    <a:lnTo>
                      <a:pt x="2995" y="9895"/>
                    </a:lnTo>
                    <a:lnTo>
                      <a:pt x="2963" y="9795"/>
                    </a:lnTo>
                    <a:lnTo>
                      <a:pt x="2937" y="9693"/>
                    </a:lnTo>
                    <a:lnTo>
                      <a:pt x="2915" y="9591"/>
                    </a:lnTo>
                    <a:lnTo>
                      <a:pt x="2897" y="9490"/>
                    </a:lnTo>
                    <a:lnTo>
                      <a:pt x="2883" y="9387"/>
                    </a:lnTo>
                    <a:lnTo>
                      <a:pt x="2872" y="9285"/>
                    </a:lnTo>
                    <a:lnTo>
                      <a:pt x="2867" y="9182"/>
                    </a:lnTo>
                    <a:lnTo>
                      <a:pt x="2865" y="9081"/>
                    </a:lnTo>
                    <a:lnTo>
                      <a:pt x="2866" y="8978"/>
                    </a:lnTo>
                    <a:lnTo>
                      <a:pt x="2872" y="8877"/>
                    </a:lnTo>
                    <a:lnTo>
                      <a:pt x="2881" y="8775"/>
                    </a:lnTo>
                    <a:lnTo>
                      <a:pt x="2895" y="8675"/>
                    </a:lnTo>
                    <a:lnTo>
                      <a:pt x="2912" y="8574"/>
                    </a:lnTo>
                    <a:lnTo>
                      <a:pt x="2933" y="8475"/>
                    </a:lnTo>
                    <a:lnTo>
                      <a:pt x="2958" y="8376"/>
                    </a:lnTo>
                    <a:lnTo>
                      <a:pt x="2986" y="8278"/>
                    </a:lnTo>
                    <a:lnTo>
                      <a:pt x="3018" y="8182"/>
                    </a:lnTo>
                    <a:lnTo>
                      <a:pt x="3054" y="8087"/>
                    </a:lnTo>
                    <a:lnTo>
                      <a:pt x="3094" y="7993"/>
                    </a:lnTo>
                    <a:lnTo>
                      <a:pt x="3137" y="7901"/>
                    </a:lnTo>
                    <a:lnTo>
                      <a:pt x="3184" y="7811"/>
                    </a:lnTo>
                    <a:lnTo>
                      <a:pt x="3233" y="7722"/>
                    </a:lnTo>
                    <a:lnTo>
                      <a:pt x="3287" y="7635"/>
                    </a:lnTo>
                    <a:lnTo>
                      <a:pt x="3343" y="7549"/>
                    </a:lnTo>
                    <a:lnTo>
                      <a:pt x="3404" y="7466"/>
                    </a:lnTo>
                    <a:lnTo>
                      <a:pt x="3468" y="7385"/>
                    </a:lnTo>
                    <a:lnTo>
                      <a:pt x="3536" y="7306"/>
                    </a:lnTo>
                    <a:lnTo>
                      <a:pt x="3537" y="7225"/>
                    </a:lnTo>
                    <a:lnTo>
                      <a:pt x="3541" y="7144"/>
                    </a:lnTo>
                    <a:lnTo>
                      <a:pt x="3548" y="7064"/>
                    </a:lnTo>
                    <a:lnTo>
                      <a:pt x="3556" y="6983"/>
                    </a:lnTo>
                    <a:lnTo>
                      <a:pt x="3568" y="6903"/>
                    </a:lnTo>
                    <a:lnTo>
                      <a:pt x="3583" y="6825"/>
                    </a:lnTo>
                    <a:lnTo>
                      <a:pt x="3599" y="6746"/>
                    </a:lnTo>
                    <a:lnTo>
                      <a:pt x="3620" y="6667"/>
                    </a:lnTo>
                    <a:lnTo>
                      <a:pt x="3642" y="6590"/>
                    </a:lnTo>
                    <a:lnTo>
                      <a:pt x="3666" y="6513"/>
                    </a:lnTo>
                    <a:lnTo>
                      <a:pt x="3693" y="6437"/>
                    </a:lnTo>
                    <a:lnTo>
                      <a:pt x="3723" y="6362"/>
                    </a:lnTo>
                    <a:lnTo>
                      <a:pt x="3754" y="6288"/>
                    </a:lnTo>
                    <a:lnTo>
                      <a:pt x="3789" y="6214"/>
                    </a:lnTo>
                    <a:lnTo>
                      <a:pt x="3825" y="6142"/>
                    </a:lnTo>
                    <a:lnTo>
                      <a:pt x="3864" y="6072"/>
                    </a:lnTo>
                    <a:lnTo>
                      <a:pt x="3905" y="6002"/>
                    </a:lnTo>
                    <a:lnTo>
                      <a:pt x="3949" y="5932"/>
                    </a:lnTo>
                    <a:lnTo>
                      <a:pt x="3995" y="5865"/>
                    </a:lnTo>
                    <a:lnTo>
                      <a:pt x="4043" y="5800"/>
                    </a:lnTo>
                    <a:lnTo>
                      <a:pt x="4094" y="5736"/>
                    </a:lnTo>
                    <a:lnTo>
                      <a:pt x="4147" y="5673"/>
                    </a:lnTo>
                    <a:lnTo>
                      <a:pt x="4202" y="5612"/>
                    </a:lnTo>
                    <a:lnTo>
                      <a:pt x="4260" y="5552"/>
                    </a:lnTo>
                    <a:lnTo>
                      <a:pt x="4320" y="5494"/>
                    </a:lnTo>
                    <a:lnTo>
                      <a:pt x="4382" y="5438"/>
                    </a:lnTo>
                    <a:lnTo>
                      <a:pt x="4445" y="5384"/>
                    </a:lnTo>
                    <a:lnTo>
                      <a:pt x="4512" y="5332"/>
                    </a:lnTo>
                    <a:lnTo>
                      <a:pt x="4580" y="5281"/>
                    </a:lnTo>
                    <a:lnTo>
                      <a:pt x="4651" y="5233"/>
                    </a:lnTo>
                    <a:lnTo>
                      <a:pt x="4723" y="5187"/>
                    </a:lnTo>
                    <a:lnTo>
                      <a:pt x="4797" y="5143"/>
                    </a:lnTo>
                    <a:close/>
                  </a:path>
                </a:pathLst>
              </a:custGeom>
              <a:solidFill>
                <a:srgbClr val="67D93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403351" y="-3572"/>
                <a:ext cx="4989513" cy="2175272"/>
              </a:xfrm>
              <a:custGeom>
                <a:avLst/>
                <a:gdLst>
                  <a:gd name="T0" fmla="*/ 87 w 18858"/>
                  <a:gd name="T1" fmla="*/ 10868 h 10962"/>
                  <a:gd name="T2" fmla="*/ 138 w 18858"/>
                  <a:gd name="T3" fmla="*/ 10815 h 10962"/>
                  <a:gd name="T4" fmla="*/ 189 w 18858"/>
                  <a:gd name="T5" fmla="*/ 10763 h 10962"/>
                  <a:gd name="T6" fmla="*/ 242 w 18858"/>
                  <a:gd name="T7" fmla="*/ 10712 h 10962"/>
                  <a:gd name="T8" fmla="*/ 296 w 18858"/>
                  <a:gd name="T9" fmla="*/ 10663 h 10962"/>
                  <a:gd name="T10" fmla="*/ 350 w 18858"/>
                  <a:gd name="T11" fmla="*/ 10614 h 10962"/>
                  <a:gd name="T12" fmla="*/ 405 w 18858"/>
                  <a:gd name="T13" fmla="*/ 10566 h 10962"/>
                  <a:gd name="T14" fmla="*/ 463 w 18858"/>
                  <a:gd name="T15" fmla="*/ 10519 h 10962"/>
                  <a:gd name="T16" fmla="*/ 521 w 18858"/>
                  <a:gd name="T17" fmla="*/ 10473 h 10962"/>
                  <a:gd name="T18" fmla="*/ 580 w 18858"/>
                  <a:gd name="T19" fmla="*/ 10427 h 10962"/>
                  <a:gd name="T20" fmla="*/ 639 w 18858"/>
                  <a:gd name="T21" fmla="*/ 10382 h 10962"/>
                  <a:gd name="T22" fmla="*/ 700 w 18858"/>
                  <a:gd name="T23" fmla="*/ 10340 h 10962"/>
                  <a:gd name="T24" fmla="*/ 763 w 18858"/>
                  <a:gd name="T25" fmla="*/ 10297 h 10962"/>
                  <a:gd name="T26" fmla="*/ 825 w 18858"/>
                  <a:gd name="T27" fmla="*/ 10256 h 10962"/>
                  <a:gd name="T28" fmla="*/ 890 w 18858"/>
                  <a:gd name="T29" fmla="*/ 10216 h 10962"/>
                  <a:gd name="T30" fmla="*/ 955 w 18858"/>
                  <a:gd name="T31" fmla="*/ 10176 h 10962"/>
                  <a:gd name="T32" fmla="*/ 1021 w 18858"/>
                  <a:gd name="T33" fmla="*/ 10138 h 10962"/>
                  <a:gd name="T34" fmla="*/ 18858 w 18858"/>
                  <a:gd name="T35" fmla="*/ 0 h 10962"/>
                  <a:gd name="T36" fmla="*/ 15525 w 18858"/>
                  <a:gd name="T37" fmla="*/ 0 h 10962"/>
                  <a:gd name="T38" fmla="*/ 1893 w 18858"/>
                  <a:gd name="T39" fmla="*/ 7716 h 10962"/>
                  <a:gd name="T40" fmla="*/ 1781 w 18858"/>
                  <a:gd name="T41" fmla="*/ 7782 h 10962"/>
                  <a:gd name="T42" fmla="*/ 1672 w 18858"/>
                  <a:gd name="T43" fmla="*/ 7851 h 10962"/>
                  <a:gd name="T44" fmla="*/ 1566 w 18858"/>
                  <a:gd name="T45" fmla="*/ 7924 h 10962"/>
                  <a:gd name="T46" fmla="*/ 1464 w 18858"/>
                  <a:gd name="T47" fmla="*/ 7999 h 10962"/>
                  <a:gd name="T48" fmla="*/ 1365 w 18858"/>
                  <a:gd name="T49" fmla="*/ 8077 h 10962"/>
                  <a:gd name="T50" fmla="*/ 1269 w 18858"/>
                  <a:gd name="T51" fmla="*/ 8158 h 10962"/>
                  <a:gd name="T52" fmla="*/ 1176 w 18858"/>
                  <a:gd name="T53" fmla="*/ 8243 h 10962"/>
                  <a:gd name="T54" fmla="*/ 1087 w 18858"/>
                  <a:gd name="T55" fmla="*/ 8329 h 10962"/>
                  <a:gd name="T56" fmla="*/ 1001 w 18858"/>
                  <a:gd name="T57" fmla="*/ 8419 h 10962"/>
                  <a:gd name="T58" fmla="*/ 918 w 18858"/>
                  <a:gd name="T59" fmla="*/ 8511 h 10962"/>
                  <a:gd name="T60" fmla="*/ 838 w 18858"/>
                  <a:gd name="T61" fmla="*/ 8605 h 10962"/>
                  <a:gd name="T62" fmla="*/ 763 w 18858"/>
                  <a:gd name="T63" fmla="*/ 8702 h 10962"/>
                  <a:gd name="T64" fmla="*/ 689 w 18858"/>
                  <a:gd name="T65" fmla="*/ 8801 h 10962"/>
                  <a:gd name="T66" fmla="*/ 621 w 18858"/>
                  <a:gd name="T67" fmla="*/ 8901 h 10962"/>
                  <a:gd name="T68" fmla="*/ 555 w 18858"/>
                  <a:gd name="T69" fmla="*/ 9004 h 10962"/>
                  <a:gd name="T70" fmla="*/ 493 w 18858"/>
                  <a:gd name="T71" fmla="*/ 9109 h 10962"/>
                  <a:gd name="T72" fmla="*/ 435 w 18858"/>
                  <a:gd name="T73" fmla="*/ 9216 h 10962"/>
                  <a:gd name="T74" fmla="*/ 380 w 18858"/>
                  <a:gd name="T75" fmla="*/ 9323 h 10962"/>
                  <a:gd name="T76" fmla="*/ 328 w 18858"/>
                  <a:gd name="T77" fmla="*/ 9434 h 10962"/>
                  <a:gd name="T78" fmla="*/ 281 w 18858"/>
                  <a:gd name="T79" fmla="*/ 9545 h 10962"/>
                  <a:gd name="T80" fmla="*/ 237 w 18858"/>
                  <a:gd name="T81" fmla="*/ 9658 h 10962"/>
                  <a:gd name="T82" fmla="*/ 196 w 18858"/>
                  <a:gd name="T83" fmla="*/ 9771 h 10962"/>
                  <a:gd name="T84" fmla="*/ 159 w 18858"/>
                  <a:gd name="T85" fmla="*/ 9887 h 10962"/>
                  <a:gd name="T86" fmla="*/ 126 w 18858"/>
                  <a:gd name="T87" fmla="*/ 10004 h 10962"/>
                  <a:gd name="T88" fmla="*/ 97 w 18858"/>
                  <a:gd name="T89" fmla="*/ 10120 h 10962"/>
                  <a:gd name="T90" fmla="*/ 72 w 18858"/>
                  <a:gd name="T91" fmla="*/ 10239 h 10962"/>
                  <a:gd name="T92" fmla="*/ 50 w 18858"/>
                  <a:gd name="T93" fmla="*/ 10358 h 10962"/>
                  <a:gd name="T94" fmla="*/ 32 w 18858"/>
                  <a:gd name="T95" fmla="*/ 10477 h 10962"/>
                  <a:gd name="T96" fmla="*/ 18 w 18858"/>
                  <a:gd name="T97" fmla="*/ 10598 h 10962"/>
                  <a:gd name="T98" fmla="*/ 8 w 18858"/>
                  <a:gd name="T99" fmla="*/ 10719 h 10962"/>
                  <a:gd name="T100" fmla="*/ 2 w 18858"/>
                  <a:gd name="T101" fmla="*/ 10841 h 10962"/>
                  <a:gd name="T102" fmla="*/ 0 w 18858"/>
                  <a:gd name="T103" fmla="*/ 10962 h 10962"/>
                  <a:gd name="T104" fmla="*/ 1 w 18858"/>
                  <a:gd name="T105" fmla="*/ 10961 h 10962"/>
                  <a:gd name="T106" fmla="*/ 2 w 18858"/>
                  <a:gd name="T107" fmla="*/ 10960 h 10962"/>
                  <a:gd name="T108" fmla="*/ 12 w 18858"/>
                  <a:gd name="T109" fmla="*/ 10949 h 10962"/>
                  <a:gd name="T110" fmla="*/ 20 w 18858"/>
                  <a:gd name="T111" fmla="*/ 10940 h 10962"/>
                  <a:gd name="T112" fmla="*/ 32 w 18858"/>
                  <a:gd name="T113" fmla="*/ 10927 h 10962"/>
                  <a:gd name="T114" fmla="*/ 42 w 18858"/>
                  <a:gd name="T115" fmla="*/ 10915 h 10962"/>
                  <a:gd name="T116" fmla="*/ 53 w 18858"/>
                  <a:gd name="T117" fmla="*/ 10903 h 10962"/>
                  <a:gd name="T118" fmla="*/ 65 w 18858"/>
                  <a:gd name="T119" fmla="*/ 10891 h 10962"/>
                  <a:gd name="T120" fmla="*/ 75 w 18858"/>
                  <a:gd name="T121" fmla="*/ 10879 h 10962"/>
                  <a:gd name="T122" fmla="*/ 87 w 18858"/>
                  <a:gd name="T123" fmla="*/ 10868 h 10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858" h="10962">
                    <a:moveTo>
                      <a:pt x="87" y="10868"/>
                    </a:moveTo>
                    <a:lnTo>
                      <a:pt x="138" y="10815"/>
                    </a:lnTo>
                    <a:lnTo>
                      <a:pt x="189" y="10763"/>
                    </a:lnTo>
                    <a:lnTo>
                      <a:pt x="242" y="10712"/>
                    </a:lnTo>
                    <a:lnTo>
                      <a:pt x="296" y="10663"/>
                    </a:lnTo>
                    <a:lnTo>
                      <a:pt x="350" y="10614"/>
                    </a:lnTo>
                    <a:lnTo>
                      <a:pt x="405" y="10566"/>
                    </a:lnTo>
                    <a:lnTo>
                      <a:pt x="463" y="10519"/>
                    </a:lnTo>
                    <a:lnTo>
                      <a:pt x="521" y="10473"/>
                    </a:lnTo>
                    <a:lnTo>
                      <a:pt x="580" y="10427"/>
                    </a:lnTo>
                    <a:lnTo>
                      <a:pt x="639" y="10382"/>
                    </a:lnTo>
                    <a:lnTo>
                      <a:pt x="700" y="10340"/>
                    </a:lnTo>
                    <a:lnTo>
                      <a:pt x="763" y="10297"/>
                    </a:lnTo>
                    <a:lnTo>
                      <a:pt x="825" y="10256"/>
                    </a:lnTo>
                    <a:lnTo>
                      <a:pt x="890" y="10216"/>
                    </a:lnTo>
                    <a:lnTo>
                      <a:pt x="955" y="10176"/>
                    </a:lnTo>
                    <a:lnTo>
                      <a:pt x="1021" y="10138"/>
                    </a:lnTo>
                    <a:lnTo>
                      <a:pt x="18858" y="0"/>
                    </a:lnTo>
                    <a:lnTo>
                      <a:pt x="15525" y="0"/>
                    </a:lnTo>
                    <a:lnTo>
                      <a:pt x="1893" y="7716"/>
                    </a:lnTo>
                    <a:lnTo>
                      <a:pt x="1781" y="7782"/>
                    </a:lnTo>
                    <a:lnTo>
                      <a:pt x="1672" y="7851"/>
                    </a:lnTo>
                    <a:lnTo>
                      <a:pt x="1566" y="7924"/>
                    </a:lnTo>
                    <a:lnTo>
                      <a:pt x="1464" y="7999"/>
                    </a:lnTo>
                    <a:lnTo>
                      <a:pt x="1365" y="8077"/>
                    </a:lnTo>
                    <a:lnTo>
                      <a:pt x="1269" y="8158"/>
                    </a:lnTo>
                    <a:lnTo>
                      <a:pt x="1176" y="8243"/>
                    </a:lnTo>
                    <a:lnTo>
                      <a:pt x="1087" y="8329"/>
                    </a:lnTo>
                    <a:lnTo>
                      <a:pt x="1001" y="8419"/>
                    </a:lnTo>
                    <a:lnTo>
                      <a:pt x="918" y="8511"/>
                    </a:lnTo>
                    <a:lnTo>
                      <a:pt x="838" y="8605"/>
                    </a:lnTo>
                    <a:lnTo>
                      <a:pt x="763" y="8702"/>
                    </a:lnTo>
                    <a:lnTo>
                      <a:pt x="689" y="8801"/>
                    </a:lnTo>
                    <a:lnTo>
                      <a:pt x="621" y="8901"/>
                    </a:lnTo>
                    <a:lnTo>
                      <a:pt x="555" y="9004"/>
                    </a:lnTo>
                    <a:lnTo>
                      <a:pt x="493" y="9109"/>
                    </a:lnTo>
                    <a:lnTo>
                      <a:pt x="435" y="9216"/>
                    </a:lnTo>
                    <a:lnTo>
                      <a:pt x="380" y="9323"/>
                    </a:lnTo>
                    <a:lnTo>
                      <a:pt x="328" y="9434"/>
                    </a:lnTo>
                    <a:lnTo>
                      <a:pt x="281" y="9545"/>
                    </a:lnTo>
                    <a:lnTo>
                      <a:pt x="237" y="9658"/>
                    </a:lnTo>
                    <a:lnTo>
                      <a:pt x="196" y="9771"/>
                    </a:lnTo>
                    <a:lnTo>
                      <a:pt x="159" y="9887"/>
                    </a:lnTo>
                    <a:lnTo>
                      <a:pt x="126" y="10004"/>
                    </a:lnTo>
                    <a:lnTo>
                      <a:pt x="97" y="10120"/>
                    </a:lnTo>
                    <a:lnTo>
                      <a:pt x="72" y="10239"/>
                    </a:lnTo>
                    <a:lnTo>
                      <a:pt x="50" y="10358"/>
                    </a:lnTo>
                    <a:lnTo>
                      <a:pt x="32" y="10477"/>
                    </a:lnTo>
                    <a:lnTo>
                      <a:pt x="18" y="10598"/>
                    </a:lnTo>
                    <a:lnTo>
                      <a:pt x="8" y="10719"/>
                    </a:lnTo>
                    <a:lnTo>
                      <a:pt x="2" y="10841"/>
                    </a:lnTo>
                    <a:lnTo>
                      <a:pt x="0" y="10962"/>
                    </a:lnTo>
                    <a:lnTo>
                      <a:pt x="1" y="10961"/>
                    </a:lnTo>
                    <a:lnTo>
                      <a:pt x="2" y="10960"/>
                    </a:lnTo>
                    <a:lnTo>
                      <a:pt x="12" y="10949"/>
                    </a:lnTo>
                    <a:lnTo>
                      <a:pt x="20" y="10940"/>
                    </a:lnTo>
                    <a:lnTo>
                      <a:pt x="32" y="10927"/>
                    </a:lnTo>
                    <a:lnTo>
                      <a:pt x="42" y="10915"/>
                    </a:lnTo>
                    <a:lnTo>
                      <a:pt x="53" y="10903"/>
                    </a:lnTo>
                    <a:lnTo>
                      <a:pt x="65" y="10891"/>
                    </a:lnTo>
                    <a:lnTo>
                      <a:pt x="75" y="10879"/>
                    </a:lnTo>
                    <a:lnTo>
                      <a:pt x="87" y="10868"/>
                    </a:lnTo>
                    <a:close/>
                  </a:path>
                </a:pathLst>
              </a:custGeom>
              <a:solidFill>
                <a:srgbClr val="43B95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124495" y="2185017"/>
              <a:ext cx="2359025" cy="2967038"/>
            </a:xfrm>
            <a:custGeom>
              <a:avLst/>
              <a:gdLst>
                <a:gd name="T0" fmla="*/ 1174 w 10402"/>
                <a:gd name="T1" fmla="*/ 0 h 17444"/>
                <a:gd name="T2" fmla="*/ 1174 w 10402"/>
                <a:gd name="T3" fmla="*/ 0 h 17444"/>
                <a:gd name="T4" fmla="*/ 10402 w 10402"/>
                <a:gd name="T5" fmla="*/ 17444 h 17444"/>
                <a:gd name="T6" fmla="*/ 1695 w 10402"/>
                <a:gd name="T7" fmla="*/ 2065 h 17444"/>
                <a:gd name="T8" fmla="*/ 1613 w 10402"/>
                <a:gd name="T9" fmla="*/ 1906 h 17444"/>
                <a:gd name="T10" fmla="*/ 1538 w 10402"/>
                <a:gd name="T11" fmla="*/ 1744 h 17444"/>
                <a:gd name="T12" fmla="*/ 1472 w 10402"/>
                <a:gd name="T13" fmla="*/ 1582 h 17444"/>
                <a:gd name="T14" fmla="*/ 1411 w 10402"/>
                <a:gd name="T15" fmla="*/ 1418 h 17444"/>
                <a:gd name="T16" fmla="*/ 1357 w 10402"/>
                <a:gd name="T17" fmla="*/ 1253 h 17444"/>
                <a:gd name="T18" fmla="*/ 1311 w 10402"/>
                <a:gd name="T19" fmla="*/ 1086 h 17444"/>
                <a:gd name="T20" fmla="*/ 1271 w 10402"/>
                <a:gd name="T21" fmla="*/ 919 h 17444"/>
                <a:gd name="T22" fmla="*/ 1252 w 10402"/>
                <a:gd name="T23" fmla="*/ 826 h 17444"/>
                <a:gd name="T24" fmla="*/ 1249 w 10402"/>
                <a:gd name="T25" fmla="*/ 809 h 17444"/>
                <a:gd name="T26" fmla="*/ 1244 w 10402"/>
                <a:gd name="T27" fmla="*/ 784 h 17444"/>
                <a:gd name="T28" fmla="*/ 1238 w 10402"/>
                <a:gd name="T29" fmla="*/ 750 h 17444"/>
                <a:gd name="T30" fmla="*/ 1234 w 10402"/>
                <a:gd name="T31" fmla="*/ 723 h 17444"/>
                <a:gd name="T32" fmla="*/ 1231 w 10402"/>
                <a:gd name="T33" fmla="*/ 703 h 17444"/>
                <a:gd name="T34" fmla="*/ 1226 w 10402"/>
                <a:gd name="T35" fmla="*/ 677 h 17444"/>
                <a:gd name="T36" fmla="*/ 1221 w 10402"/>
                <a:gd name="T37" fmla="*/ 645 h 17444"/>
                <a:gd name="T38" fmla="*/ 1217 w 10402"/>
                <a:gd name="T39" fmla="*/ 619 h 17444"/>
                <a:gd name="T40" fmla="*/ 1214 w 10402"/>
                <a:gd name="T41" fmla="*/ 597 h 17444"/>
                <a:gd name="T42" fmla="*/ 1209 w 10402"/>
                <a:gd name="T43" fmla="*/ 553 h 17444"/>
                <a:gd name="T44" fmla="*/ 1200 w 10402"/>
                <a:gd name="T45" fmla="*/ 486 h 17444"/>
                <a:gd name="T46" fmla="*/ 1193 w 10402"/>
                <a:gd name="T47" fmla="*/ 419 h 17444"/>
                <a:gd name="T48" fmla="*/ 1188 w 10402"/>
                <a:gd name="T49" fmla="*/ 351 h 17444"/>
                <a:gd name="T50" fmla="*/ 1184 w 10402"/>
                <a:gd name="T51" fmla="*/ 304 h 17444"/>
                <a:gd name="T52" fmla="*/ 1183 w 10402"/>
                <a:gd name="T53" fmla="*/ 279 h 17444"/>
                <a:gd name="T54" fmla="*/ 1181 w 10402"/>
                <a:gd name="T55" fmla="*/ 253 h 17444"/>
                <a:gd name="T56" fmla="*/ 1179 w 10402"/>
                <a:gd name="T57" fmla="*/ 227 h 17444"/>
                <a:gd name="T58" fmla="*/ 1178 w 10402"/>
                <a:gd name="T59" fmla="*/ 201 h 17444"/>
                <a:gd name="T60" fmla="*/ 1177 w 10402"/>
                <a:gd name="T61" fmla="*/ 174 h 17444"/>
                <a:gd name="T62" fmla="*/ 1176 w 10402"/>
                <a:gd name="T63" fmla="*/ 147 h 17444"/>
                <a:gd name="T64" fmla="*/ 1175 w 10402"/>
                <a:gd name="T65" fmla="*/ 120 h 17444"/>
                <a:gd name="T66" fmla="*/ 1175 w 10402"/>
                <a:gd name="T67" fmla="*/ 94 h 17444"/>
                <a:gd name="T68" fmla="*/ 1174 w 10402"/>
                <a:gd name="T69" fmla="*/ 67 h 17444"/>
                <a:gd name="T70" fmla="*/ 1174 w 10402"/>
                <a:gd name="T71" fmla="*/ 39 h 17444"/>
                <a:gd name="T72" fmla="*/ 1174 w 10402"/>
                <a:gd name="T73" fmla="*/ 14 h 17444"/>
                <a:gd name="T74" fmla="*/ 1174 w 10402"/>
                <a:gd name="T75" fmla="*/ 0 h 17444"/>
                <a:gd name="T76" fmla="*/ 1174 w 10402"/>
                <a:gd name="T77" fmla="*/ 0 h 17444"/>
                <a:gd name="T78" fmla="*/ 945 w 10402"/>
                <a:gd name="T79" fmla="*/ 279 h 17444"/>
                <a:gd name="T80" fmla="*/ 739 w 10402"/>
                <a:gd name="T81" fmla="*/ 575 h 17444"/>
                <a:gd name="T82" fmla="*/ 557 w 10402"/>
                <a:gd name="T83" fmla="*/ 882 h 17444"/>
                <a:gd name="T84" fmla="*/ 401 w 10402"/>
                <a:gd name="T85" fmla="*/ 1203 h 17444"/>
                <a:gd name="T86" fmla="*/ 269 w 10402"/>
                <a:gd name="T87" fmla="*/ 1532 h 17444"/>
                <a:gd name="T88" fmla="*/ 164 w 10402"/>
                <a:gd name="T89" fmla="*/ 1871 h 17444"/>
                <a:gd name="T90" fmla="*/ 84 w 10402"/>
                <a:gd name="T91" fmla="*/ 2218 h 17444"/>
                <a:gd name="T92" fmla="*/ 29 w 10402"/>
                <a:gd name="T93" fmla="*/ 2569 h 17444"/>
                <a:gd name="T94" fmla="*/ 3 w 10402"/>
                <a:gd name="T95" fmla="*/ 2924 h 17444"/>
                <a:gd name="T96" fmla="*/ 3 w 10402"/>
                <a:gd name="T97" fmla="*/ 3282 h 17444"/>
                <a:gd name="T98" fmla="*/ 32 w 10402"/>
                <a:gd name="T99" fmla="*/ 3639 h 17444"/>
                <a:gd name="T100" fmla="*/ 88 w 10402"/>
                <a:gd name="T101" fmla="*/ 3997 h 17444"/>
                <a:gd name="T102" fmla="*/ 173 w 10402"/>
                <a:gd name="T103" fmla="*/ 4351 h 17444"/>
                <a:gd name="T104" fmla="*/ 288 w 10402"/>
                <a:gd name="T105" fmla="*/ 4702 h 17444"/>
                <a:gd name="T106" fmla="*/ 431 w 10402"/>
                <a:gd name="T107" fmla="*/ 5047 h 17444"/>
                <a:gd name="T108" fmla="*/ 604 w 10402"/>
                <a:gd name="T109" fmla="*/ 5384 h 17444"/>
                <a:gd name="T110" fmla="*/ 10402 w 10402"/>
                <a:gd name="T111" fmla="*/ 17444 h 17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2" h="17444">
                  <a:moveTo>
                    <a:pt x="1174" y="1"/>
                  </a:move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1"/>
                  </a:lnTo>
                  <a:close/>
                  <a:moveTo>
                    <a:pt x="10402" y="17444"/>
                  </a:moveTo>
                  <a:lnTo>
                    <a:pt x="1739" y="2143"/>
                  </a:lnTo>
                  <a:lnTo>
                    <a:pt x="1695" y="2065"/>
                  </a:lnTo>
                  <a:lnTo>
                    <a:pt x="1653" y="1985"/>
                  </a:lnTo>
                  <a:lnTo>
                    <a:pt x="1613" y="1906"/>
                  </a:lnTo>
                  <a:lnTo>
                    <a:pt x="1575" y="1826"/>
                  </a:lnTo>
                  <a:lnTo>
                    <a:pt x="1538" y="1744"/>
                  </a:lnTo>
                  <a:lnTo>
                    <a:pt x="1504" y="1664"/>
                  </a:lnTo>
                  <a:lnTo>
                    <a:pt x="1472" y="1582"/>
                  </a:lnTo>
                  <a:lnTo>
                    <a:pt x="1440" y="1500"/>
                  </a:lnTo>
                  <a:lnTo>
                    <a:pt x="1411" y="1418"/>
                  </a:lnTo>
                  <a:lnTo>
                    <a:pt x="1383" y="1336"/>
                  </a:lnTo>
                  <a:lnTo>
                    <a:pt x="1357" y="1253"/>
                  </a:lnTo>
                  <a:lnTo>
                    <a:pt x="1333" y="1170"/>
                  </a:lnTo>
                  <a:lnTo>
                    <a:pt x="1311" y="1086"/>
                  </a:lnTo>
                  <a:lnTo>
                    <a:pt x="1291" y="1003"/>
                  </a:lnTo>
                  <a:lnTo>
                    <a:pt x="1271" y="919"/>
                  </a:lnTo>
                  <a:lnTo>
                    <a:pt x="1253" y="835"/>
                  </a:lnTo>
                  <a:lnTo>
                    <a:pt x="1252" y="826"/>
                  </a:lnTo>
                  <a:lnTo>
                    <a:pt x="1250" y="818"/>
                  </a:lnTo>
                  <a:lnTo>
                    <a:pt x="1249" y="809"/>
                  </a:lnTo>
                  <a:lnTo>
                    <a:pt x="1247" y="800"/>
                  </a:lnTo>
                  <a:lnTo>
                    <a:pt x="1244" y="784"/>
                  </a:lnTo>
                  <a:lnTo>
                    <a:pt x="1241" y="766"/>
                  </a:lnTo>
                  <a:lnTo>
                    <a:pt x="1238" y="750"/>
                  </a:lnTo>
                  <a:lnTo>
                    <a:pt x="1235" y="733"/>
                  </a:lnTo>
                  <a:lnTo>
                    <a:pt x="1234" y="723"/>
                  </a:lnTo>
                  <a:lnTo>
                    <a:pt x="1232" y="713"/>
                  </a:lnTo>
                  <a:lnTo>
                    <a:pt x="1231" y="703"/>
                  </a:lnTo>
                  <a:lnTo>
                    <a:pt x="1228" y="693"/>
                  </a:lnTo>
                  <a:lnTo>
                    <a:pt x="1226" y="677"/>
                  </a:lnTo>
                  <a:lnTo>
                    <a:pt x="1224" y="661"/>
                  </a:lnTo>
                  <a:lnTo>
                    <a:pt x="1221" y="645"/>
                  </a:lnTo>
                  <a:lnTo>
                    <a:pt x="1219" y="629"/>
                  </a:lnTo>
                  <a:lnTo>
                    <a:pt x="1217" y="619"/>
                  </a:lnTo>
                  <a:lnTo>
                    <a:pt x="1216" y="608"/>
                  </a:lnTo>
                  <a:lnTo>
                    <a:pt x="1214" y="597"/>
                  </a:lnTo>
                  <a:lnTo>
                    <a:pt x="1213" y="587"/>
                  </a:lnTo>
                  <a:lnTo>
                    <a:pt x="1209" y="553"/>
                  </a:lnTo>
                  <a:lnTo>
                    <a:pt x="1204" y="519"/>
                  </a:lnTo>
                  <a:lnTo>
                    <a:pt x="1200" y="486"/>
                  </a:lnTo>
                  <a:lnTo>
                    <a:pt x="1197" y="452"/>
                  </a:lnTo>
                  <a:lnTo>
                    <a:pt x="1193" y="419"/>
                  </a:lnTo>
                  <a:lnTo>
                    <a:pt x="1190" y="385"/>
                  </a:lnTo>
                  <a:lnTo>
                    <a:pt x="1188" y="351"/>
                  </a:lnTo>
                  <a:lnTo>
                    <a:pt x="1185" y="317"/>
                  </a:lnTo>
                  <a:lnTo>
                    <a:pt x="1184" y="304"/>
                  </a:lnTo>
                  <a:lnTo>
                    <a:pt x="1184" y="292"/>
                  </a:lnTo>
                  <a:lnTo>
                    <a:pt x="1183" y="279"/>
                  </a:lnTo>
                  <a:lnTo>
                    <a:pt x="1181" y="266"/>
                  </a:lnTo>
                  <a:lnTo>
                    <a:pt x="1181" y="253"/>
                  </a:lnTo>
                  <a:lnTo>
                    <a:pt x="1180" y="240"/>
                  </a:lnTo>
                  <a:lnTo>
                    <a:pt x="1179" y="227"/>
                  </a:lnTo>
                  <a:lnTo>
                    <a:pt x="1179" y="214"/>
                  </a:lnTo>
                  <a:lnTo>
                    <a:pt x="1178" y="201"/>
                  </a:lnTo>
                  <a:lnTo>
                    <a:pt x="1178" y="188"/>
                  </a:lnTo>
                  <a:lnTo>
                    <a:pt x="1177" y="174"/>
                  </a:lnTo>
                  <a:lnTo>
                    <a:pt x="1177" y="160"/>
                  </a:lnTo>
                  <a:lnTo>
                    <a:pt x="1176" y="147"/>
                  </a:lnTo>
                  <a:lnTo>
                    <a:pt x="1176" y="134"/>
                  </a:lnTo>
                  <a:lnTo>
                    <a:pt x="1175" y="120"/>
                  </a:lnTo>
                  <a:lnTo>
                    <a:pt x="1175" y="107"/>
                  </a:lnTo>
                  <a:lnTo>
                    <a:pt x="1175" y="94"/>
                  </a:lnTo>
                  <a:lnTo>
                    <a:pt x="1175" y="80"/>
                  </a:lnTo>
                  <a:lnTo>
                    <a:pt x="1174" y="67"/>
                  </a:lnTo>
                  <a:lnTo>
                    <a:pt x="1174" y="52"/>
                  </a:lnTo>
                  <a:lnTo>
                    <a:pt x="1174" y="39"/>
                  </a:lnTo>
                  <a:lnTo>
                    <a:pt x="1174" y="26"/>
                  </a:lnTo>
                  <a:lnTo>
                    <a:pt x="1174" y="14"/>
                  </a:lnTo>
                  <a:lnTo>
                    <a:pt x="1174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056" y="137"/>
                  </a:lnTo>
                  <a:lnTo>
                    <a:pt x="945" y="279"/>
                  </a:lnTo>
                  <a:lnTo>
                    <a:pt x="839" y="425"/>
                  </a:lnTo>
                  <a:lnTo>
                    <a:pt x="739" y="575"/>
                  </a:lnTo>
                  <a:lnTo>
                    <a:pt x="646" y="726"/>
                  </a:lnTo>
                  <a:lnTo>
                    <a:pt x="557" y="882"/>
                  </a:lnTo>
                  <a:lnTo>
                    <a:pt x="477" y="1041"/>
                  </a:lnTo>
                  <a:lnTo>
                    <a:pt x="401" y="1203"/>
                  </a:lnTo>
                  <a:lnTo>
                    <a:pt x="333" y="1366"/>
                  </a:lnTo>
                  <a:lnTo>
                    <a:pt x="269" y="1532"/>
                  </a:lnTo>
                  <a:lnTo>
                    <a:pt x="214" y="1701"/>
                  </a:lnTo>
                  <a:lnTo>
                    <a:pt x="164" y="1871"/>
                  </a:lnTo>
                  <a:lnTo>
                    <a:pt x="120" y="2043"/>
                  </a:lnTo>
                  <a:lnTo>
                    <a:pt x="84" y="2218"/>
                  </a:lnTo>
                  <a:lnTo>
                    <a:pt x="53" y="2392"/>
                  </a:lnTo>
                  <a:lnTo>
                    <a:pt x="29" y="2569"/>
                  </a:lnTo>
                  <a:lnTo>
                    <a:pt x="13" y="2745"/>
                  </a:lnTo>
                  <a:lnTo>
                    <a:pt x="3" y="2924"/>
                  </a:lnTo>
                  <a:lnTo>
                    <a:pt x="0" y="3103"/>
                  </a:lnTo>
                  <a:lnTo>
                    <a:pt x="3" y="3282"/>
                  </a:lnTo>
                  <a:lnTo>
                    <a:pt x="14" y="3460"/>
                  </a:lnTo>
                  <a:lnTo>
                    <a:pt x="32" y="3639"/>
                  </a:lnTo>
                  <a:lnTo>
                    <a:pt x="57" y="3818"/>
                  </a:lnTo>
                  <a:lnTo>
                    <a:pt x="88" y="3997"/>
                  </a:lnTo>
                  <a:lnTo>
                    <a:pt x="128" y="4175"/>
                  </a:lnTo>
                  <a:lnTo>
                    <a:pt x="173" y="4351"/>
                  </a:lnTo>
                  <a:lnTo>
                    <a:pt x="227" y="4527"/>
                  </a:lnTo>
                  <a:lnTo>
                    <a:pt x="288" y="4702"/>
                  </a:lnTo>
                  <a:lnTo>
                    <a:pt x="356" y="4876"/>
                  </a:lnTo>
                  <a:lnTo>
                    <a:pt x="431" y="5047"/>
                  </a:lnTo>
                  <a:lnTo>
                    <a:pt x="514" y="5217"/>
                  </a:lnTo>
                  <a:lnTo>
                    <a:pt x="604" y="5384"/>
                  </a:lnTo>
                  <a:lnTo>
                    <a:pt x="7434" y="17444"/>
                  </a:lnTo>
                  <a:lnTo>
                    <a:pt x="10402" y="17444"/>
                  </a:lnTo>
                  <a:close/>
                </a:path>
              </a:pathLst>
            </a:custGeom>
            <a:solidFill>
              <a:srgbClr val="3460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26" name="Picture 2" descr="I:\CCS\05 -Padrões\ifam-cmc-2016.wmf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694"/>
            <a:ext cx="2745904" cy="7527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206769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Utilizando reconhecimento facial para realização de frequência acadêmica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48065" y="350785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Sérgio Augusto C. Bezerra</a:t>
            </a:r>
          </a:p>
          <a:p>
            <a:r>
              <a:rPr lang="pt-BR" dirty="0" smtClean="0"/>
              <a:t>Alessandro Negrão dos Santos</a:t>
            </a:r>
          </a:p>
          <a:p>
            <a:r>
              <a:rPr lang="pt-BR" dirty="0" smtClean="0"/>
              <a:t>Maison Marcel Madri Galvão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20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Entidade-Relacionamento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2807"/>
            <a:ext cx="5724636" cy="37894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10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215" b="1762"/>
          <a:stretch/>
        </p:blipFill>
        <p:spPr>
          <a:xfrm>
            <a:off x="934244" y="941032"/>
            <a:ext cx="6786179" cy="3435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Visual do Workbench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11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21" y="689175"/>
            <a:ext cx="4368279" cy="40185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12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7" y="784736"/>
            <a:ext cx="5218753" cy="3787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7031627" y="3817686"/>
            <a:ext cx="183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- Chave primária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A </a:t>
            </a:r>
            <a:r>
              <a:rPr lang="pt-BR" sz="1400" dirty="0"/>
              <a:t>-</a:t>
            </a:r>
            <a:r>
              <a:rPr lang="pt-BR" sz="1400" dirty="0" smtClean="0"/>
              <a:t> Chave estrangeira</a:t>
            </a:r>
            <a:endParaRPr lang="pt-B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1325" y="1203598"/>
            <a:ext cx="8472020" cy="1260140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/>
                </a:solidFill>
              </a:rPr>
              <a:t>As diferenças entre detecção de rosto e reconhecimento de </a:t>
            </a:r>
            <a:r>
              <a:rPr lang="pt-BR" sz="1800" b="1" dirty="0" smtClean="0">
                <a:solidFill>
                  <a:schemeClr val="tx1"/>
                </a:solidFill>
              </a:rPr>
              <a:t>rosto </a:t>
            </a:r>
            <a:r>
              <a:rPr lang="pt-BR" sz="1800" dirty="0" smtClean="0">
                <a:solidFill>
                  <a:schemeClr val="tx1"/>
                </a:solidFill>
              </a:rPr>
              <a:t>&lt;https</a:t>
            </a:r>
            <a:r>
              <a:rPr lang="pt-BR" sz="1800" dirty="0">
                <a:solidFill>
                  <a:schemeClr val="tx1"/>
                </a:solidFill>
              </a:rPr>
              <a:t>://</a:t>
            </a:r>
            <a:r>
              <a:rPr lang="pt-BR" sz="1800" dirty="0" smtClean="0">
                <a:solidFill>
                  <a:schemeClr val="tx1"/>
                </a:solidFill>
              </a:rPr>
              <a:t>www.portaleducacao.com.br/conteudo/artigos/informatica/as-diferencas-entre-deteccao-de-rosto-e-reconhecimento-de-rosto/67656&gt;  acessado em 9 de setembro de 2019.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13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1840" y="1776204"/>
            <a:ext cx="5760641" cy="828092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O reconhecimento facial é uma vertente da Inteligência Artificial que utiliza o </a:t>
            </a:r>
            <a:r>
              <a:rPr lang="pt-BR" sz="1600" i="1" dirty="0" err="1" smtClean="0">
                <a:solidFill>
                  <a:schemeClr val="tx1"/>
                </a:solidFill>
              </a:rPr>
              <a:t>Machine</a:t>
            </a:r>
            <a:r>
              <a:rPr lang="pt-BR" sz="1600" i="1" dirty="0" smtClean="0">
                <a:solidFill>
                  <a:schemeClr val="tx1"/>
                </a:solidFill>
              </a:rPr>
              <a:t> Learning</a:t>
            </a:r>
            <a:r>
              <a:rPr lang="pt-BR" sz="1600" dirty="0" smtClean="0">
                <a:solidFill>
                  <a:schemeClr val="tx1"/>
                </a:solidFill>
              </a:rPr>
              <a:t> para identificar e reconhecer padrões faciais.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690" t="6823" r="14763" b="19960"/>
          <a:stretch/>
        </p:blipFill>
        <p:spPr>
          <a:xfrm>
            <a:off x="452438" y="1059582"/>
            <a:ext cx="2148397" cy="3089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987574"/>
            <a:ext cx="8472020" cy="684076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Há diversas técnicas de reconhecimento facial, mas em geral todas usam a mesma base de aprendizagem.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2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5" y="2162576"/>
            <a:ext cx="4147369" cy="21739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788024" y="1995686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imagem ao lado ilustra o processo de divisão de setores em um rosto humano, por pontos, e a forma como o computador interpreta e triangula estes pontos para formar uma imagem.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26997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RollingCaller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1491630"/>
            <a:ext cx="8472020" cy="972108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O </a:t>
            </a:r>
            <a:r>
              <a:rPr lang="pt-BR" sz="1800" dirty="0" err="1" smtClean="0">
                <a:solidFill>
                  <a:schemeClr val="tx1"/>
                </a:solidFill>
              </a:rPr>
              <a:t>RollingCaller</a:t>
            </a:r>
            <a:r>
              <a:rPr lang="pt-BR" sz="1800" dirty="0" smtClean="0">
                <a:solidFill>
                  <a:schemeClr val="tx1"/>
                </a:solidFill>
              </a:rPr>
              <a:t> tem como objetivo a realização de frequência acadêmica utilizando a identificação facial. Para isso ele deverá ser capaz de associar as pessoas que entram no ambiente e computar sua presença na matéria automaticamente.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3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9782"/>
            <a:ext cx="1566962" cy="1566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0213" y="1059582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pt-BR" sz="1800" dirty="0" smtClean="0">
                <a:solidFill>
                  <a:schemeClr val="tx1"/>
                </a:solidFill>
                <a:cs typeface="Arial" pitchFamily="34" charset="0"/>
              </a:rPr>
              <a:t>O 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banco de dados da instituição organiza e controla diversas entidades, mas o foco será apenas relacionado às disciplinas cursadas pelos alunos de uma determinada </a:t>
            </a:r>
            <a:r>
              <a:rPr lang="pt-BR" sz="1800" dirty="0" err="1">
                <a:solidFill>
                  <a:schemeClr val="tx1"/>
                </a:solidFill>
                <a:cs typeface="Arial" pitchFamily="34" charset="0"/>
              </a:rPr>
              <a:t>DisciplinaOfertada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 que são: Aluno, Professor, Disciplina, </a:t>
            </a:r>
            <a:r>
              <a:rPr lang="pt-BR" sz="1800" dirty="0" err="1">
                <a:solidFill>
                  <a:schemeClr val="tx1"/>
                </a:solidFill>
                <a:cs typeface="Arial" pitchFamily="34" charset="0"/>
              </a:rPr>
              <a:t>DisciplinaOfertada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, Curso e Aula. Além dessas, há uma entidade Pessoa criada para evitar a duplicação de atributos comuns em Professor e Aluno. </a:t>
            </a:r>
            <a:endParaRPr lang="pt-BR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/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  <a:p>
            <a:pPr algn="just"/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Após analisar o contexto da instituição e coletar os dados necessários para o início da representação do banco, o seguinte minimundo foi obtido: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4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3668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1. </a:t>
            </a:r>
            <a:r>
              <a:rPr lang="pt-BR" sz="1800" dirty="0">
                <a:solidFill>
                  <a:schemeClr val="tx1"/>
                </a:solidFill>
              </a:rPr>
              <a:t>Os alunos </a:t>
            </a:r>
            <a:r>
              <a:rPr lang="pt-BR" sz="1800" dirty="0" smtClean="0">
                <a:solidFill>
                  <a:schemeClr val="tx1"/>
                </a:solidFill>
              </a:rPr>
              <a:t>devem </a:t>
            </a:r>
            <a:r>
              <a:rPr lang="pt-BR" sz="1800" dirty="0">
                <a:solidFill>
                  <a:schemeClr val="tx1"/>
                </a:solidFill>
              </a:rPr>
              <a:t>ser armazenados, e cada um possui uma matrícula única, um nome, um CPF (Cadastro de Pessoa Física) único, uma data de nascimento e um endereço (logradouro, CEP, número, complemento e bairro), um endereço de e-mail e um ou mais telefones. Um aluno deve ser associado a um curso, invariavelmente, e pode estar associado a uma ou mais disciplinas ofertadas e aulas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 smtClean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 2. Os professores possuem nome, um CPF (Cadastro de Pessoa Física) único, uma data de nascimento e um endereço (logradouro, CEP, número, complemento e bairro), um endereço de e-mail e um ou mais telefones. Um professor pode lecionar uma ou mais disciplinas. Um professor pode estar associado a um curso, e pode ser responsável por uma ou mais disciplinas ofertadas. Para cada disciplina ofertada pela qual o professor for responsável, deve-se ter controle de quando o mesmo começou e terminou o período de lecionar a mesma.</a:t>
            </a:r>
          </a:p>
          <a:p>
            <a:pPr algn="just"/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4190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3. As disciplinas ofertadas da instituição são a forma de organização dos alunos. Cada disciplina ofertada possui um nome único e um código de identificação único, além de possuírem um semestre, um ano de oferta e um ou mais horários da mesma no semestre em questão. As disciplinas ofertadas podem possuir vários alunos associados a elas, e devem estar associadas a uma disciplina. Além disso, as disciplinas ofertadas devem possui uma ou mais aulas, uma para cada dia que a mesma for lecionada no período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4</a:t>
            </a:r>
            <a:r>
              <a:rPr lang="pt-BR" sz="1800" dirty="0">
                <a:solidFill>
                  <a:schemeClr val="tx1"/>
                </a:solidFill>
              </a:rPr>
              <a:t>. As disciplinas possuem um código de identificação único, um nome único, uma descrição e uma carga horária. Uma disciplina precisa ter um professor associado a ela. As disciplinas devem ser associadas a uma ou mais disciplinas ofertadas.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6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23231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5. Os cursos possuem um nome único e um código de identificação único. Todos os alunos e professores precisam estar associados a um curso, porém professores podem pertencer a mais de um curso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6</a:t>
            </a:r>
            <a:r>
              <a:rPr lang="pt-BR" sz="1800" dirty="0">
                <a:solidFill>
                  <a:schemeClr val="tx1"/>
                </a:solidFill>
              </a:rPr>
              <a:t>. As aulas devem possuir categoricamente uma data única e um código relacionado à disciplina em que ocorre. Alunos podem estar associados a uma ou mais aulas, assim como aulas devem ser ofertadas por uma disciplina ofertada específica.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7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3577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7. Deseja-se controlar a frequência dos alunos em cada uma das disciplinas ofertadas cursadas pelo mesmo, por isso se faz necessário que o banco possa armazenar dados de frequência dos mesmos em suas respectivas disciplinas cursadas. Para isso, a cada aula o aluno deverá possuir um horário inicial e um horário final, referentes à sua entrada e saída da sala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8</a:t>
            </a:r>
            <a:r>
              <a:rPr lang="pt-BR" sz="1800" dirty="0">
                <a:solidFill>
                  <a:schemeClr val="tx1"/>
                </a:solidFill>
              </a:rPr>
              <a:t>. Os alunos deverão ter suas imagens cadastradas e armazenadas no poder da instituição. Para realizar a frequência deverá ser utilizada ferramenta de reconhecimento facial para que não haja mais a necessidade de uma frequência manual e assim o professor ganhe tempo de aula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8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1034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239</Words>
  <Application>Microsoft Office PowerPoint</Application>
  <PresentationFormat>Apresentação na tela (16:9)</PresentationFormat>
  <Paragraphs>78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Reconhecimento Facial</vt:lpstr>
      <vt:lpstr>Reconhecimento Facial</vt:lpstr>
      <vt:lpstr>RollingCaller</vt:lpstr>
      <vt:lpstr>Descrição do Minimundo</vt:lpstr>
      <vt:lpstr>Descrição do Minimundo</vt:lpstr>
      <vt:lpstr>Descrição do Minimundo</vt:lpstr>
      <vt:lpstr>Descrição do Minimundo</vt:lpstr>
      <vt:lpstr>Descrição do Minimundo</vt:lpstr>
      <vt:lpstr>Modelo Entidade-Relacionamento</vt:lpstr>
      <vt:lpstr>Modelo Relacional</vt:lpstr>
      <vt:lpstr>Diagrama Visual do Workbench</vt:lpstr>
      <vt:lpstr>Dicionário de Dados</vt:lpstr>
      <vt:lpstr>Referências Bibliográficas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Erlison Soares Lima</dc:creator>
  <cp:lastModifiedBy>Maison Galvão</cp:lastModifiedBy>
  <cp:revision>36</cp:revision>
  <dcterms:created xsi:type="dcterms:W3CDTF">2015-03-03T18:02:17Z</dcterms:created>
  <dcterms:modified xsi:type="dcterms:W3CDTF">2019-09-17T22:40:24Z</dcterms:modified>
</cp:coreProperties>
</file>