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2" r:id="rId2"/>
    <p:sldId id="273" r:id="rId3"/>
    <p:sldId id="257" r:id="rId4"/>
    <p:sldId id="274" r:id="rId5"/>
    <p:sldId id="276" r:id="rId6"/>
    <p:sldId id="277" r:id="rId7"/>
    <p:sldId id="278" r:id="rId8"/>
    <p:sldId id="279" r:id="rId9"/>
    <p:sldId id="280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33"/>
    <a:srgbClr val="67D939"/>
    <a:srgbClr val="43B951"/>
    <a:srgbClr val="346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45" autoAdjust="0"/>
  </p:normalViewPr>
  <p:slideViewPr>
    <p:cSldViewPr>
      <p:cViewPr varScale="1">
        <p:scale>
          <a:sx n="92" d="100"/>
          <a:sy n="92" d="100"/>
        </p:scale>
        <p:origin x="-738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70D08-67F2-4FF9-B387-C71E9E391F61}" type="datetimeFigureOut">
              <a:rPr lang="pt-BR" smtClean="0"/>
              <a:pPr/>
              <a:t>17/9/2019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737EB-2C55-4F4A-8CF6-53586770115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749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A2F78-0B0A-4A69-A435-43EB034C95F0}" type="datetimeFigureOut">
              <a:rPr lang="pt-BR" smtClean="0"/>
              <a:pPr/>
              <a:t>17/9/2019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138B8-2C47-49AF-94D3-B103AD4EC5C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397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203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203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203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203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203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203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203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203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203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203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203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203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138B8-2C47-49AF-94D3-B103AD4EC5CA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203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6092-F19F-4E3C-9395-06A58B215BFF}" type="datetime1">
              <a:rPr lang="pt-BR" smtClean="0"/>
              <a:pPr/>
              <a:t>17/9/2019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11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E292-D028-45B9-9B86-C82EAB545032}" type="datetime1">
              <a:rPr lang="pt-BR" smtClean="0"/>
              <a:pPr/>
              <a:t>17/9/2019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18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191F-24BF-4C54-ABB2-58CC2D913DC6}" type="datetime1">
              <a:rPr lang="pt-BR" smtClean="0"/>
              <a:pPr/>
              <a:t>17/9/2019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36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5AD6-06FE-4A08-8B6B-F70D2F04D2C9}" type="datetime1">
              <a:rPr lang="pt-BR" smtClean="0"/>
              <a:pPr/>
              <a:t>17/9/2019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49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A4D-E44D-4952-B3C1-F0BB65D1FACD}" type="datetime1">
              <a:rPr lang="pt-BR" smtClean="0"/>
              <a:pPr/>
              <a:t>17/9/2019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40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498E-723F-4858-B300-9B2A5A591955}" type="datetime1">
              <a:rPr lang="pt-BR" smtClean="0"/>
              <a:pPr/>
              <a:t>17/9/2019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32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B2BB-7CC8-423B-BCD5-0F4AD835012A}" type="datetime1">
              <a:rPr lang="pt-BR" smtClean="0"/>
              <a:pPr/>
              <a:t>17/9/2019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30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11D0-73BE-4EF8-8E21-B38610178451}" type="datetime1">
              <a:rPr lang="pt-BR" smtClean="0"/>
              <a:pPr/>
              <a:t>17/9/2019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71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698B-C3D9-4E87-8B2C-C18FD9D29EF6}" type="datetime1">
              <a:rPr lang="pt-BR" smtClean="0"/>
              <a:pPr/>
              <a:t>17/9/2019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58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E06B-B7E7-400A-B041-455EDFB9A61C}" type="datetime1">
              <a:rPr lang="pt-BR" smtClean="0"/>
              <a:pPr/>
              <a:t>17/9/2019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41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F71D-C0FE-4994-A011-49AEDBBB2904}" type="datetime1">
              <a:rPr lang="pt-BR" smtClean="0"/>
              <a:pPr/>
              <a:t>17/9/2019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98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0D0DA-C8D1-4E03-974B-C9EB4CA32D2D}" type="datetime1">
              <a:rPr lang="pt-BR" smtClean="0"/>
              <a:pPr/>
              <a:t>17/9/2019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A79C4-C572-4802-9FC4-41FDA137E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79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-3572"/>
            <a:ext cx="4644008" cy="5155627"/>
            <a:chOff x="0" y="-3572"/>
            <a:chExt cx="6392864" cy="5155627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-3572"/>
              <a:ext cx="6392864" cy="5147072"/>
              <a:chOff x="0" y="-3572"/>
              <a:chExt cx="6392864" cy="5147072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0" y="0"/>
                <a:ext cx="5511800" cy="5143500"/>
              </a:xfrm>
              <a:custGeom>
                <a:avLst/>
                <a:gdLst>
                  <a:gd name="T0" fmla="*/ 13888 w 13888"/>
                  <a:gd name="T1" fmla="*/ 0 h 17280"/>
                  <a:gd name="T2" fmla="*/ 0 w 13888"/>
                  <a:gd name="T3" fmla="*/ 17280 h 17280"/>
                  <a:gd name="T4" fmla="*/ 3211 w 13888"/>
                  <a:gd name="T5" fmla="*/ 10385 h 17280"/>
                  <a:gd name="T6" fmla="*/ 3111 w 13888"/>
                  <a:gd name="T7" fmla="*/ 10192 h 17280"/>
                  <a:gd name="T8" fmla="*/ 3029 w 13888"/>
                  <a:gd name="T9" fmla="*/ 9994 h 17280"/>
                  <a:gd name="T10" fmla="*/ 2963 w 13888"/>
                  <a:gd name="T11" fmla="*/ 9795 h 17280"/>
                  <a:gd name="T12" fmla="*/ 2915 w 13888"/>
                  <a:gd name="T13" fmla="*/ 9591 h 17280"/>
                  <a:gd name="T14" fmla="*/ 2883 w 13888"/>
                  <a:gd name="T15" fmla="*/ 9387 h 17280"/>
                  <a:gd name="T16" fmla="*/ 2867 w 13888"/>
                  <a:gd name="T17" fmla="*/ 9182 h 17280"/>
                  <a:gd name="T18" fmla="*/ 2866 w 13888"/>
                  <a:gd name="T19" fmla="*/ 8978 h 17280"/>
                  <a:gd name="T20" fmla="*/ 2881 w 13888"/>
                  <a:gd name="T21" fmla="*/ 8775 h 17280"/>
                  <a:gd name="T22" fmla="*/ 2912 w 13888"/>
                  <a:gd name="T23" fmla="*/ 8574 h 17280"/>
                  <a:gd name="T24" fmla="*/ 2958 w 13888"/>
                  <a:gd name="T25" fmla="*/ 8376 h 17280"/>
                  <a:gd name="T26" fmla="*/ 3018 w 13888"/>
                  <a:gd name="T27" fmla="*/ 8182 h 17280"/>
                  <a:gd name="T28" fmla="*/ 3094 w 13888"/>
                  <a:gd name="T29" fmla="*/ 7993 h 17280"/>
                  <a:gd name="T30" fmla="*/ 3184 w 13888"/>
                  <a:gd name="T31" fmla="*/ 7811 h 17280"/>
                  <a:gd name="T32" fmla="*/ 3287 w 13888"/>
                  <a:gd name="T33" fmla="*/ 7635 h 17280"/>
                  <a:gd name="T34" fmla="*/ 3404 w 13888"/>
                  <a:gd name="T35" fmla="*/ 7466 h 17280"/>
                  <a:gd name="T36" fmla="*/ 3536 w 13888"/>
                  <a:gd name="T37" fmla="*/ 7306 h 17280"/>
                  <a:gd name="T38" fmla="*/ 3541 w 13888"/>
                  <a:gd name="T39" fmla="*/ 7144 h 17280"/>
                  <a:gd name="T40" fmla="*/ 3556 w 13888"/>
                  <a:gd name="T41" fmla="*/ 6983 h 17280"/>
                  <a:gd name="T42" fmla="*/ 3583 w 13888"/>
                  <a:gd name="T43" fmla="*/ 6825 h 17280"/>
                  <a:gd name="T44" fmla="*/ 3620 w 13888"/>
                  <a:gd name="T45" fmla="*/ 6667 h 17280"/>
                  <a:gd name="T46" fmla="*/ 3666 w 13888"/>
                  <a:gd name="T47" fmla="*/ 6513 h 17280"/>
                  <a:gd name="T48" fmla="*/ 3723 w 13888"/>
                  <a:gd name="T49" fmla="*/ 6362 h 17280"/>
                  <a:gd name="T50" fmla="*/ 3789 w 13888"/>
                  <a:gd name="T51" fmla="*/ 6214 h 17280"/>
                  <a:gd name="T52" fmla="*/ 3864 w 13888"/>
                  <a:gd name="T53" fmla="*/ 6072 h 17280"/>
                  <a:gd name="T54" fmla="*/ 3949 w 13888"/>
                  <a:gd name="T55" fmla="*/ 5932 h 17280"/>
                  <a:gd name="T56" fmla="*/ 4043 w 13888"/>
                  <a:gd name="T57" fmla="*/ 5800 h 17280"/>
                  <a:gd name="T58" fmla="*/ 4147 w 13888"/>
                  <a:gd name="T59" fmla="*/ 5673 h 17280"/>
                  <a:gd name="T60" fmla="*/ 4260 w 13888"/>
                  <a:gd name="T61" fmla="*/ 5552 h 17280"/>
                  <a:gd name="T62" fmla="*/ 4382 w 13888"/>
                  <a:gd name="T63" fmla="*/ 5438 h 17280"/>
                  <a:gd name="T64" fmla="*/ 4512 w 13888"/>
                  <a:gd name="T65" fmla="*/ 5332 h 17280"/>
                  <a:gd name="T66" fmla="*/ 4651 w 13888"/>
                  <a:gd name="T67" fmla="*/ 5233 h 17280"/>
                  <a:gd name="T68" fmla="*/ 4797 w 13888"/>
                  <a:gd name="T69" fmla="*/ 5143 h 17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888" h="17280">
                    <a:moveTo>
                      <a:pt x="4797" y="5143"/>
                    </a:moveTo>
                    <a:lnTo>
                      <a:pt x="13888" y="0"/>
                    </a:lnTo>
                    <a:lnTo>
                      <a:pt x="0" y="0"/>
                    </a:lnTo>
                    <a:lnTo>
                      <a:pt x="0" y="17280"/>
                    </a:lnTo>
                    <a:lnTo>
                      <a:pt x="7113" y="17280"/>
                    </a:lnTo>
                    <a:lnTo>
                      <a:pt x="3211" y="10385"/>
                    </a:lnTo>
                    <a:lnTo>
                      <a:pt x="3159" y="10289"/>
                    </a:lnTo>
                    <a:lnTo>
                      <a:pt x="3111" y="10192"/>
                    </a:lnTo>
                    <a:lnTo>
                      <a:pt x="3068" y="10094"/>
                    </a:lnTo>
                    <a:lnTo>
                      <a:pt x="3029" y="9994"/>
                    </a:lnTo>
                    <a:lnTo>
                      <a:pt x="2995" y="9895"/>
                    </a:lnTo>
                    <a:lnTo>
                      <a:pt x="2963" y="9795"/>
                    </a:lnTo>
                    <a:lnTo>
                      <a:pt x="2937" y="9693"/>
                    </a:lnTo>
                    <a:lnTo>
                      <a:pt x="2915" y="9591"/>
                    </a:lnTo>
                    <a:lnTo>
                      <a:pt x="2897" y="9490"/>
                    </a:lnTo>
                    <a:lnTo>
                      <a:pt x="2883" y="9387"/>
                    </a:lnTo>
                    <a:lnTo>
                      <a:pt x="2872" y="9285"/>
                    </a:lnTo>
                    <a:lnTo>
                      <a:pt x="2867" y="9182"/>
                    </a:lnTo>
                    <a:lnTo>
                      <a:pt x="2865" y="9081"/>
                    </a:lnTo>
                    <a:lnTo>
                      <a:pt x="2866" y="8978"/>
                    </a:lnTo>
                    <a:lnTo>
                      <a:pt x="2872" y="8877"/>
                    </a:lnTo>
                    <a:lnTo>
                      <a:pt x="2881" y="8775"/>
                    </a:lnTo>
                    <a:lnTo>
                      <a:pt x="2895" y="8675"/>
                    </a:lnTo>
                    <a:lnTo>
                      <a:pt x="2912" y="8574"/>
                    </a:lnTo>
                    <a:lnTo>
                      <a:pt x="2933" y="8475"/>
                    </a:lnTo>
                    <a:lnTo>
                      <a:pt x="2958" y="8376"/>
                    </a:lnTo>
                    <a:lnTo>
                      <a:pt x="2986" y="8278"/>
                    </a:lnTo>
                    <a:lnTo>
                      <a:pt x="3018" y="8182"/>
                    </a:lnTo>
                    <a:lnTo>
                      <a:pt x="3054" y="8087"/>
                    </a:lnTo>
                    <a:lnTo>
                      <a:pt x="3094" y="7993"/>
                    </a:lnTo>
                    <a:lnTo>
                      <a:pt x="3137" y="7901"/>
                    </a:lnTo>
                    <a:lnTo>
                      <a:pt x="3184" y="7811"/>
                    </a:lnTo>
                    <a:lnTo>
                      <a:pt x="3233" y="7722"/>
                    </a:lnTo>
                    <a:lnTo>
                      <a:pt x="3287" y="7635"/>
                    </a:lnTo>
                    <a:lnTo>
                      <a:pt x="3343" y="7549"/>
                    </a:lnTo>
                    <a:lnTo>
                      <a:pt x="3404" y="7466"/>
                    </a:lnTo>
                    <a:lnTo>
                      <a:pt x="3468" y="7385"/>
                    </a:lnTo>
                    <a:lnTo>
                      <a:pt x="3536" y="7306"/>
                    </a:lnTo>
                    <a:lnTo>
                      <a:pt x="3537" y="7225"/>
                    </a:lnTo>
                    <a:lnTo>
                      <a:pt x="3541" y="7144"/>
                    </a:lnTo>
                    <a:lnTo>
                      <a:pt x="3548" y="7064"/>
                    </a:lnTo>
                    <a:lnTo>
                      <a:pt x="3556" y="6983"/>
                    </a:lnTo>
                    <a:lnTo>
                      <a:pt x="3568" y="6903"/>
                    </a:lnTo>
                    <a:lnTo>
                      <a:pt x="3583" y="6825"/>
                    </a:lnTo>
                    <a:lnTo>
                      <a:pt x="3599" y="6746"/>
                    </a:lnTo>
                    <a:lnTo>
                      <a:pt x="3620" y="6667"/>
                    </a:lnTo>
                    <a:lnTo>
                      <a:pt x="3642" y="6590"/>
                    </a:lnTo>
                    <a:lnTo>
                      <a:pt x="3666" y="6513"/>
                    </a:lnTo>
                    <a:lnTo>
                      <a:pt x="3693" y="6437"/>
                    </a:lnTo>
                    <a:lnTo>
                      <a:pt x="3723" y="6362"/>
                    </a:lnTo>
                    <a:lnTo>
                      <a:pt x="3754" y="6288"/>
                    </a:lnTo>
                    <a:lnTo>
                      <a:pt x="3789" y="6214"/>
                    </a:lnTo>
                    <a:lnTo>
                      <a:pt x="3825" y="6142"/>
                    </a:lnTo>
                    <a:lnTo>
                      <a:pt x="3864" y="6072"/>
                    </a:lnTo>
                    <a:lnTo>
                      <a:pt x="3905" y="6002"/>
                    </a:lnTo>
                    <a:lnTo>
                      <a:pt x="3949" y="5932"/>
                    </a:lnTo>
                    <a:lnTo>
                      <a:pt x="3995" y="5865"/>
                    </a:lnTo>
                    <a:lnTo>
                      <a:pt x="4043" y="5800"/>
                    </a:lnTo>
                    <a:lnTo>
                      <a:pt x="4094" y="5736"/>
                    </a:lnTo>
                    <a:lnTo>
                      <a:pt x="4147" y="5673"/>
                    </a:lnTo>
                    <a:lnTo>
                      <a:pt x="4202" y="5612"/>
                    </a:lnTo>
                    <a:lnTo>
                      <a:pt x="4260" y="5552"/>
                    </a:lnTo>
                    <a:lnTo>
                      <a:pt x="4320" y="5494"/>
                    </a:lnTo>
                    <a:lnTo>
                      <a:pt x="4382" y="5438"/>
                    </a:lnTo>
                    <a:lnTo>
                      <a:pt x="4445" y="5384"/>
                    </a:lnTo>
                    <a:lnTo>
                      <a:pt x="4512" y="5332"/>
                    </a:lnTo>
                    <a:lnTo>
                      <a:pt x="4580" y="5281"/>
                    </a:lnTo>
                    <a:lnTo>
                      <a:pt x="4651" y="5233"/>
                    </a:lnTo>
                    <a:lnTo>
                      <a:pt x="4723" y="5187"/>
                    </a:lnTo>
                    <a:lnTo>
                      <a:pt x="4797" y="5143"/>
                    </a:lnTo>
                    <a:close/>
                  </a:path>
                </a:pathLst>
              </a:custGeom>
              <a:solidFill>
                <a:srgbClr val="67D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1403351" y="-3572"/>
                <a:ext cx="4989513" cy="2175272"/>
              </a:xfrm>
              <a:custGeom>
                <a:avLst/>
                <a:gdLst>
                  <a:gd name="T0" fmla="*/ 87 w 18858"/>
                  <a:gd name="T1" fmla="*/ 10868 h 10962"/>
                  <a:gd name="T2" fmla="*/ 138 w 18858"/>
                  <a:gd name="T3" fmla="*/ 10815 h 10962"/>
                  <a:gd name="T4" fmla="*/ 189 w 18858"/>
                  <a:gd name="T5" fmla="*/ 10763 h 10962"/>
                  <a:gd name="T6" fmla="*/ 242 w 18858"/>
                  <a:gd name="T7" fmla="*/ 10712 h 10962"/>
                  <a:gd name="T8" fmla="*/ 296 w 18858"/>
                  <a:gd name="T9" fmla="*/ 10663 h 10962"/>
                  <a:gd name="T10" fmla="*/ 350 w 18858"/>
                  <a:gd name="T11" fmla="*/ 10614 h 10962"/>
                  <a:gd name="T12" fmla="*/ 405 w 18858"/>
                  <a:gd name="T13" fmla="*/ 10566 h 10962"/>
                  <a:gd name="T14" fmla="*/ 463 w 18858"/>
                  <a:gd name="T15" fmla="*/ 10519 h 10962"/>
                  <a:gd name="T16" fmla="*/ 521 w 18858"/>
                  <a:gd name="T17" fmla="*/ 10473 h 10962"/>
                  <a:gd name="T18" fmla="*/ 580 w 18858"/>
                  <a:gd name="T19" fmla="*/ 10427 h 10962"/>
                  <a:gd name="T20" fmla="*/ 639 w 18858"/>
                  <a:gd name="T21" fmla="*/ 10382 h 10962"/>
                  <a:gd name="T22" fmla="*/ 700 w 18858"/>
                  <a:gd name="T23" fmla="*/ 10340 h 10962"/>
                  <a:gd name="T24" fmla="*/ 763 w 18858"/>
                  <a:gd name="T25" fmla="*/ 10297 h 10962"/>
                  <a:gd name="T26" fmla="*/ 825 w 18858"/>
                  <a:gd name="T27" fmla="*/ 10256 h 10962"/>
                  <a:gd name="T28" fmla="*/ 890 w 18858"/>
                  <a:gd name="T29" fmla="*/ 10216 h 10962"/>
                  <a:gd name="T30" fmla="*/ 955 w 18858"/>
                  <a:gd name="T31" fmla="*/ 10176 h 10962"/>
                  <a:gd name="T32" fmla="*/ 1021 w 18858"/>
                  <a:gd name="T33" fmla="*/ 10138 h 10962"/>
                  <a:gd name="T34" fmla="*/ 18858 w 18858"/>
                  <a:gd name="T35" fmla="*/ 0 h 10962"/>
                  <a:gd name="T36" fmla="*/ 15525 w 18858"/>
                  <a:gd name="T37" fmla="*/ 0 h 10962"/>
                  <a:gd name="T38" fmla="*/ 1893 w 18858"/>
                  <a:gd name="T39" fmla="*/ 7716 h 10962"/>
                  <a:gd name="T40" fmla="*/ 1781 w 18858"/>
                  <a:gd name="T41" fmla="*/ 7782 h 10962"/>
                  <a:gd name="T42" fmla="*/ 1672 w 18858"/>
                  <a:gd name="T43" fmla="*/ 7851 h 10962"/>
                  <a:gd name="T44" fmla="*/ 1566 w 18858"/>
                  <a:gd name="T45" fmla="*/ 7924 h 10962"/>
                  <a:gd name="T46" fmla="*/ 1464 w 18858"/>
                  <a:gd name="T47" fmla="*/ 7999 h 10962"/>
                  <a:gd name="T48" fmla="*/ 1365 w 18858"/>
                  <a:gd name="T49" fmla="*/ 8077 h 10962"/>
                  <a:gd name="T50" fmla="*/ 1269 w 18858"/>
                  <a:gd name="T51" fmla="*/ 8158 h 10962"/>
                  <a:gd name="T52" fmla="*/ 1176 w 18858"/>
                  <a:gd name="T53" fmla="*/ 8243 h 10962"/>
                  <a:gd name="T54" fmla="*/ 1087 w 18858"/>
                  <a:gd name="T55" fmla="*/ 8329 h 10962"/>
                  <a:gd name="T56" fmla="*/ 1001 w 18858"/>
                  <a:gd name="T57" fmla="*/ 8419 h 10962"/>
                  <a:gd name="T58" fmla="*/ 918 w 18858"/>
                  <a:gd name="T59" fmla="*/ 8511 h 10962"/>
                  <a:gd name="T60" fmla="*/ 838 w 18858"/>
                  <a:gd name="T61" fmla="*/ 8605 h 10962"/>
                  <a:gd name="T62" fmla="*/ 763 w 18858"/>
                  <a:gd name="T63" fmla="*/ 8702 h 10962"/>
                  <a:gd name="T64" fmla="*/ 689 w 18858"/>
                  <a:gd name="T65" fmla="*/ 8801 h 10962"/>
                  <a:gd name="T66" fmla="*/ 621 w 18858"/>
                  <a:gd name="T67" fmla="*/ 8901 h 10962"/>
                  <a:gd name="T68" fmla="*/ 555 w 18858"/>
                  <a:gd name="T69" fmla="*/ 9004 h 10962"/>
                  <a:gd name="T70" fmla="*/ 493 w 18858"/>
                  <a:gd name="T71" fmla="*/ 9109 h 10962"/>
                  <a:gd name="T72" fmla="*/ 435 w 18858"/>
                  <a:gd name="T73" fmla="*/ 9216 h 10962"/>
                  <a:gd name="T74" fmla="*/ 380 w 18858"/>
                  <a:gd name="T75" fmla="*/ 9323 h 10962"/>
                  <a:gd name="T76" fmla="*/ 328 w 18858"/>
                  <a:gd name="T77" fmla="*/ 9434 h 10962"/>
                  <a:gd name="T78" fmla="*/ 281 w 18858"/>
                  <a:gd name="T79" fmla="*/ 9545 h 10962"/>
                  <a:gd name="T80" fmla="*/ 237 w 18858"/>
                  <a:gd name="T81" fmla="*/ 9658 h 10962"/>
                  <a:gd name="T82" fmla="*/ 196 w 18858"/>
                  <a:gd name="T83" fmla="*/ 9771 h 10962"/>
                  <a:gd name="T84" fmla="*/ 159 w 18858"/>
                  <a:gd name="T85" fmla="*/ 9887 h 10962"/>
                  <a:gd name="T86" fmla="*/ 126 w 18858"/>
                  <a:gd name="T87" fmla="*/ 10004 h 10962"/>
                  <a:gd name="T88" fmla="*/ 97 w 18858"/>
                  <a:gd name="T89" fmla="*/ 10120 h 10962"/>
                  <a:gd name="T90" fmla="*/ 72 w 18858"/>
                  <a:gd name="T91" fmla="*/ 10239 h 10962"/>
                  <a:gd name="T92" fmla="*/ 50 w 18858"/>
                  <a:gd name="T93" fmla="*/ 10358 h 10962"/>
                  <a:gd name="T94" fmla="*/ 32 w 18858"/>
                  <a:gd name="T95" fmla="*/ 10477 h 10962"/>
                  <a:gd name="T96" fmla="*/ 18 w 18858"/>
                  <a:gd name="T97" fmla="*/ 10598 h 10962"/>
                  <a:gd name="T98" fmla="*/ 8 w 18858"/>
                  <a:gd name="T99" fmla="*/ 10719 h 10962"/>
                  <a:gd name="T100" fmla="*/ 2 w 18858"/>
                  <a:gd name="T101" fmla="*/ 10841 h 10962"/>
                  <a:gd name="T102" fmla="*/ 0 w 18858"/>
                  <a:gd name="T103" fmla="*/ 10962 h 10962"/>
                  <a:gd name="T104" fmla="*/ 1 w 18858"/>
                  <a:gd name="T105" fmla="*/ 10961 h 10962"/>
                  <a:gd name="T106" fmla="*/ 2 w 18858"/>
                  <a:gd name="T107" fmla="*/ 10960 h 10962"/>
                  <a:gd name="T108" fmla="*/ 12 w 18858"/>
                  <a:gd name="T109" fmla="*/ 10949 h 10962"/>
                  <a:gd name="T110" fmla="*/ 20 w 18858"/>
                  <a:gd name="T111" fmla="*/ 10940 h 10962"/>
                  <a:gd name="T112" fmla="*/ 32 w 18858"/>
                  <a:gd name="T113" fmla="*/ 10927 h 10962"/>
                  <a:gd name="T114" fmla="*/ 42 w 18858"/>
                  <a:gd name="T115" fmla="*/ 10915 h 10962"/>
                  <a:gd name="T116" fmla="*/ 53 w 18858"/>
                  <a:gd name="T117" fmla="*/ 10903 h 10962"/>
                  <a:gd name="T118" fmla="*/ 65 w 18858"/>
                  <a:gd name="T119" fmla="*/ 10891 h 10962"/>
                  <a:gd name="T120" fmla="*/ 75 w 18858"/>
                  <a:gd name="T121" fmla="*/ 10879 h 10962"/>
                  <a:gd name="T122" fmla="*/ 87 w 18858"/>
                  <a:gd name="T123" fmla="*/ 10868 h 10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858" h="10962">
                    <a:moveTo>
                      <a:pt x="87" y="10868"/>
                    </a:moveTo>
                    <a:lnTo>
                      <a:pt x="138" y="10815"/>
                    </a:lnTo>
                    <a:lnTo>
                      <a:pt x="189" y="10763"/>
                    </a:lnTo>
                    <a:lnTo>
                      <a:pt x="242" y="10712"/>
                    </a:lnTo>
                    <a:lnTo>
                      <a:pt x="296" y="10663"/>
                    </a:lnTo>
                    <a:lnTo>
                      <a:pt x="350" y="10614"/>
                    </a:lnTo>
                    <a:lnTo>
                      <a:pt x="405" y="10566"/>
                    </a:lnTo>
                    <a:lnTo>
                      <a:pt x="463" y="10519"/>
                    </a:lnTo>
                    <a:lnTo>
                      <a:pt x="521" y="10473"/>
                    </a:lnTo>
                    <a:lnTo>
                      <a:pt x="580" y="10427"/>
                    </a:lnTo>
                    <a:lnTo>
                      <a:pt x="639" y="10382"/>
                    </a:lnTo>
                    <a:lnTo>
                      <a:pt x="700" y="10340"/>
                    </a:lnTo>
                    <a:lnTo>
                      <a:pt x="763" y="10297"/>
                    </a:lnTo>
                    <a:lnTo>
                      <a:pt x="825" y="10256"/>
                    </a:lnTo>
                    <a:lnTo>
                      <a:pt x="890" y="10216"/>
                    </a:lnTo>
                    <a:lnTo>
                      <a:pt x="955" y="10176"/>
                    </a:lnTo>
                    <a:lnTo>
                      <a:pt x="1021" y="10138"/>
                    </a:lnTo>
                    <a:lnTo>
                      <a:pt x="18858" y="0"/>
                    </a:lnTo>
                    <a:lnTo>
                      <a:pt x="15525" y="0"/>
                    </a:lnTo>
                    <a:lnTo>
                      <a:pt x="1893" y="7716"/>
                    </a:lnTo>
                    <a:lnTo>
                      <a:pt x="1781" y="7782"/>
                    </a:lnTo>
                    <a:lnTo>
                      <a:pt x="1672" y="7851"/>
                    </a:lnTo>
                    <a:lnTo>
                      <a:pt x="1566" y="7924"/>
                    </a:lnTo>
                    <a:lnTo>
                      <a:pt x="1464" y="7999"/>
                    </a:lnTo>
                    <a:lnTo>
                      <a:pt x="1365" y="8077"/>
                    </a:lnTo>
                    <a:lnTo>
                      <a:pt x="1269" y="8158"/>
                    </a:lnTo>
                    <a:lnTo>
                      <a:pt x="1176" y="8243"/>
                    </a:lnTo>
                    <a:lnTo>
                      <a:pt x="1087" y="8329"/>
                    </a:lnTo>
                    <a:lnTo>
                      <a:pt x="1001" y="8419"/>
                    </a:lnTo>
                    <a:lnTo>
                      <a:pt x="918" y="8511"/>
                    </a:lnTo>
                    <a:lnTo>
                      <a:pt x="838" y="8605"/>
                    </a:lnTo>
                    <a:lnTo>
                      <a:pt x="763" y="8702"/>
                    </a:lnTo>
                    <a:lnTo>
                      <a:pt x="689" y="8801"/>
                    </a:lnTo>
                    <a:lnTo>
                      <a:pt x="621" y="8901"/>
                    </a:lnTo>
                    <a:lnTo>
                      <a:pt x="555" y="9004"/>
                    </a:lnTo>
                    <a:lnTo>
                      <a:pt x="493" y="9109"/>
                    </a:lnTo>
                    <a:lnTo>
                      <a:pt x="435" y="9216"/>
                    </a:lnTo>
                    <a:lnTo>
                      <a:pt x="380" y="9323"/>
                    </a:lnTo>
                    <a:lnTo>
                      <a:pt x="328" y="9434"/>
                    </a:lnTo>
                    <a:lnTo>
                      <a:pt x="281" y="9545"/>
                    </a:lnTo>
                    <a:lnTo>
                      <a:pt x="237" y="9658"/>
                    </a:lnTo>
                    <a:lnTo>
                      <a:pt x="196" y="9771"/>
                    </a:lnTo>
                    <a:lnTo>
                      <a:pt x="159" y="9887"/>
                    </a:lnTo>
                    <a:lnTo>
                      <a:pt x="126" y="10004"/>
                    </a:lnTo>
                    <a:lnTo>
                      <a:pt x="97" y="10120"/>
                    </a:lnTo>
                    <a:lnTo>
                      <a:pt x="72" y="10239"/>
                    </a:lnTo>
                    <a:lnTo>
                      <a:pt x="50" y="10358"/>
                    </a:lnTo>
                    <a:lnTo>
                      <a:pt x="32" y="10477"/>
                    </a:lnTo>
                    <a:lnTo>
                      <a:pt x="18" y="10598"/>
                    </a:lnTo>
                    <a:lnTo>
                      <a:pt x="8" y="10719"/>
                    </a:lnTo>
                    <a:lnTo>
                      <a:pt x="2" y="10841"/>
                    </a:lnTo>
                    <a:lnTo>
                      <a:pt x="0" y="10962"/>
                    </a:lnTo>
                    <a:lnTo>
                      <a:pt x="1" y="10961"/>
                    </a:lnTo>
                    <a:lnTo>
                      <a:pt x="2" y="10960"/>
                    </a:lnTo>
                    <a:lnTo>
                      <a:pt x="12" y="10949"/>
                    </a:lnTo>
                    <a:lnTo>
                      <a:pt x="20" y="10940"/>
                    </a:lnTo>
                    <a:lnTo>
                      <a:pt x="32" y="10927"/>
                    </a:lnTo>
                    <a:lnTo>
                      <a:pt x="42" y="10915"/>
                    </a:lnTo>
                    <a:lnTo>
                      <a:pt x="53" y="10903"/>
                    </a:lnTo>
                    <a:lnTo>
                      <a:pt x="65" y="10891"/>
                    </a:lnTo>
                    <a:lnTo>
                      <a:pt x="75" y="10879"/>
                    </a:lnTo>
                    <a:lnTo>
                      <a:pt x="87" y="10868"/>
                    </a:lnTo>
                    <a:close/>
                  </a:path>
                </a:pathLst>
              </a:custGeom>
              <a:solidFill>
                <a:srgbClr val="43B9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124495" y="2185017"/>
              <a:ext cx="2359025" cy="2967038"/>
            </a:xfrm>
            <a:custGeom>
              <a:avLst/>
              <a:gdLst>
                <a:gd name="T0" fmla="*/ 1174 w 10402"/>
                <a:gd name="T1" fmla="*/ 0 h 17444"/>
                <a:gd name="T2" fmla="*/ 1174 w 10402"/>
                <a:gd name="T3" fmla="*/ 0 h 17444"/>
                <a:gd name="T4" fmla="*/ 10402 w 10402"/>
                <a:gd name="T5" fmla="*/ 17444 h 17444"/>
                <a:gd name="T6" fmla="*/ 1695 w 10402"/>
                <a:gd name="T7" fmla="*/ 2065 h 17444"/>
                <a:gd name="T8" fmla="*/ 1613 w 10402"/>
                <a:gd name="T9" fmla="*/ 1906 h 17444"/>
                <a:gd name="T10" fmla="*/ 1538 w 10402"/>
                <a:gd name="T11" fmla="*/ 1744 h 17444"/>
                <a:gd name="T12" fmla="*/ 1472 w 10402"/>
                <a:gd name="T13" fmla="*/ 1582 h 17444"/>
                <a:gd name="T14" fmla="*/ 1411 w 10402"/>
                <a:gd name="T15" fmla="*/ 1418 h 17444"/>
                <a:gd name="T16" fmla="*/ 1357 w 10402"/>
                <a:gd name="T17" fmla="*/ 1253 h 17444"/>
                <a:gd name="T18" fmla="*/ 1311 w 10402"/>
                <a:gd name="T19" fmla="*/ 1086 h 17444"/>
                <a:gd name="T20" fmla="*/ 1271 w 10402"/>
                <a:gd name="T21" fmla="*/ 919 h 17444"/>
                <a:gd name="T22" fmla="*/ 1252 w 10402"/>
                <a:gd name="T23" fmla="*/ 826 h 17444"/>
                <a:gd name="T24" fmla="*/ 1249 w 10402"/>
                <a:gd name="T25" fmla="*/ 809 h 17444"/>
                <a:gd name="T26" fmla="*/ 1244 w 10402"/>
                <a:gd name="T27" fmla="*/ 784 h 17444"/>
                <a:gd name="T28" fmla="*/ 1238 w 10402"/>
                <a:gd name="T29" fmla="*/ 750 h 17444"/>
                <a:gd name="T30" fmla="*/ 1234 w 10402"/>
                <a:gd name="T31" fmla="*/ 723 h 17444"/>
                <a:gd name="T32" fmla="*/ 1231 w 10402"/>
                <a:gd name="T33" fmla="*/ 703 h 17444"/>
                <a:gd name="T34" fmla="*/ 1226 w 10402"/>
                <a:gd name="T35" fmla="*/ 677 h 17444"/>
                <a:gd name="T36" fmla="*/ 1221 w 10402"/>
                <a:gd name="T37" fmla="*/ 645 h 17444"/>
                <a:gd name="T38" fmla="*/ 1217 w 10402"/>
                <a:gd name="T39" fmla="*/ 619 h 17444"/>
                <a:gd name="T40" fmla="*/ 1214 w 10402"/>
                <a:gd name="T41" fmla="*/ 597 h 17444"/>
                <a:gd name="T42" fmla="*/ 1209 w 10402"/>
                <a:gd name="T43" fmla="*/ 553 h 17444"/>
                <a:gd name="T44" fmla="*/ 1200 w 10402"/>
                <a:gd name="T45" fmla="*/ 486 h 17444"/>
                <a:gd name="T46" fmla="*/ 1193 w 10402"/>
                <a:gd name="T47" fmla="*/ 419 h 17444"/>
                <a:gd name="T48" fmla="*/ 1188 w 10402"/>
                <a:gd name="T49" fmla="*/ 351 h 17444"/>
                <a:gd name="T50" fmla="*/ 1184 w 10402"/>
                <a:gd name="T51" fmla="*/ 304 h 17444"/>
                <a:gd name="T52" fmla="*/ 1183 w 10402"/>
                <a:gd name="T53" fmla="*/ 279 h 17444"/>
                <a:gd name="T54" fmla="*/ 1181 w 10402"/>
                <a:gd name="T55" fmla="*/ 253 h 17444"/>
                <a:gd name="T56" fmla="*/ 1179 w 10402"/>
                <a:gd name="T57" fmla="*/ 227 h 17444"/>
                <a:gd name="T58" fmla="*/ 1178 w 10402"/>
                <a:gd name="T59" fmla="*/ 201 h 17444"/>
                <a:gd name="T60" fmla="*/ 1177 w 10402"/>
                <a:gd name="T61" fmla="*/ 174 h 17444"/>
                <a:gd name="T62" fmla="*/ 1176 w 10402"/>
                <a:gd name="T63" fmla="*/ 147 h 17444"/>
                <a:gd name="T64" fmla="*/ 1175 w 10402"/>
                <a:gd name="T65" fmla="*/ 120 h 17444"/>
                <a:gd name="T66" fmla="*/ 1175 w 10402"/>
                <a:gd name="T67" fmla="*/ 94 h 17444"/>
                <a:gd name="T68" fmla="*/ 1174 w 10402"/>
                <a:gd name="T69" fmla="*/ 67 h 17444"/>
                <a:gd name="T70" fmla="*/ 1174 w 10402"/>
                <a:gd name="T71" fmla="*/ 39 h 17444"/>
                <a:gd name="T72" fmla="*/ 1174 w 10402"/>
                <a:gd name="T73" fmla="*/ 14 h 17444"/>
                <a:gd name="T74" fmla="*/ 1174 w 10402"/>
                <a:gd name="T75" fmla="*/ 0 h 17444"/>
                <a:gd name="T76" fmla="*/ 1174 w 10402"/>
                <a:gd name="T77" fmla="*/ 0 h 17444"/>
                <a:gd name="T78" fmla="*/ 945 w 10402"/>
                <a:gd name="T79" fmla="*/ 279 h 17444"/>
                <a:gd name="T80" fmla="*/ 739 w 10402"/>
                <a:gd name="T81" fmla="*/ 575 h 17444"/>
                <a:gd name="T82" fmla="*/ 557 w 10402"/>
                <a:gd name="T83" fmla="*/ 882 h 17444"/>
                <a:gd name="T84" fmla="*/ 401 w 10402"/>
                <a:gd name="T85" fmla="*/ 1203 h 17444"/>
                <a:gd name="T86" fmla="*/ 269 w 10402"/>
                <a:gd name="T87" fmla="*/ 1532 h 17444"/>
                <a:gd name="T88" fmla="*/ 164 w 10402"/>
                <a:gd name="T89" fmla="*/ 1871 h 17444"/>
                <a:gd name="T90" fmla="*/ 84 w 10402"/>
                <a:gd name="T91" fmla="*/ 2218 h 17444"/>
                <a:gd name="T92" fmla="*/ 29 w 10402"/>
                <a:gd name="T93" fmla="*/ 2569 h 17444"/>
                <a:gd name="T94" fmla="*/ 3 w 10402"/>
                <a:gd name="T95" fmla="*/ 2924 h 17444"/>
                <a:gd name="T96" fmla="*/ 3 w 10402"/>
                <a:gd name="T97" fmla="*/ 3282 h 17444"/>
                <a:gd name="T98" fmla="*/ 32 w 10402"/>
                <a:gd name="T99" fmla="*/ 3639 h 17444"/>
                <a:gd name="T100" fmla="*/ 88 w 10402"/>
                <a:gd name="T101" fmla="*/ 3997 h 17444"/>
                <a:gd name="T102" fmla="*/ 173 w 10402"/>
                <a:gd name="T103" fmla="*/ 4351 h 17444"/>
                <a:gd name="T104" fmla="*/ 288 w 10402"/>
                <a:gd name="T105" fmla="*/ 4702 h 17444"/>
                <a:gd name="T106" fmla="*/ 431 w 10402"/>
                <a:gd name="T107" fmla="*/ 5047 h 17444"/>
                <a:gd name="T108" fmla="*/ 604 w 10402"/>
                <a:gd name="T109" fmla="*/ 5384 h 17444"/>
                <a:gd name="T110" fmla="*/ 10402 w 10402"/>
                <a:gd name="T111" fmla="*/ 17444 h 17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2" h="17444">
                  <a:moveTo>
                    <a:pt x="1174" y="1"/>
                  </a:moveTo>
                  <a:lnTo>
                    <a:pt x="1174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4" y="1"/>
                  </a:lnTo>
                  <a:close/>
                  <a:moveTo>
                    <a:pt x="10402" y="17444"/>
                  </a:moveTo>
                  <a:lnTo>
                    <a:pt x="1739" y="2143"/>
                  </a:lnTo>
                  <a:lnTo>
                    <a:pt x="1695" y="2065"/>
                  </a:lnTo>
                  <a:lnTo>
                    <a:pt x="1653" y="1985"/>
                  </a:lnTo>
                  <a:lnTo>
                    <a:pt x="1613" y="1906"/>
                  </a:lnTo>
                  <a:lnTo>
                    <a:pt x="1575" y="1826"/>
                  </a:lnTo>
                  <a:lnTo>
                    <a:pt x="1538" y="1744"/>
                  </a:lnTo>
                  <a:lnTo>
                    <a:pt x="1504" y="1664"/>
                  </a:lnTo>
                  <a:lnTo>
                    <a:pt x="1472" y="1582"/>
                  </a:lnTo>
                  <a:lnTo>
                    <a:pt x="1440" y="1500"/>
                  </a:lnTo>
                  <a:lnTo>
                    <a:pt x="1411" y="1418"/>
                  </a:lnTo>
                  <a:lnTo>
                    <a:pt x="1383" y="1336"/>
                  </a:lnTo>
                  <a:lnTo>
                    <a:pt x="1357" y="1253"/>
                  </a:lnTo>
                  <a:lnTo>
                    <a:pt x="1333" y="1170"/>
                  </a:lnTo>
                  <a:lnTo>
                    <a:pt x="1311" y="1086"/>
                  </a:lnTo>
                  <a:lnTo>
                    <a:pt x="1291" y="1003"/>
                  </a:lnTo>
                  <a:lnTo>
                    <a:pt x="1271" y="919"/>
                  </a:lnTo>
                  <a:lnTo>
                    <a:pt x="1253" y="835"/>
                  </a:lnTo>
                  <a:lnTo>
                    <a:pt x="1252" y="826"/>
                  </a:lnTo>
                  <a:lnTo>
                    <a:pt x="1250" y="818"/>
                  </a:lnTo>
                  <a:lnTo>
                    <a:pt x="1249" y="809"/>
                  </a:lnTo>
                  <a:lnTo>
                    <a:pt x="1247" y="800"/>
                  </a:lnTo>
                  <a:lnTo>
                    <a:pt x="1244" y="784"/>
                  </a:lnTo>
                  <a:lnTo>
                    <a:pt x="1241" y="766"/>
                  </a:lnTo>
                  <a:lnTo>
                    <a:pt x="1238" y="750"/>
                  </a:lnTo>
                  <a:lnTo>
                    <a:pt x="1235" y="733"/>
                  </a:lnTo>
                  <a:lnTo>
                    <a:pt x="1234" y="723"/>
                  </a:lnTo>
                  <a:lnTo>
                    <a:pt x="1232" y="713"/>
                  </a:lnTo>
                  <a:lnTo>
                    <a:pt x="1231" y="703"/>
                  </a:lnTo>
                  <a:lnTo>
                    <a:pt x="1228" y="693"/>
                  </a:lnTo>
                  <a:lnTo>
                    <a:pt x="1226" y="677"/>
                  </a:lnTo>
                  <a:lnTo>
                    <a:pt x="1224" y="661"/>
                  </a:lnTo>
                  <a:lnTo>
                    <a:pt x="1221" y="645"/>
                  </a:lnTo>
                  <a:lnTo>
                    <a:pt x="1219" y="629"/>
                  </a:lnTo>
                  <a:lnTo>
                    <a:pt x="1217" y="619"/>
                  </a:lnTo>
                  <a:lnTo>
                    <a:pt x="1216" y="608"/>
                  </a:lnTo>
                  <a:lnTo>
                    <a:pt x="1214" y="597"/>
                  </a:lnTo>
                  <a:lnTo>
                    <a:pt x="1213" y="587"/>
                  </a:lnTo>
                  <a:lnTo>
                    <a:pt x="1209" y="553"/>
                  </a:lnTo>
                  <a:lnTo>
                    <a:pt x="1204" y="519"/>
                  </a:lnTo>
                  <a:lnTo>
                    <a:pt x="1200" y="486"/>
                  </a:lnTo>
                  <a:lnTo>
                    <a:pt x="1197" y="452"/>
                  </a:lnTo>
                  <a:lnTo>
                    <a:pt x="1193" y="419"/>
                  </a:lnTo>
                  <a:lnTo>
                    <a:pt x="1190" y="385"/>
                  </a:lnTo>
                  <a:lnTo>
                    <a:pt x="1188" y="351"/>
                  </a:lnTo>
                  <a:lnTo>
                    <a:pt x="1185" y="317"/>
                  </a:lnTo>
                  <a:lnTo>
                    <a:pt x="1184" y="304"/>
                  </a:lnTo>
                  <a:lnTo>
                    <a:pt x="1184" y="292"/>
                  </a:lnTo>
                  <a:lnTo>
                    <a:pt x="1183" y="279"/>
                  </a:lnTo>
                  <a:lnTo>
                    <a:pt x="1181" y="266"/>
                  </a:lnTo>
                  <a:lnTo>
                    <a:pt x="1181" y="253"/>
                  </a:lnTo>
                  <a:lnTo>
                    <a:pt x="1180" y="240"/>
                  </a:lnTo>
                  <a:lnTo>
                    <a:pt x="1179" y="227"/>
                  </a:lnTo>
                  <a:lnTo>
                    <a:pt x="1179" y="214"/>
                  </a:lnTo>
                  <a:lnTo>
                    <a:pt x="1178" y="201"/>
                  </a:lnTo>
                  <a:lnTo>
                    <a:pt x="1178" y="188"/>
                  </a:lnTo>
                  <a:lnTo>
                    <a:pt x="1177" y="174"/>
                  </a:lnTo>
                  <a:lnTo>
                    <a:pt x="1177" y="160"/>
                  </a:lnTo>
                  <a:lnTo>
                    <a:pt x="1176" y="147"/>
                  </a:lnTo>
                  <a:lnTo>
                    <a:pt x="1176" y="134"/>
                  </a:lnTo>
                  <a:lnTo>
                    <a:pt x="1175" y="120"/>
                  </a:lnTo>
                  <a:lnTo>
                    <a:pt x="1175" y="107"/>
                  </a:lnTo>
                  <a:lnTo>
                    <a:pt x="1175" y="94"/>
                  </a:lnTo>
                  <a:lnTo>
                    <a:pt x="1175" y="80"/>
                  </a:lnTo>
                  <a:lnTo>
                    <a:pt x="1174" y="67"/>
                  </a:lnTo>
                  <a:lnTo>
                    <a:pt x="1174" y="52"/>
                  </a:lnTo>
                  <a:lnTo>
                    <a:pt x="1174" y="39"/>
                  </a:lnTo>
                  <a:lnTo>
                    <a:pt x="1174" y="26"/>
                  </a:lnTo>
                  <a:lnTo>
                    <a:pt x="1174" y="14"/>
                  </a:lnTo>
                  <a:lnTo>
                    <a:pt x="1174" y="1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056" y="137"/>
                  </a:lnTo>
                  <a:lnTo>
                    <a:pt x="945" y="279"/>
                  </a:lnTo>
                  <a:lnTo>
                    <a:pt x="839" y="425"/>
                  </a:lnTo>
                  <a:lnTo>
                    <a:pt x="739" y="575"/>
                  </a:lnTo>
                  <a:lnTo>
                    <a:pt x="646" y="726"/>
                  </a:lnTo>
                  <a:lnTo>
                    <a:pt x="557" y="882"/>
                  </a:lnTo>
                  <a:lnTo>
                    <a:pt x="477" y="1041"/>
                  </a:lnTo>
                  <a:lnTo>
                    <a:pt x="401" y="1203"/>
                  </a:lnTo>
                  <a:lnTo>
                    <a:pt x="333" y="1366"/>
                  </a:lnTo>
                  <a:lnTo>
                    <a:pt x="269" y="1532"/>
                  </a:lnTo>
                  <a:lnTo>
                    <a:pt x="214" y="1701"/>
                  </a:lnTo>
                  <a:lnTo>
                    <a:pt x="164" y="1871"/>
                  </a:lnTo>
                  <a:lnTo>
                    <a:pt x="120" y="2043"/>
                  </a:lnTo>
                  <a:lnTo>
                    <a:pt x="84" y="2218"/>
                  </a:lnTo>
                  <a:lnTo>
                    <a:pt x="53" y="2392"/>
                  </a:lnTo>
                  <a:lnTo>
                    <a:pt x="29" y="2569"/>
                  </a:lnTo>
                  <a:lnTo>
                    <a:pt x="13" y="2745"/>
                  </a:lnTo>
                  <a:lnTo>
                    <a:pt x="3" y="2924"/>
                  </a:lnTo>
                  <a:lnTo>
                    <a:pt x="0" y="3103"/>
                  </a:lnTo>
                  <a:lnTo>
                    <a:pt x="3" y="3282"/>
                  </a:lnTo>
                  <a:lnTo>
                    <a:pt x="14" y="3460"/>
                  </a:lnTo>
                  <a:lnTo>
                    <a:pt x="32" y="3639"/>
                  </a:lnTo>
                  <a:lnTo>
                    <a:pt x="57" y="3818"/>
                  </a:lnTo>
                  <a:lnTo>
                    <a:pt x="88" y="3997"/>
                  </a:lnTo>
                  <a:lnTo>
                    <a:pt x="128" y="4175"/>
                  </a:lnTo>
                  <a:lnTo>
                    <a:pt x="173" y="4351"/>
                  </a:lnTo>
                  <a:lnTo>
                    <a:pt x="227" y="4527"/>
                  </a:lnTo>
                  <a:lnTo>
                    <a:pt x="288" y="4702"/>
                  </a:lnTo>
                  <a:lnTo>
                    <a:pt x="356" y="4876"/>
                  </a:lnTo>
                  <a:lnTo>
                    <a:pt x="431" y="5047"/>
                  </a:lnTo>
                  <a:lnTo>
                    <a:pt x="514" y="5217"/>
                  </a:lnTo>
                  <a:lnTo>
                    <a:pt x="604" y="5384"/>
                  </a:lnTo>
                  <a:lnTo>
                    <a:pt x="7434" y="17444"/>
                  </a:lnTo>
                  <a:lnTo>
                    <a:pt x="10402" y="17444"/>
                  </a:lnTo>
                  <a:close/>
                </a:path>
              </a:pathLst>
            </a:custGeom>
            <a:solidFill>
              <a:srgbClr val="3460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1026" name="Picture 2" descr="I:\CCS\05 -Padrões\ifam-cmc-2016.wmf"/>
          <p:cNvPicPr>
            <a:picLocks noChangeAspect="1" noChangeArrowheads="1"/>
          </p:cNvPicPr>
          <p:nvPr/>
        </p:nvPicPr>
        <p:blipFill>
          <a:blip r:embed="rId2" cstate="print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00694"/>
            <a:ext cx="2745904" cy="75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339752" y="2067694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Utilizando reconhecimento facial para realização de frequência acadêmica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724128" y="3435846"/>
            <a:ext cx="304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Alessandro Negrão dos Santos</a:t>
            </a:r>
          </a:p>
          <a:p>
            <a:r>
              <a:rPr lang="pt-BR" dirty="0" smtClean="0"/>
              <a:t>Maison Marcel Madri Galvão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026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Modelo Entidade-Relacionamento</a:t>
            </a:r>
            <a:endParaRPr lang="pt-BR" dirty="0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9</a:t>
            </a:r>
            <a:endParaRPr lang="pt-BR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892807"/>
            <a:ext cx="5724636" cy="378946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76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Modelo Relacional</a:t>
            </a:r>
            <a:endParaRPr lang="pt-BR" dirty="0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10</a:t>
            </a:r>
            <a:endParaRPr lang="pt-BR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5" b="1762"/>
          <a:stretch/>
        </p:blipFill>
        <p:spPr>
          <a:xfrm>
            <a:off x="934244" y="941032"/>
            <a:ext cx="6786179" cy="343565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76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Diagrama Visual do Workbench</a:t>
            </a:r>
            <a:endParaRPr lang="pt-BR" dirty="0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11</a:t>
            </a:r>
            <a:endParaRPr lang="pt-BR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21" y="689175"/>
            <a:ext cx="4368279" cy="40185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76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Dicionário de Dados</a:t>
            </a:r>
            <a:endParaRPr lang="pt-BR" dirty="0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12</a:t>
            </a:r>
            <a:endParaRPr lang="pt-BR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27" y="784736"/>
            <a:ext cx="5218753" cy="37871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CaixaDeTexto 9"/>
          <p:cNvSpPr txBox="1"/>
          <p:nvPr/>
        </p:nvSpPr>
        <p:spPr>
          <a:xfrm>
            <a:off x="7031627" y="3817686"/>
            <a:ext cx="183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* - Chave primária</a:t>
            </a:r>
          </a:p>
          <a:p>
            <a:r>
              <a:rPr lang="pt-BR" sz="1400" dirty="0" smtClean="0">
                <a:solidFill>
                  <a:srgbClr val="FF0000"/>
                </a:solidFill>
              </a:rPr>
              <a:t>A </a:t>
            </a:r>
            <a:r>
              <a:rPr lang="pt-BR" sz="1400" dirty="0"/>
              <a:t>-</a:t>
            </a:r>
            <a:r>
              <a:rPr lang="pt-BR" sz="1400" dirty="0" smtClean="0"/>
              <a:t> Chave estrangeira</a:t>
            </a:r>
            <a:endParaRPr lang="pt-B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6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1325" y="1203598"/>
            <a:ext cx="8472020" cy="1260140"/>
          </a:xfrm>
        </p:spPr>
        <p:txBody>
          <a:bodyPr>
            <a:normAutofit/>
          </a:bodyPr>
          <a:lstStyle/>
          <a:p>
            <a:pPr algn="l"/>
            <a:r>
              <a:rPr lang="pt-BR" sz="1800" b="1" dirty="0">
                <a:solidFill>
                  <a:schemeClr val="tx1"/>
                </a:solidFill>
              </a:rPr>
              <a:t>As diferenças entre detecção de rosto e reconhecimento de </a:t>
            </a:r>
            <a:r>
              <a:rPr lang="pt-BR" sz="1800" b="1" dirty="0" smtClean="0">
                <a:solidFill>
                  <a:schemeClr val="tx1"/>
                </a:solidFill>
              </a:rPr>
              <a:t>rosto </a:t>
            </a:r>
            <a:r>
              <a:rPr lang="pt-BR" sz="1800" dirty="0" smtClean="0">
                <a:solidFill>
                  <a:schemeClr val="tx1"/>
                </a:solidFill>
              </a:rPr>
              <a:t>&lt;https</a:t>
            </a:r>
            <a:r>
              <a:rPr lang="pt-BR" sz="1800" dirty="0">
                <a:solidFill>
                  <a:schemeClr val="tx1"/>
                </a:solidFill>
              </a:rPr>
              <a:t>://</a:t>
            </a:r>
            <a:r>
              <a:rPr lang="pt-BR" sz="1800" dirty="0" smtClean="0">
                <a:solidFill>
                  <a:schemeClr val="tx1"/>
                </a:solidFill>
              </a:rPr>
              <a:t>www.portaleducacao.com.br/conteudo/artigos/informatica/as-diferencas-entre-deteccao-de-rosto-e-reconhecimento-de-rosto/67656&gt;  acessado em 9 de setembro de 2019.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13</a:t>
            </a:r>
            <a:endParaRPr lang="pt-BR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276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Reconhecimento Facial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31840" y="1776204"/>
            <a:ext cx="5760641" cy="828092"/>
          </a:xfrm>
        </p:spPr>
        <p:txBody>
          <a:bodyPr>
            <a:normAutofit/>
          </a:bodyPr>
          <a:lstStyle/>
          <a:p>
            <a:pPr algn="just"/>
            <a:r>
              <a:rPr lang="pt-BR" sz="1600" dirty="0" smtClean="0">
                <a:solidFill>
                  <a:schemeClr val="tx1"/>
                </a:solidFill>
              </a:rPr>
              <a:t>O reconhecimento facial é uma vertente da Inteligência Artificial que utiliza o </a:t>
            </a:r>
            <a:r>
              <a:rPr lang="pt-BR" sz="1600" i="1" dirty="0" err="1" smtClean="0">
                <a:solidFill>
                  <a:schemeClr val="tx1"/>
                </a:solidFill>
              </a:rPr>
              <a:t>Machine</a:t>
            </a:r>
            <a:r>
              <a:rPr lang="pt-BR" sz="1600" i="1" dirty="0" smtClean="0">
                <a:solidFill>
                  <a:schemeClr val="tx1"/>
                </a:solidFill>
              </a:rPr>
              <a:t> Learning</a:t>
            </a:r>
            <a:r>
              <a:rPr lang="pt-BR" sz="1600" dirty="0" smtClean="0">
                <a:solidFill>
                  <a:schemeClr val="tx1"/>
                </a:solidFill>
              </a:rPr>
              <a:t> para identificar e reconhecer padrões faciais.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1</a:t>
            </a:r>
            <a:endParaRPr lang="pt-BR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0" t="6823" r="14763" b="19960"/>
          <a:stretch/>
        </p:blipFill>
        <p:spPr>
          <a:xfrm>
            <a:off x="452438" y="1059582"/>
            <a:ext cx="2148397" cy="308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Reconhecimento Facial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1638" y="987574"/>
            <a:ext cx="8472020" cy="684076"/>
          </a:xfrm>
        </p:spPr>
        <p:txBody>
          <a:bodyPr>
            <a:normAutofit/>
          </a:bodyPr>
          <a:lstStyle/>
          <a:p>
            <a:r>
              <a:rPr lang="pt-BR" sz="1600" dirty="0" smtClean="0">
                <a:solidFill>
                  <a:schemeClr val="tx1"/>
                </a:solidFill>
              </a:rPr>
              <a:t>Há diversas técnicas de reconhecimento facial, mas em geral todas usam a mesma base de aprendizagem.</a:t>
            </a:r>
          </a:p>
          <a:p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2</a:t>
            </a:r>
            <a:endParaRPr lang="pt-BR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35" y="2162576"/>
            <a:ext cx="4147369" cy="217398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788024" y="1995686"/>
            <a:ext cx="4176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 imagem ao lado ilustra o processo de divisão de setores em um rosto humano, por pontos, e a forma como o computador interpreta e triangula estes pontos para formar uma imagem.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69973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RollingCaller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1638" y="1491630"/>
            <a:ext cx="8472020" cy="972108"/>
          </a:xfrm>
        </p:spPr>
        <p:txBody>
          <a:bodyPr>
            <a:normAutofit/>
          </a:bodyPr>
          <a:lstStyle/>
          <a:p>
            <a:r>
              <a:rPr lang="pt-BR" sz="1800" dirty="0" smtClean="0">
                <a:solidFill>
                  <a:schemeClr val="tx1"/>
                </a:solidFill>
              </a:rPr>
              <a:t>O </a:t>
            </a:r>
            <a:r>
              <a:rPr lang="pt-BR" sz="1800" dirty="0" err="1" smtClean="0">
                <a:solidFill>
                  <a:schemeClr val="tx1"/>
                </a:solidFill>
              </a:rPr>
              <a:t>RollingCaller</a:t>
            </a:r>
            <a:r>
              <a:rPr lang="pt-BR" sz="1800" dirty="0" smtClean="0">
                <a:solidFill>
                  <a:schemeClr val="tx1"/>
                </a:solidFill>
              </a:rPr>
              <a:t> tem como objetivo a realização de frequência acadêmica utilizando a identificação facial. Para isso ele deverá ser capaz de associar as pessoas que entram no ambiente e computar sua presença na matéria automaticamente.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3</a:t>
            </a:r>
            <a:endParaRPr lang="pt-BR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859782"/>
            <a:ext cx="1566962" cy="156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Descrição do Minimundo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0213" y="1059582"/>
            <a:ext cx="8472020" cy="3096344"/>
          </a:xfrm>
        </p:spPr>
        <p:txBody>
          <a:bodyPr>
            <a:noAutofit/>
          </a:bodyPr>
          <a:lstStyle/>
          <a:p>
            <a:pPr algn="just"/>
            <a:r>
              <a:rPr lang="pt-B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pt-BR" sz="1800" dirty="0" smtClean="0">
                <a:solidFill>
                  <a:schemeClr val="tx1"/>
                </a:solidFill>
                <a:cs typeface="Arial" pitchFamily="34" charset="0"/>
              </a:rPr>
              <a:t>O </a:t>
            </a:r>
            <a:r>
              <a:rPr lang="pt-BR" sz="1800" dirty="0">
                <a:solidFill>
                  <a:schemeClr val="tx1"/>
                </a:solidFill>
                <a:cs typeface="Arial" pitchFamily="34" charset="0"/>
              </a:rPr>
              <a:t>banco de dados da instituição organiza e controla diversas entidades, mas o foco será apenas relacionado às disciplinas cursadas pelos alunos de uma determinada </a:t>
            </a:r>
            <a:r>
              <a:rPr lang="pt-BR" sz="1800" dirty="0" err="1">
                <a:solidFill>
                  <a:schemeClr val="tx1"/>
                </a:solidFill>
                <a:cs typeface="Arial" pitchFamily="34" charset="0"/>
              </a:rPr>
              <a:t>DisciplinaOfertada</a:t>
            </a:r>
            <a:r>
              <a:rPr lang="pt-BR" sz="1800" dirty="0">
                <a:solidFill>
                  <a:schemeClr val="tx1"/>
                </a:solidFill>
                <a:cs typeface="Arial" pitchFamily="34" charset="0"/>
              </a:rPr>
              <a:t> que são: Aluno, Professor, Disciplina, </a:t>
            </a:r>
            <a:r>
              <a:rPr lang="pt-BR" sz="1800" dirty="0" err="1">
                <a:solidFill>
                  <a:schemeClr val="tx1"/>
                </a:solidFill>
                <a:cs typeface="Arial" pitchFamily="34" charset="0"/>
              </a:rPr>
              <a:t>DisciplinaOfertada</a:t>
            </a:r>
            <a:r>
              <a:rPr lang="pt-BR" sz="1800" dirty="0">
                <a:solidFill>
                  <a:schemeClr val="tx1"/>
                </a:solidFill>
                <a:cs typeface="Arial" pitchFamily="34" charset="0"/>
              </a:rPr>
              <a:t>, Curso e Aula. Além dessas, há uma entidade Pessoa criada para evitar a duplicação de atributos comuns em Professor e Aluno. </a:t>
            </a:r>
            <a:endParaRPr lang="pt-BR" sz="18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just"/>
            <a:endParaRPr lang="pt-BR" sz="1800" dirty="0">
              <a:solidFill>
                <a:schemeClr val="tx1"/>
              </a:solidFill>
              <a:cs typeface="Arial" pitchFamily="34" charset="0"/>
            </a:endParaRPr>
          </a:p>
          <a:p>
            <a:pPr algn="just"/>
            <a:r>
              <a:rPr lang="pt-BR" sz="1800" dirty="0">
                <a:solidFill>
                  <a:schemeClr val="tx1"/>
                </a:solidFill>
                <a:cs typeface="Arial" pitchFamily="34" charset="0"/>
              </a:rPr>
              <a:t>Após analisar o contexto da instituição e coletar os dados necessários para o início da representação do banco, o seguinte minimundo foi obtido:</a:t>
            </a:r>
            <a:endParaRPr lang="pt-BR" sz="18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4</a:t>
            </a:r>
            <a:endParaRPr lang="pt-BR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686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Descrição do Minimundo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9576" y="843558"/>
            <a:ext cx="8472020" cy="3096344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>
                <a:solidFill>
                  <a:schemeClr val="tx1"/>
                </a:solidFill>
              </a:rPr>
              <a:t>	1. </a:t>
            </a:r>
            <a:r>
              <a:rPr lang="pt-BR" sz="1800" dirty="0">
                <a:solidFill>
                  <a:schemeClr val="tx1"/>
                </a:solidFill>
              </a:rPr>
              <a:t>Os alunos também devem ser armazenados, e cada um possui uma matrícula única, um nome, um CPF (Cadastro de Pessoa Física) único, uma data de nascimento e um endereço (logradouro, CEP, número, complemento e bairro), um endereço de e-mail e um ou mais telefones. Um aluno deve ser associado a um curso, invariavelmente, e pode estar associado a uma ou mais disciplinas ofertadas e aulas</a:t>
            </a:r>
            <a:r>
              <a:rPr lang="pt-BR" sz="1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pt-BR" sz="1800" dirty="0" smtClean="0">
              <a:solidFill>
                <a:schemeClr val="tx1"/>
              </a:solidFill>
            </a:endParaRPr>
          </a:p>
          <a:p>
            <a:pPr algn="just"/>
            <a:r>
              <a:rPr lang="pt-BR" sz="1800" dirty="0" smtClean="0">
                <a:solidFill>
                  <a:schemeClr val="tx1"/>
                </a:solidFill>
              </a:rPr>
              <a:t>	  2. Os professores possuem nome, um CPF (Cadastro de Pessoa Física) único, uma data de nascimento e um endereço (logradouro, CEP, número, complemento e bairro), um endereço de e-mail e um ou mais telefones. Um professor pode lecionar uma ou mais disciplinas. Um professor pode estar associado a um curso, e pode ser responsável por uma ou mais disciplinas ofertadas. Para cada disciplina ofertada pela qual o professor for responsável, deve-se ter controle de quando o mesmo começou e terminou o período de lecionar a mesma.</a:t>
            </a:r>
          </a:p>
          <a:p>
            <a:pPr algn="just"/>
            <a:endParaRPr lang="pt-BR" sz="18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5</a:t>
            </a:r>
            <a:endParaRPr lang="pt-BR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906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Descrição do Minimundo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9576" y="843558"/>
            <a:ext cx="8472020" cy="3096344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>
                <a:solidFill>
                  <a:schemeClr val="tx1"/>
                </a:solidFill>
              </a:rPr>
              <a:t>	 </a:t>
            </a:r>
            <a:r>
              <a:rPr lang="pt-BR" sz="1800" dirty="0">
                <a:solidFill>
                  <a:schemeClr val="tx1"/>
                </a:solidFill>
              </a:rPr>
              <a:t>3. As disciplinas ofertadas da instituição são a forma de organização dos alunos. Cada disciplina ofertada possui um nome único e um código de identificação único, além de possuírem um semestre, um ano de oferta e um ou mais horários da mesma no semestre em questão. As disciplinas ofertadas podem possuir vários alunos associados a elas, e devem estar associadas a uma disciplina. Além disso, as disciplinas ofertadas devem possui uma ou mais aulas, uma para cada dia que a mesma for lecionada no período</a:t>
            </a:r>
            <a:r>
              <a:rPr lang="pt-BR" sz="1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pt-BR" sz="1800" dirty="0">
              <a:solidFill>
                <a:schemeClr val="tx1"/>
              </a:solidFill>
            </a:endParaRPr>
          </a:p>
          <a:p>
            <a:pPr algn="just"/>
            <a:r>
              <a:rPr lang="pt-BR" sz="1800" dirty="0" smtClean="0">
                <a:solidFill>
                  <a:schemeClr val="tx1"/>
                </a:solidFill>
              </a:rPr>
              <a:t>	4</a:t>
            </a:r>
            <a:r>
              <a:rPr lang="pt-BR" sz="1800" dirty="0">
                <a:solidFill>
                  <a:schemeClr val="tx1"/>
                </a:solidFill>
              </a:rPr>
              <a:t>. As disciplinas possuem um código de identificação único, um nome único, uma descrição e uma carga horária. Uma disciplina precisa ter um professor associado a ela. As disciplinas devem ser associadas a uma ou mais disciplinas ofertadas.</a:t>
            </a:r>
            <a:endParaRPr lang="pt-BR" sz="18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6</a:t>
            </a:r>
            <a:endParaRPr lang="pt-BR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231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Descrição do Minimundo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9576" y="843558"/>
            <a:ext cx="8472020" cy="3096344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>
                <a:solidFill>
                  <a:schemeClr val="tx1"/>
                </a:solidFill>
              </a:rPr>
              <a:t>	 </a:t>
            </a:r>
            <a:r>
              <a:rPr lang="pt-BR" sz="1800" dirty="0">
                <a:solidFill>
                  <a:schemeClr val="tx1"/>
                </a:solidFill>
              </a:rPr>
              <a:t>5. Os cursos possuem um nome único e um código de identificação único. Todos os alunos e professores precisam estar associados a um curso, porém professores podem pertencer a mais de um curso</a:t>
            </a:r>
            <a:r>
              <a:rPr lang="pt-BR" sz="1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pt-BR" sz="1800" dirty="0">
              <a:solidFill>
                <a:schemeClr val="tx1"/>
              </a:solidFill>
            </a:endParaRPr>
          </a:p>
          <a:p>
            <a:pPr algn="just"/>
            <a:r>
              <a:rPr lang="pt-BR" sz="1800" dirty="0" smtClean="0">
                <a:solidFill>
                  <a:schemeClr val="tx1"/>
                </a:solidFill>
              </a:rPr>
              <a:t>	 6</a:t>
            </a:r>
            <a:r>
              <a:rPr lang="pt-BR" sz="1800" dirty="0">
                <a:solidFill>
                  <a:schemeClr val="tx1"/>
                </a:solidFill>
              </a:rPr>
              <a:t>. As aulas devem possuir categoricamente uma data única e um código relacionado à disciplina em que ocorre. Alunos podem estar associados a uma ou mais aulas, assim como aulas devem ser ofertadas por uma disciplina ofertada específica.</a:t>
            </a:r>
            <a:endParaRPr lang="pt-BR" sz="18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7</a:t>
            </a:r>
            <a:endParaRPr lang="pt-BR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7724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1886" y="195486"/>
            <a:ext cx="8500595" cy="4320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Descrição do Minimundo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9576" y="843558"/>
            <a:ext cx="8472020" cy="3096344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>
                <a:solidFill>
                  <a:schemeClr val="tx1"/>
                </a:solidFill>
              </a:rPr>
              <a:t>	 </a:t>
            </a:r>
            <a:r>
              <a:rPr lang="pt-BR" sz="1800" dirty="0">
                <a:solidFill>
                  <a:schemeClr val="tx1"/>
                </a:solidFill>
              </a:rPr>
              <a:t>7. Deseja-se controlar a frequência dos alunos em cada uma das disciplinas ofertadas cursadas pelo mesmo, por isso se faz necessário que o banco possa armazenar dados de frequência dos mesmos em suas respectivas disciplinas cursadas. Para isso, a cada aula o aluno deverá possuir um horário inicial e um horário final, referentes à sua entrada e saída da sala</a:t>
            </a:r>
            <a:r>
              <a:rPr lang="pt-BR" sz="1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pt-BR" sz="1800" dirty="0">
              <a:solidFill>
                <a:schemeClr val="tx1"/>
              </a:solidFill>
            </a:endParaRPr>
          </a:p>
          <a:p>
            <a:pPr algn="just"/>
            <a:r>
              <a:rPr lang="pt-BR" sz="1800" dirty="0" smtClean="0">
                <a:solidFill>
                  <a:schemeClr val="tx1"/>
                </a:solidFill>
              </a:rPr>
              <a:t>	8</a:t>
            </a:r>
            <a:r>
              <a:rPr lang="pt-BR" sz="1800" dirty="0">
                <a:solidFill>
                  <a:schemeClr val="tx1"/>
                </a:solidFill>
              </a:rPr>
              <a:t>. Os alunos deverão ter suas imagens cadastradas e armazenadas no poder da instituição. Para realizar a frequência deverá ser utilizada ferramenta de reconhecimento facial para que não haja mais a necessidade de uma frequência manual e assim o professor ganhe tempo de aula</a:t>
            </a:r>
            <a:endParaRPr lang="pt-BR" sz="18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89" y="4707732"/>
            <a:ext cx="9140825" cy="435769"/>
          </a:xfrm>
          <a:custGeom>
            <a:avLst/>
            <a:gdLst>
              <a:gd name="T0" fmla="*/ 15987 w 17274"/>
              <a:gd name="T1" fmla="*/ 0 h 1098"/>
              <a:gd name="T2" fmla="*/ 16010 w 17274"/>
              <a:gd name="T3" fmla="*/ 4 h 1098"/>
              <a:gd name="T4" fmla="*/ 16042 w 17274"/>
              <a:gd name="T5" fmla="*/ 13 h 1098"/>
              <a:gd name="T6" fmla="*/ 16071 w 17274"/>
              <a:gd name="T7" fmla="*/ 27 h 1098"/>
              <a:gd name="T8" fmla="*/ 16084 w 17274"/>
              <a:gd name="T9" fmla="*/ 35 h 1098"/>
              <a:gd name="T10" fmla="*/ 16112 w 17274"/>
              <a:gd name="T11" fmla="*/ 56 h 1098"/>
              <a:gd name="T12" fmla="*/ 16124 w 17274"/>
              <a:gd name="T13" fmla="*/ 68 h 1098"/>
              <a:gd name="T14" fmla="*/ 16127 w 17274"/>
              <a:gd name="T15" fmla="*/ 72 h 1098"/>
              <a:gd name="T16" fmla="*/ 16133 w 17274"/>
              <a:gd name="T17" fmla="*/ 79 h 1098"/>
              <a:gd name="T18" fmla="*/ 16137 w 17274"/>
              <a:gd name="T19" fmla="*/ 83 h 1098"/>
              <a:gd name="T20" fmla="*/ 16141 w 17274"/>
              <a:gd name="T21" fmla="*/ 91 h 1098"/>
              <a:gd name="T22" fmla="*/ 16146 w 17274"/>
              <a:gd name="T23" fmla="*/ 96 h 1098"/>
              <a:gd name="T24" fmla="*/ 16150 w 17274"/>
              <a:gd name="T25" fmla="*/ 104 h 1098"/>
              <a:gd name="T26" fmla="*/ 16153 w 17274"/>
              <a:gd name="T27" fmla="*/ 109 h 1098"/>
              <a:gd name="T28" fmla="*/ 16158 w 17274"/>
              <a:gd name="T29" fmla="*/ 117 h 1098"/>
              <a:gd name="T30" fmla="*/ 16161 w 17274"/>
              <a:gd name="T31" fmla="*/ 123 h 1098"/>
              <a:gd name="T32" fmla="*/ 16163 w 17274"/>
              <a:gd name="T33" fmla="*/ 128 h 1098"/>
              <a:gd name="T34" fmla="*/ 16164 w 17274"/>
              <a:gd name="T35" fmla="*/ 132 h 1098"/>
              <a:gd name="T36" fmla="*/ 16167 w 17274"/>
              <a:gd name="T37" fmla="*/ 138 h 1098"/>
              <a:gd name="T38" fmla="*/ 16168 w 17274"/>
              <a:gd name="T39" fmla="*/ 144 h 1098"/>
              <a:gd name="T40" fmla="*/ 16171 w 17274"/>
              <a:gd name="T41" fmla="*/ 150 h 1098"/>
              <a:gd name="T42" fmla="*/ 16174 w 17274"/>
              <a:gd name="T43" fmla="*/ 158 h 1098"/>
              <a:gd name="T44" fmla="*/ 16175 w 17274"/>
              <a:gd name="T45" fmla="*/ 165 h 1098"/>
              <a:gd name="T46" fmla="*/ 16177 w 17274"/>
              <a:gd name="T47" fmla="*/ 174 h 1098"/>
              <a:gd name="T48" fmla="*/ 16178 w 17274"/>
              <a:gd name="T49" fmla="*/ 180 h 1098"/>
              <a:gd name="T50" fmla="*/ 16179 w 17274"/>
              <a:gd name="T51" fmla="*/ 189 h 1098"/>
              <a:gd name="T52" fmla="*/ 16188 w 17274"/>
              <a:gd name="T53" fmla="*/ 151 h 1098"/>
              <a:gd name="T54" fmla="*/ 16213 w 17274"/>
              <a:gd name="T55" fmla="*/ 98 h 1098"/>
              <a:gd name="T56" fmla="*/ 16249 w 17274"/>
              <a:gd name="T57" fmla="*/ 55 h 1098"/>
              <a:gd name="T58" fmla="*/ 16295 w 17274"/>
              <a:gd name="T59" fmla="*/ 23 h 1098"/>
              <a:gd name="T60" fmla="*/ 16349 w 17274"/>
              <a:gd name="T61" fmla="*/ 4 h 1098"/>
              <a:gd name="T62" fmla="*/ 17062 w 17274"/>
              <a:gd name="T63" fmla="*/ 0 h 1098"/>
              <a:gd name="T64" fmla="*/ 17095 w 17274"/>
              <a:gd name="T65" fmla="*/ 2 h 1098"/>
              <a:gd name="T66" fmla="*/ 17144 w 17274"/>
              <a:gd name="T67" fmla="*/ 16 h 1098"/>
              <a:gd name="T68" fmla="*/ 17196 w 17274"/>
              <a:gd name="T69" fmla="*/ 49 h 1098"/>
              <a:gd name="T70" fmla="*/ 17237 w 17274"/>
              <a:gd name="T71" fmla="*/ 94 h 1098"/>
              <a:gd name="T72" fmla="*/ 17264 w 17274"/>
              <a:gd name="T73" fmla="*/ 149 h 1098"/>
              <a:gd name="T74" fmla="*/ 17273 w 17274"/>
              <a:gd name="T75" fmla="*/ 190 h 1098"/>
              <a:gd name="T76" fmla="*/ 17274 w 17274"/>
              <a:gd name="T77" fmla="*/ 1098 h 1098"/>
              <a:gd name="T78" fmla="*/ 14035 w 17274"/>
              <a:gd name="T79" fmla="*/ 1098 h 1098"/>
              <a:gd name="T80" fmla="*/ 10796 w 17274"/>
              <a:gd name="T81" fmla="*/ 1098 h 1098"/>
              <a:gd name="T82" fmla="*/ 7557 w 17274"/>
              <a:gd name="T83" fmla="*/ 1098 h 1098"/>
              <a:gd name="T84" fmla="*/ 4319 w 17274"/>
              <a:gd name="T85" fmla="*/ 1098 h 1098"/>
              <a:gd name="T86" fmla="*/ 1080 w 17274"/>
              <a:gd name="T87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74" h="1098">
                <a:moveTo>
                  <a:pt x="0" y="0"/>
                </a:moveTo>
                <a:lnTo>
                  <a:pt x="15969" y="0"/>
                </a:lnTo>
                <a:lnTo>
                  <a:pt x="15987" y="0"/>
                </a:lnTo>
                <a:lnTo>
                  <a:pt x="15987" y="1"/>
                </a:lnTo>
                <a:lnTo>
                  <a:pt x="15999" y="2"/>
                </a:lnTo>
                <a:lnTo>
                  <a:pt x="16010" y="4"/>
                </a:lnTo>
                <a:lnTo>
                  <a:pt x="16021" y="6"/>
                </a:lnTo>
                <a:lnTo>
                  <a:pt x="16031" y="10"/>
                </a:lnTo>
                <a:lnTo>
                  <a:pt x="16042" y="13"/>
                </a:lnTo>
                <a:lnTo>
                  <a:pt x="16052" y="17"/>
                </a:lnTo>
                <a:lnTo>
                  <a:pt x="16062" y="22"/>
                </a:lnTo>
                <a:lnTo>
                  <a:pt x="16071" y="27"/>
                </a:lnTo>
                <a:lnTo>
                  <a:pt x="16078" y="30"/>
                </a:lnTo>
                <a:lnTo>
                  <a:pt x="16084" y="35"/>
                </a:lnTo>
                <a:lnTo>
                  <a:pt x="16084" y="35"/>
                </a:lnTo>
                <a:lnTo>
                  <a:pt x="16094" y="41"/>
                </a:lnTo>
                <a:lnTo>
                  <a:pt x="16104" y="49"/>
                </a:lnTo>
                <a:lnTo>
                  <a:pt x="16112" y="56"/>
                </a:lnTo>
                <a:lnTo>
                  <a:pt x="16121" y="65"/>
                </a:lnTo>
                <a:lnTo>
                  <a:pt x="16121" y="65"/>
                </a:lnTo>
                <a:lnTo>
                  <a:pt x="16124" y="68"/>
                </a:lnTo>
                <a:lnTo>
                  <a:pt x="16124" y="69"/>
                </a:lnTo>
                <a:lnTo>
                  <a:pt x="16127" y="71"/>
                </a:lnTo>
                <a:lnTo>
                  <a:pt x="16127" y="72"/>
                </a:lnTo>
                <a:lnTo>
                  <a:pt x="16130" y="76"/>
                </a:lnTo>
                <a:lnTo>
                  <a:pt x="16131" y="77"/>
                </a:lnTo>
                <a:lnTo>
                  <a:pt x="16133" y="79"/>
                </a:lnTo>
                <a:lnTo>
                  <a:pt x="16134" y="80"/>
                </a:lnTo>
                <a:lnTo>
                  <a:pt x="16136" y="83"/>
                </a:lnTo>
                <a:lnTo>
                  <a:pt x="16137" y="83"/>
                </a:lnTo>
                <a:lnTo>
                  <a:pt x="16139" y="86"/>
                </a:lnTo>
                <a:lnTo>
                  <a:pt x="16140" y="88"/>
                </a:lnTo>
                <a:lnTo>
                  <a:pt x="16141" y="91"/>
                </a:lnTo>
                <a:lnTo>
                  <a:pt x="16144" y="92"/>
                </a:lnTo>
                <a:lnTo>
                  <a:pt x="16145" y="95"/>
                </a:lnTo>
                <a:lnTo>
                  <a:pt x="16146" y="96"/>
                </a:lnTo>
                <a:lnTo>
                  <a:pt x="16148" y="99"/>
                </a:lnTo>
                <a:lnTo>
                  <a:pt x="16148" y="99"/>
                </a:lnTo>
                <a:lnTo>
                  <a:pt x="16150" y="104"/>
                </a:lnTo>
                <a:lnTo>
                  <a:pt x="16150" y="104"/>
                </a:lnTo>
                <a:lnTo>
                  <a:pt x="16152" y="107"/>
                </a:lnTo>
                <a:lnTo>
                  <a:pt x="16153" y="109"/>
                </a:lnTo>
                <a:lnTo>
                  <a:pt x="16156" y="111"/>
                </a:lnTo>
                <a:lnTo>
                  <a:pt x="16156" y="112"/>
                </a:lnTo>
                <a:lnTo>
                  <a:pt x="16158" y="117"/>
                </a:lnTo>
                <a:lnTo>
                  <a:pt x="16160" y="120"/>
                </a:lnTo>
                <a:lnTo>
                  <a:pt x="16160" y="121"/>
                </a:lnTo>
                <a:lnTo>
                  <a:pt x="16161" y="123"/>
                </a:lnTo>
                <a:lnTo>
                  <a:pt x="16162" y="125"/>
                </a:lnTo>
                <a:lnTo>
                  <a:pt x="16162" y="125"/>
                </a:lnTo>
                <a:lnTo>
                  <a:pt x="16163" y="128"/>
                </a:lnTo>
                <a:lnTo>
                  <a:pt x="16163" y="130"/>
                </a:lnTo>
                <a:lnTo>
                  <a:pt x="16163" y="130"/>
                </a:lnTo>
                <a:lnTo>
                  <a:pt x="16164" y="132"/>
                </a:lnTo>
                <a:lnTo>
                  <a:pt x="16165" y="134"/>
                </a:lnTo>
                <a:lnTo>
                  <a:pt x="16165" y="134"/>
                </a:lnTo>
                <a:lnTo>
                  <a:pt x="16167" y="138"/>
                </a:lnTo>
                <a:lnTo>
                  <a:pt x="16167" y="138"/>
                </a:lnTo>
                <a:lnTo>
                  <a:pt x="16168" y="142"/>
                </a:lnTo>
                <a:lnTo>
                  <a:pt x="16168" y="144"/>
                </a:lnTo>
                <a:lnTo>
                  <a:pt x="16170" y="146"/>
                </a:lnTo>
                <a:lnTo>
                  <a:pt x="16171" y="149"/>
                </a:lnTo>
                <a:lnTo>
                  <a:pt x="16171" y="150"/>
                </a:lnTo>
                <a:lnTo>
                  <a:pt x="16172" y="153"/>
                </a:lnTo>
                <a:lnTo>
                  <a:pt x="16173" y="156"/>
                </a:lnTo>
                <a:lnTo>
                  <a:pt x="16174" y="158"/>
                </a:lnTo>
                <a:lnTo>
                  <a:pt x="16174" y="161"/>
                </a:lnTo>
                <a:lnTo>
                  <a:pt x="16175" y="163"/>
                </a:lnTo>
                <a:lnTo>
                  <a:pt x="16175" y="165"/>
                </a:lnTo>
                <a:lnTo>
                  <a:pt x="16176" y="169"/>
                </a:lnTo>
                <a:lnTo>
                  <a:pt x="16176" y="171"/>
                </a:lnTo>
                <a:lnTo>
                  <a:pt x="16177" y="174"/>
                </a:lnTo>
                <a:lnTo>
                  <a:pt x="16177" y="175"/>
                </a:lnTo>
                <a:lnTo>
                  <a:pt x="16178" y="178"/>
                </a:lnTo>
                <a:lnTo>
                  <a:pt x="16178" y="180"/>
                </a:lnTo>
                <a:lnTo>
                  <a:pt x="16178" y="183"/>
                </a:lnTo>
                <a:lnTo>
                  <a:pt x="16179" y="186"/>
                </a:lnTo>
                <a:lnTo>
                  <a:pt x="16179" y="189"/>
                </a:lnTo>
                <a:lnTo>
                  <a:pt x="16179" y="189"/>
                </a:lnTo>
                <a:lnTo>
                  <a:pt x="16182" y="170"/>
                </a:lnTo>
                <a:lnTo>
                  <a:pt x="16188" y="151"/>
                </a:lnTo>
                <a:lnTo>
                  <a:pt x="16194" y="133"/>
                </a:lnTo>
                <a:lnTo>
                  <a:pt x="16203" y="116"/>
                </a:lnTo>
                <a:lnTo>
                  <a:pt x="16213" y="98"/>
                </a:lnTo>
                <a:lnTo>
                  <a:pt x="16224" y="83"/>
                </a:lnTo>
                <a:lnTo>
                  <a:pt x="16235" y="68"/>
                </a:lnTo>
                <a:lnTo>
                  <a:pt x="16249" y="55"/>
                </a:lnTo>
                <a:lnTo>
                  <a:pt x="16263" y="43"/>
                </a:lnTo>
                <a:lnTo>
                  <a:pt x="16279" y="32"/>
                </a:lnTo>
                <a:lnTo>
                  <a:pt x="16295" y="23"/>
                </a:lnTo>
                <a:lnTo>
                  <a:pt x="16312" y="15"/>
                </a:lnTo>
                <a:lnTo>
                  <a:pt x="16330" y="9"/>
                </a:lnTo>
                <a:lnTo>
                  <a:pt x="16349" y="4"/>
                </a:lnTo>
                <a:lnTo>
                  <a:pt x="16368" y="1"/>
                </a:lnTo>
                <a:lnTo>
                  <a:pt x="16389" y="0"/>
                </a:lnTo>
                <a:lnTo>
                  <a:pt x="17062" y="0"/>
                </a:lnTo>
                <a:lnTo>
                  <a:pt x="17073" y="0"/>
                </a:lnTo>
                <a:lnTo>
                  <a:pt x="17084" y="1"/>
                </a:lnTo>
                <a:lnTo>
                  <a:pt x="17095" y="2"/>
                </a:lnTo>
                <a:lnTo>
                  <a:pt x="17104" y="4"/>
                </a:lnTo>
                <a:lnTo>
                  <a:pt x="17125" y="10"/>
                </a:lnTo>
                <a:lnTo>
                  <a:pt x="17144" y="16"/>
                </a:lnTo>
                <a:lnTo>
                  <a:pt x="17163" y="26"/>
                </a:lnTo>
                <a:lnTo>
                  <a:pt x="17180" y="37"/>
                </a:lnTo>
                <a:lnTo>
                  <a:pt x="17196" y="49"/>
                </a:lnTo>
                <a:lnTo>
                  <a:pt x="17211" y="63"/>
                </a:lnTo>
                <a:lnTo>
                  <a:pt x="17225" y="78"/>
                </a:lnTo>
                <a:lnTo>
                  <a:pt x="17237" y="94"/>
                </a:lnTo>
                <a:lnTo>
                  <a:pt x="17248" y="111"/>
                </a:lnTo>
                <a:lnTo>
                  <a:pt x="17258" y="130"/>
                </a:lnTo>
                <a:lnTo>
                  <a:pt x="17264" y="149"/>
                </a:lnTo>
                <a:lnTo>
                  <a:pt x="17270" y="170"/>
                </a:lnTo>
                <a:lnTo>
                  <a:pt x="17272" y="179"/>
                </a:lnTo>
                <a:lnTo>
                  <a:pt x="17273" y="190"/>
                </a:lnTo>
                <a:lnTo>
                  <a:pt x="17274" y="201"/>
                </a:lnTo>
                <a:lnTo>
                  <a:pt x="17274" y="212"/>
                </a:lnTo>
                <a:lnTo>
                  <a:pt x="17274" y="1098"/>
                </a:lnTo>
                <a:lnTo>
                  <a:pt x="16194" y="1098"/>
                </a:lnTo>
                <a:lnTo>
                  <a:pt x="15115" y="1098"/>
                </a:lnTo>
                <a:lnTo>
                  <a:pt x="14035" y="1098"/>
                </a:lnTo>
                <a:lnTo>
                  <a:pt x="12956" y="1098"/>
                </a:lnTo>
                <a:lnTo>
                  <a:pt x="11876" y="1098"/>
                </a:lnTo>
                <a:lnTo>
                  <a:pt x="10796" y="1098"/>
                </a:lnTo>
                <a:lnTo>
                  <a:pt x="9717" y="1098"/>
                </a:lnTo>
                <a:lnTo>
                  <a:pt x="8637" y="1098"/>
                </a:lnTo>
                <a:lnTo>
                  <a:pt x="7557" y="1098"/>
                </a:lnTo>
                <a:lnTo>
                  <a:pt x="6478" y="1098"/>
                </a:lnTo>
                <a:lnTo>
                  <a:pt x="5398" y="1098"/>
                </a:lnTo>
                <a:lnTo>
                  <a:pt x="4319" y="1098"/>
                </a:lnTo>
                <a:lnTo>
                  <a:pt x="3239" y="1098"/>
                </a:lnTo>
                <a:lnTo>
                  <a:pt x="2159" y="1098"/>
                </a:lnTo>
                <a:lnTo>
                  <a:pt x="1080" y="1098"/>
                </a:lnTo>
                <a:lnTo>
                  <a:pt x="0" y="1098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/>
              <a:t>www.cmc.ifam.edu.br</a:t>
            </a:r>
            <a:endParaRPr lang="pt-BR" sz="1400" b="1" i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8604448" y="4782921"/>
            <a:ext cx="537965" cy="273844"/>
          </a:xfrm>
        </p:spPr>
        <p:txBody>
          <a:bodyPr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8</a:t>
            </a:r>
            <a:endParaRPr lang="pt-BR" sz="14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7950" y="4768850"/>
            <a:ext cx="1141413" cy="312738"/>
            <a:chOff x="68" y="3004"/>
            <a:chExt cx="719" cy="197"/>
          </a:xfrm>
          <a:solidFill>
            <a:schemeClr val="tx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5" y="3053"/>
              <a:ext cx="8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3" y="3053"/>
              <a:ext cx="36" cy="40"/>
            </a:xfrm>
            <a:custGeom>
              <a:avLst/>
              <a:gdLst>
                <a:gd name="T0" fmla="*/ 820 w 820"/>
                <a:gd name="T1" fmla="*/ 923 h 923"/>
                <a:gd name="T2" fmla="*/ 571 w 820"/>
                <a:gd name="T3" fmla="*/ 923 h 923"/>
                <a:gd name="T4" fmla="*/ 168 w 820"/>
                <a:gd name="T5" fmla="*/ 225 h 923"/>
                <a:gd name="T6" fmla="*/ 163 w 820"/>
                <a:gd name="T7" fmla="*/ 225 h 923"/>
                <a:gd name="T8" fmla="*/ 166 w 820"/>
                <a:gd name="T9" fmla="*/ 269 h 923"/>
                <a:gd name="T10" fmla="*/ 168 w 820"/>
                <a:gd name="T11" fmla="*/ 311 h 923"/>
                <a:gd name="T12" fmla="*/ 170 w 820"/>
                <a:gd name="T13" fmla="*/ 349 h 923"/>
                <a:gd name="T14" fmla="*/ 172 w 820"/>
                <a:gd name="T15" fmla="*/ 384 h 923"/>
                <a:gd name="T16" fmla="*/ 173 w 820"/>
                <a:gd name="T17" fmla="*/ 415 h 923"/>
                <a:gd name="T18" fmla="*/ 174 w 820"/>
                <a:gd name="T19" fmla="*/ 443 h 923"/>
                <a:gd name="T20" fmla="*/ 174 w 820"/>
                <a:gd name="T21" fmla="*/ 468 h 923"/>
                <a:gd name="T22" fmla="*/ 174 w 820"/>
                <a:gd name="T23" fmla="*/ 489 h 923"/>
                <a:gd name="T24" fmla="*/ 175 w 820"/>
                <a:gd name="T25" fmla="*/ 923 h 923"/>
                <a:gd name="T26" fmla="*/ 0 w 820"/>
                <a:gd name="T27" fmla="*/ 923 h 923"/>
                <a:gd name="T28" fmla="*/ 0 w 820"/>
                <a:gd name="T29" fmla="*/ 0 h 923"/>
                <a:gd name="T30" fmla="*/ 247 w 820"/>
                <a:gd name="T31" fmla="*/ 0 h 923"/>
                <a:gd name="T32" fmla="*/ 649 w 820"/>
                <a:gd name="T33" fmla="*/ 692 h 923"/>
                <a:gd name="T34" fmla="*/ 654 w 820"/>
                <a:gd name="T35" fmla="*/ 692 h 923"/>
                <a:gd name="T36" fmla="*/ 651 w 820"/>
                <a:gd name="T37" fmla="*/ 649 h 923"/>
                <a:gd name="T38" fmla="*/ 649 w 820"/>
                <a:gd name="T39" fmla="*/ 608 h 923"/>
                <a:gd name="T40" fmla="*/ 648 w 820"/>
                <a:gd name="T41" fmla="*/ 572 h 923"/>
                <a:gd name="T42" fmla="*/ 647 w 820"/>
                <a:gd name="T43" fmla="*/ 538 h 923"/>
                <a:gd name="T44" fmla="*/ 645 w 820"/>
                <a:gd name="T45" fmla="*/ 508 h 923"/>
                <a:gd name="T46" fmla="*/ 644 w 820"/>
                <a:gd name="T47" fmla="*/ 481 h 923"/>
                <a:gd name="T48" fmla="*/ 643 w 820"/>
                <a:gd name="T49" fmla="*/ 457 h 923"/>
                <a:gd name="T50" fmla="*/ 643 w 820"/>
                <a:gd name="T51" fmla="*/ 438 h 923"/>
                <a:gd name="T52" fmla="*/ 643 w 820"/>
                <a:gd name="T53" fmla="*/ 0 h 923"/>
                <a:gd name="T54" fmla="*/ 820 w 820"/>
                <a:gd name="T55" fmla="*/ 0 h 923"/>
                <a:gd name="T56" fmla="*/ 820 w 820"/>
                <a:gd name="T5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0" h="923">
                  <a:moveTo>
                    <a:pt x="820" y="923"/>
                  </a:moveTo>
                  <a:lnTo>
                    <a:pt x="571" y="923"/>
                  </a:lnTo>
                  <a:lnTo>
                    <a:pt x="168" y="225"/>
                  </a:lnTo>
                  <a:lnTo>
                    <a:pt x="163" y="225"/>
                  </a:lnTo>
                  <a:lnTo>
                    <a:pt x="166" y="269"/>
                  </a:lnTo>
                  <a:lnTo>
                    <a:pt x="168" y="311"/>
                  </a:lnTo>
                  <a:lnTo>
                    <a:pt x="170" y="349"/>
                  </a:lnTo>
                  <a:lnTo>
                    <a:pt x="172" y="384"/>
                  </a:lnTo>
                  <a:lnTo>
                    <a:pt x="173" y="415"/>
                  </a:lnTo>
                  <a:lnTo>
                    <a:pt x="174" y="443"/>
                  </a:lnTo>
                  <a:lnTo>
                    <a:pt x="174" y="468"/>
                  </a:lnTo>
                  <a:lnTo>
                    <a:pt x="174" y="489"/>
                  </a:lnTo>
                  <a:lnTo>
                    <a:pt x="175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649" y="692"/>
                  </a:lnTo>
                  <a:lnTo>
                    <a:pt x="654" y="692"/>
                  </a:lnTo>
                  <a:lnTo>
                    <a:pt x="651" y="649"/>
                  </a:lnTo>
                  <a:lnTo>
                    <a:pt x="649" y="608"/>
                  </a:lnTo>
                  <a:lnTo>
                    <a:pt x="648" y="572"/>
                  </a:lnTo>
                  <a:lnTo>
                    <a:pt x="647" y="538"/>
                  </a:lnTo>
                  <a:lnTo>
                    <a:pt x="645" y="508"/>
                  </a:lnTo>
                  <a:lnTo>
                    <a:pt x="644" y="481"/>
                  </a:lnTo>
                  <a:lnTo>
                    <a:pt x="643" y="457"/>
                  </a:lnTo>
                  <a:lnTo>
                    <a:pt x="643" y="438"/>
                  </a:lnTo>
                  <a:lnTo>
                    <a:pt x="643" y="0"/>
                  </a:lnTo>
                  <a:lnTo>
                    <a:pt x="820" y="0"/>
                  </a:lnTo>
                  <a:lnTo>
                    <a:pt x="82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7" y="3052"/>
              <a:ext cx="26" cy="41"/>
            </a:xfrm>
            <a:custGeom>
              <a:avLst/>
              <a:gdLst>
                <a:gd name="T0" fmla="*/ 600 w 604"/>
                <a:gd name="T1" fmla="*/ 726 h 950"/>
                <a:gd name="T2" fmla="*/ 586 w 604"/>
                <a:gd name="T3" fmla="*/ 779 h 950"/>
                <a:gd name="T4" fmla="*/ 561 w 604"/>
                <a:gd name="T5" fmla="*/ 828 h 950"/>
                <a:gd name="T6" fmla="*/ 524 w 604"/>
                <a:gd name="T7" fmla="*/ 868 h 950"/>
                <a:gd name="T8" fmla="*/ 476 w 604"/>
                <a:gd name="T9" fmla="*/ 902 h 950"/>
                <a:gd name="T10" fmla="*/ 421 w 604"/>
                <a:gd name="T11" fmla="*/ 927 h 950"/>
                <a:gd name="T12" fmla="*/ 356 w 604"/>
                <a:gd name="T13" fmla="*/ 943 h 950"/>
                <a:gd name="T14" fmla="*/ 282 w 604"/>
                <a:gd name="T15" fmla="*/ 950 h 950"/>
                <a:gd name="T16" fmla="*/ 156 w 604"/>
                <a:gd name="T17" fmla="*/ 941 h 950"/>
                <a:gd name="T18" fmla="*/ 29 w 604"/>
                <a:gd name="T19" fmla="*/ 907 h 950"/>
                <a:gd name="T20" fmla="*/ 45 w 604"/>
                <a:gd name="T21" fmla="*/ 732 h 950"/>
                <a:gd name="T22" fmla="*/ 124 w 604"/>
                <a:gd name="T23" fmla="*/ 761 h 950"/>
                <a:gd name="T24" fmla="*/ 221 w 604"/>
                <a:gd name="T25" fmla="*/ 783 h 950"/>
                <a:gd name="T26" fmla="*/ 308 w 604"/>
                <a:gd name="T27" fmla="*/ 787 h 950"/>
                <a:gd name="T28" fmla="*/ 358 w 604"/>
                <a:gd name="T29" fmla="*/ 774 h 950"/>
                <a:gd name="T30" fmla="*/ 392 w 604"/>
                <a:gd name="T31" fmla="*/ 749 h 950"/>
                <a:gd name="T32" fmla="*/ 409 w 604"/>
                <a:gd name="T33" fmla="*/ 713 h 950"/>
                <a:gd name="T34" fmla="*/ 407 w 604"/>
                <a:gd name="T35" fmla="*/ 665 h 950"/>
                <a:gd name="T36" fmla="*/ 377 w 604"/>
                <a:gd name="T37" fmla="*/ 621 h 950"/>
                <a:gd name="T38" fmla="*/ 306 w 604"/>
                <a:gd name="T39" fmla="*/ 576 h 950"/>
                <a:gd name="T40" fmla="*/ 157 w 604"/>
                <a:gd name="T41" fmla="*/ 499 h 950"/>
                <a:gd name="T42" fmla="*/ 103 w 604"/>
                <a:gd name="T43" fmla="*/ 462 h 950"/>
                <a:gd name="T44" fmla="*/ 65 w 604"/>
                <a:gd name="T45" fmla="*/ 422 h 950"/>
                <a:gd name="T46" fmla="*/ 36 w 604"/>
                <a:gd name="T47" fmla="*/ 376 h 950"/>
                <a:gd name="T48" fmla="*/ 17 w 604"/>
                <a:gd name="T49" fmla="*/ 324 h 950"/>
                <a:gd name="T50" fmla="*/ 10 w 604"/>
                <a:gd name="T51" fmla="*/ 263 h 950"/>
                <a:gd name="T52" fmla="*/ 15 w 604"/>
                <a:gd name="T53" fmla="*/ 205 h 950"/>
                <a:gd name="T54" fmla="*/ 31 w 604"/>
                <a:gd name="T55" fmla="*/ 153 h 950"/>
                <a:gd name="T56" fmla="*/ 58 w 604"/>
                <a:gd name="T57" fmla="*/ 109 h 950"/>
                <a:gd name="T58" fmla="*/ 94 w 604"/>
                <a:gd name="T59" fmla="*/ 71 h 950"/>
                <a:gd name="T60" fmla="*/ 139 w 604"/>
                <a:gd name="T61" fmla="*/ 40 h 950"/>
                <a:gd name="T62" fmla="*/ 193 w 604"/>
                <a:gd name="T63" fmla="*/ 18 h 950"/>
                <a:gd name="T64" fmla="*/ 254 w 604"/>
                <a:gd name="T65" fmla="*/ 5 h 950"/>
                <a:gd name="T66" fmla="*/ 325 w 604"/>
                <a:gd name="T67" fmla="*/ 0 h 950"/>
                <a:gd name="T68" fmla="*/ 395 w 604"/>
                <a:gd name="T69" fmla="*/ 5 h 950"/>
                <a:gd name="T70" fmla="*/ 462 w 604"/>
                <a:gd name="T71" fmla="*/ 17 h 950"/>
                <a:gd name="T72" fmla="*/ 599 w 604"/>
                <a:gd name="T73" fmla="*/ 65 h 950"/>
                <a:gd name="T74" fmla="*/ 439 w 604"/>
                <a:gd name="T75" fmla="*/ 182 h 950"/>
                <a:gd name="T76" fmla="*/ 341 w 604"/>
                <a:gd name="T77" fmla="*/ 164 h 950"/>
                <a:gd name="T78" fmla="*/ 280 w 604"/>
                <a:gd name="T79" fmla="*/ 167 h 950"/>
                <a:gd name="T80" fmla="*/ 240 w 604"/>
                <a:gd name="T81" fmla="*/ 183 h 950"/>
                <a:gd name="T82" fmla="*/ 214 w 604"/>
                <a:gd name="T83" fmla="*/ 211 h 950"/>
                <a:gd name="T84" fmla="*/ 203 w 604"/>
                <a:gd name="T85" fmla="*/ 246 h 950"/>
                <a:gd name="T86" fmla="*/ 210 w 604"/>
                <a:gd name="T87" fmla="*/ 292 h 950"/>
                <a:gd name="T88" fmla="*/ 241 w 604"/>
                <a:gd name="T89" fmla="*/ 330 h 950"/>
                <a:gd name="T90" fmla="*/ 333 w 604"/>
                <a:gd name="T91" fmla="*/ 383 h 950"/>
                <a:gd name="T92" fmla="*/ 463 w 604"/>
                <a:gd name="T93" fmla="*/ 451 h 950"/>
                <a:gd name="T94" fmla="*/ 542 w 604"/>
                <a:gd name="T95" fmla="*/ 513 h 950"/>
                <a:gd name="T96" fmla="*/ 585 w 604"/>
                <a:gd name="T97" fmla="*/ 579 h 950"/>
                <a:gd name="T98" fmla="*/ 603 w 604"/>
                <a:gd name="T99" fmla="*/ 65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950">
                  <a:moveTo>
                    <a:pt x="604" y="680"/>
                  </a:moveTo>
                  <a:lnTo>
                    <a:pt x="604" y="696"/>
                  </a:lnTo>
                  <a:lnTo>
                    <a:pt x="603" y="711"/>
                  </a:lnTo>
                  <a:lnTo>
                    <a:pt x="600" y="726"/>
                  </a:lnTo>
                  <a:lnTo>
                    <a:pt x="597" y="740"/>
                  </a:lnTo>
                  <a:lnTo>
                    <a:pt x="594" y="753"/>
                  </a:lnTo>
                  <a:lnTo>
                    <a:pt x="591" y="767"/>
                  </a:lnTo>
                  <a:lnTo>
                    <a:pt x="586" y="779"/>
                  </a:lnTo>
                  <a:lnTo>
                    <a:pt x="581" y="793"/>
                  </a:lnTo>
                  <a:lnTo>
                    <a:pt x="575" y="804"/>
                  </a:lnTo>
                  <a:lnTo>
                    <a:pt x="568" y="816"/>
                  </a:lnTo>
                  <a:lnTo>
                    <a:pt x="561" y="828"/>
                  </a:lnTo>
                  <a:lnTo>
                    <a:pt x="553" y="838"/>
                  </a:lnTo>
                  <a:lnTo>
                    <a:pt x="544" y="849"/>
                  </a:lnTo>
                  <a:lnTo>
                    <a:pt x="534" y="859"/>
                  </a:lnTo>
                  <a:lnTo>
                    <a:pt x="524" y="868"/>
                  </a:lnTo>
                  <a:lnTo>
                    <a:pt x="514" y="877"/>
                  </a:lnTo>
                  <a:lnTo>
                    <a:pt x="501" y="887"/>
                  </a:lnTo>
                  <a:lnTo>
                    <a:pt x="490" y="895"/>
                  </a:lnTo>
                  <a:lnTo>
                    <a:pt x="476" y="902"/>
                  </a:lnTo>
                  <a:lnTo>
                    <a:pt x="464" y="909"/>
                  </a:lnTo>
                  <a:lnTo>
                    <a:pt x="450" y="916"/>
                  </a:lnTo>
                  <a:lnTo>
                    <a:pt x="435" y="922"/>
                  </a:lnTo>
                  <a:lnTo>
                    <a:pt x="421" y="927"/>
                  </a:lnTo>
                  <a:lnTo>
                    <a:pt x="405" y="931"/>
                  </a:lnTo>
                  <a:lnTo>
                    <a:pt x="390" y="936"/>
                  </a:lnTo>
                  <a:lnTo>
                    <a:pt x="373" y="939"/>
                  </a:lnTo>
                  <a:lnTo>
                    <a:pt x="356" y="943"/>
                  </a:lnTo>
                  <a:lnTo>
                    <a:pt x="338" y="946"/>
                  </a:lnTo>
                  <a:lnTo>
                    <a:pt x="320" y="947"/>
                  </a:lnTo>
                  <a:lnTo>
                    <a:pt x="301" y="949"/>
                  </a:lnTo>
                  <a:lnTo>
                    <a:pt x="282" y="950"/>
                  </a:lnTo>
                  <a:lnTo>
                    <a:pt x="262" y="950"/>
                  </a:lnTo>
                  <a:lnTo>
                    <a:pt x="225" y="949"/>
                  </a:lnTo>
                  <a:lnTo>
                    <a:pt x="190" y="946"/>
                  </a:lnTo>
                  <a:lnTo>
                    <a:pt x="156" y="941"/>
                  </a:lnTo>
                  <a:lnTo>
                    <a:pt x="123" y="935"/>
                  </a:lnTo>
                  <a:lnTo>
                    <a:pt x="90" y="928"/>
                  </a:lnTo>
                  <a:lnTo>
                    <a:pt x="59" y="919"/>
                  </a:lnTo>
                  <a:lnTo>
                    <a:pt x="29" y="907"/>
                  </a:lnTo>
                  <a:lnTo>
                    <a:pt x="0" y="894"/>
                  </a:lnTo>
                  <a:lnTo>
                    <a:pt x="0" y="712"/>
                  </a:lnTo>
                  <a:lnTo>
                    <a:pt x="23" y="722"/>
                  </a:lnTo>
                  <a:lnTo>
                    <a:pt x="45" y="732"/>
                  </a:lnTo>
                  <a:lnTo>
                    <a:pt x="66" y="740"/>
                  </a:lnTo>
                  <a:lnTo>
                    <a:pt x="87" y="747"/>
                  </a:lnTo>
                  <a:lnTo>
                    <a:pt x="105" y="755"/>
                  </a:lnTo>
                  <a:lnTo>
                    <a:pt x="124" y="761"/>
                  </a:lnTo>
                  <a:lnTo>
                    <a:pt x="142" y="766"/>
                  </a:lnTo>
                  <a:lnTo>
                    <a:pt x="158" y="771"/>
                  </a:lnTo>
                  <a:lnTo>
                    <a:pt x="190" y="778"/>
                  </a:lnTo>
                  <a:lnTo>
                    <a:pt x="221" y="783"/>
                  </a:lnTo>
                  <a:lnTo>
                    <a:pt x="250" y="787"/>
                  </a:lnTo>
                  <a:lnTo>
                    <a:pt x="277" y="788"/>
                  </a:lnTo>
                  <a:lnTo>
                    <a:pt x="292" y="788"/>
                  </a:lnTo>
                  <a:lnTo>
                    <a:pt x="308" y="787"/>
                  </a:lnTo>
                  <a:lnTo>
                    <a:pt x="321" y="784"/>
                  </a:lnTo>
                  <a:lnTo>
                    <a:pt x="335" y="781"/>
                  </a:lnTo>
                  <a:lnTo>
                    <a:pt x="346" y="778"/>
                  </a:lnTo>
                  <a:lnTo>
                    <a:pt x="358" y="774"/>
                  </a:lnTo>
                  <a:lnTo>
                    <a:pt x="367" y="769"/>
                  </a:lnTo>
                  <a:lnTo>
                    <a:pt x="376" y="764"/>
                  </a:lnTo>
                  <a:lnTo>
                    <a:pt x="384" y="757"/>
                  </a:lnTo>
                  <a:lnTo>
                    <a:pt x="392" y="749"/>
                  </a:lnTo>
                  <a:lnTo>
                    <a:pt x="398" y="741"/>
                  </a:lnTo>
                  <a:lnTo>
                    <a:pt x="402" y="733"/>
                  </a:lnTo>
                  <a:lnTo>
                    <a:pt x="406" y="724"/>
                  </a:lnTo>
                  <a:lnTo>
                    <a:pt x="409" y="713"/>
                  </a:lnTo>
                  <a:lnTo>
                    <a:pt x="410" y="702"/>
                  </a:lnTo>
                  <a:lnTo>
                    <a:pt x="411" y="690"/>
                  </a:lnTo>
                  <a:lnTo>
                    <a:pt x="410" y="677"/>
                  </a:lnTo>
                  <a:lnTo>
                    <a:pt x="407" y="665"/>
                  </a:lnTo>
                  <a:lnTo>
                    <a:pt x="402" y="652"/>
                  </a:lnTo>
                  <a:lnTo>
                    <a:pt x="396" y="642"/>
                  </a:lnTo>
                  <a:lnTo>
                    <a:pt x="388" y="632"/>
                  </a:lnTo>
                  <a:lnTo>
                    <a:pt x="377" y="621"/>
                  </a:lnTo>
                  <a:lnTo>
                    <a:pt x="365" y="611"/>
                  </a:lnTo>
                  <a:lnTo>
                    <a:pt x="351" y="601"/>
                  </a:lnTo>
                  <a:lnTo>
                    <a:pt x="333" y="589"/>
                  </a:lnTo>
                  <a:lnTo>
                    <a:pt x="306" y="576"/>
                  </a:lnTo>
                  <a:lnTo>
                    <a:pt x="273" y="558"/>
                  </a:lnTo>
                  <a:lnTo>
                    <a:pt x="231" y="539"/>
                  </a:lnTo>
                  <a:lnTo>
                    <a:pt x="191" y="519"/>
                  </a:lnTo>
                  <a:lnTo>
                    <a:pt x="157" y="499"/>
                  </a:lnTo>
                  <a:lnTo>
                    <a:pt x="142" y="490"/>
                  </a:lnTo>
                  <a:lnTo>
                    <a:pt x="127" y="481"/>
                  </a:lnTo>
                  <a:lnTo>
                    <a:pt x="115" y="471"/>
                  </a:lnTo>
                  <a:lnTo>
                    <a:pt x="103" y="462"/>
                  </a:lnTo>
                  <a:lnTo>
                    <a:pt x="93" y="453"/>
                  </a:lnTo>
                  <a:lnTo>
                    <a:pt x="84" y="443"/>
                  </a:lnTo>
                  <a:lnTo>
                    <a:pt x="74" y="433"/>
                  </a:lnTo>
                  <a:lnTo>
                    <a:pt x="65" y="422"/>
                  </a:lnTo>
                  <a:lnTo>
                    <a:pt x="58" y="412"/>
                  </a:lnTo>
                  <a:lnTo>
                    <a:pt x="50" y="400"/>
                  </a:lnTo>
                  <a:lnTo>
                    <a:pt x="42" y="389"/>
                  </a:lnTo>
                  <a:lnTo>
                    <a:pt x="36" y="376"/>
                  </a:lnTo>
                  <a:lnTo>
                    <a:pt x="30" y="364"/>
                  </a:lnTo>
                  <a:lnTo>
                    <a:pt x="25" y="352"/>
                  </a:lnTo>
                  <a:lnTo>
                    <a:pt x="21" y="338"/>
                  </a:lnTo>
                  <a:lnTo>
                    <a:pt x="17" y="324"/>
                  </a:lnTo>
                  <a:lnTo>
                    <a:pt x="14" y="309"/>
                  </a:lnTo>
                  <a:lnTo>
                    <a:pt x="12" y="295"/>
                  </a:lnTo>
                  <a:lnTo>
                    <a:pt x="11" y="279"/>
                  </a:lnTo>
                  <a:lnTo>
                    <a:pt x="10" y="263"/>
                  </a:lnTo>
                  <a:lnTo>
                    <a:pt x="11" y="248"/>
                  </a:lnTo>
                  <a:lnTo>
                    <a:pt x="12" y="233"/>
                  </a:lnTo>
                  <a:lnTo>
                    <a:pt x="13" y="218"/>
                  </a:lnTo>
                  <a:lnTo>
                    <a:pt x="15" y="205"/>
                  </a:lnTo>
                  <a:lnTo>
                    <a:pt x="19" y="191"/>
                  </a:lnTo>
                  <a:lnTo>
                    <a:pt x="23" y="178"/>
                  </a:lnTo>
                  <a:lnTo>
                    <a:pt x="27" y="166"/>
                  </a:lnTo>
                  <a:lnTo>
                    <a:pt x="31" y="153"/>
                  </a:lnTo>
                  <a:lnTo>
                    <a:pt x="37" y="142"/>
                  </a:lnTo>
                  <a:lnTo>
                    <a:pt x="43" y="131"/>
                  </a:lnTo>
                  <a:lnTo>
                    <a:pt x="50" y="119"/>
                  </a:lnTo>
                  <a:lnTo>
                    <a:pt x="58" y="109"/>
                  </a:lnTo>
                  <a:lnTo>
                    <a:pt x="66" y="99"/>
                  </a:lnTo>
                  <a:lnTo>
                    <a:pt x="74" y="88"/>
                  </a:lnTo>
                  <a:lnTo>
                    <a:pt x="84" y="79"/>
                  </a:lnTo>
                  <a:lnTo>
                    <a:pt x="94" y="71"/>
                  </a:lnTo>
                  <a:lnTo>
                    <a:pt x="104" y="61"/>
                  </a:lnTo>
                  <a:lnTo>
                    <a:pt x="116" y="54"/>
                  </a:lnTo>
                  <a:lnTo>
                    <a:pt x="127" y="46"/>
                  </a:lnTo>
                  <a:lnTo>
                    <a:pt x="139" y="40"/>
                  </a:lnTo>
                  <a:lnTo>
                    <a:pt x="152" y="33"/>
                  </a:lnTo>
                  <a:lnTo>
                    <a:pt x="165" y="27"/>
                  </a:lnTo>
                  <a:lnTo>
                    <a:pt x="179" y="22"/>
                  </a:lnTo>
                  <a:lnTo>
                    <a:pt x="193" y="18"/>
                  </a:lnTo>
                  <a:lnTo>
                    <a:pt x="208" y="14"/>
                  </a:lnTo>
                  <a:lnTo>
                    <a:pt x="223" y="10"/>
                  </a:lnTo>
                  <a:lnTo>
                    <a:pt x="239" y="7"/>
                  </a:lnTo>
                  <a:lnTo>
                    <a:pt x="254" y="5"/>
                  </a:lnTo>
                  <a:lnTo>
                    <a:pt x="271" y="2"/>
                  </a:lnTo>
                  <a:lnTo>
                    <a:pt x="288" y="1"/>
                  </a:lnTo>
                  <a:lnTo>
                    <a:pt x="306" y="0"/>
                  </a:lnTo>
                  <a:lnTo>
                    <a:pt x="325" y="0"/>
                  </a:lnTo>
                  <a:lnTo>
                    <a:pt x="342" y="0"/>
                  </a:lnTo>
                  <a:lnTo>
                    <a:pt x="360" y="1"/>
                  </a:lnTo>
                  <a:lnTo>
                    <a:pt x="377" y="2"/>
                  </a:lnTo>
                  <a:lnTo>
                    <a:pt x="395" y="5"/>
                  </a:lnTo>
                  <a:lnTo>
                    <a:pt x="411" y="7"/>
                  </a:lnTo>
                  <a:lnTo>
                    <a:pt x="429" y="10"/>
                  </a:lnTo>
                  <a:lnTo>
                    <a:pt x="445" y="13"/>
                  </a:lnTo>
                  <a:lnTo>
                    <a:pt x="462" y="17"/>
                  </a:lnTo>
                  <a:lnTo>
                    <a:pt x="495" y="26"/>
                  </a:lnTo>
                  <a:lnTo>
                    <a:pt x="529" y="38"/>
                  </a:lnTo>
                  <a:lnTo>
                    <a:pt x="563" y="51"/>
                  </a:lnTo>
                  <a:lnTo>
                    <a:pt x="599" y="65"/>
                  </a:lnTo>
                  <a:lnTo>
                    <a:pt x="535" y="217"/>
                  </a:lnTo>
                  <a:lnTo>
                    <a:pt x="500" y="204"/>
                  </a:lnTo>
                  <a:lnTo>
                    <a:pt x="468" y="191"/>
                  </a:lnTo>
                  <a:lnTo>
                    <a:pt x="439" y="182"/>
                  </a:lnTo>
                  <a:lnTo>
                    <a:pt x="413" y="175"/>
                  </a:lnTo>
                  <a:lnTo>
                    <a:pt x="389" y="170"/>
                  </a:lnTo>
                  <a:lnTo>
                    <a:pt x="365" y="166"/>
                  </a:lnTo>
                  <a:lnTo>
                    <a:pt x="341" y="164"/>
                  </a:lnTo>
                  <a:lnTo>
                    <a:pt x="318" y="164"/>
                  </a:lnTo>
                  <a:lnTo>
                    <a:pt x="304" y="164"/>
                  </a:lnTo>
                  <a:lnTo>
                    <a:pt x="291" y="165"/>
                  </a:lnTo>
                  <a:lnTo>
                    <a:pt x="280" y="167"/>
                  </a:lnTo>
                  <a:lnTo>
                    <a:pt x="269" y="170"/>
                  </a:lnTo>
                  <a:lnTo>
                    <a:pt x="258" y="173"/>
                  </a:lnTo>
                  <a:lnTo>
                    <a:pt x="249" y="178"/>
                  </a:lnTo>
                  <a:lnTo>
                    <a:pt x="240" y="183"/>
                  </a:lnTo>
                  <a:lnTo>
                    <a:pt x="233" y="189"/>
                  </a:lnTo>
                  <a:lnTo>
                    <a:pt x="225" y="196"/>
                  </a:lnTo>
                  <a:lnTo>
                    <a:pt x="219" y="203"/>
                  </a:lnTo>
                  <a:lnTo>
                    <a:pt x="214" y="211"/>
                  </a:lnTo>
                  <a:lnTo>
                    <a:pt x="210" y="218"/>
                  </a:lnTo>
                  <a:lnTo>
                    <a:pt x="207" y="228"/>
                  </a:lnTo>
                  <a:lnTo>
                    <a:pt x="205" y="237"/>
                  </a:lnTo>
                  <a:lnTo>
                    <a:pt x="203" y="246"/>
                  </a:lnTo>
                  <a:lnTo>
                    <a:pt x="203" y="257"/>
                  </a:lnTo>
                  <a:lnTo>
                    <a:pt x="204" y="269"/>
                  </a:lnTo>
                  <a:lnTo>
                    <a:pt x="206" y="281"/>
                  </a:lnTo>
                  <a:lnTo>
                    <a:pt x="210" y="292"/>
                  </a:lnTo>
                  <a:lnTo>
                    <a:pt x="215" y="302"/>
                  </a:lnTo>
                  <a:lnTo>
                    <a:pt x="221" y="311"/>
                  </a:lnTo>
                  <a:lnTo>
                    <a:pt x="230" y="321"/>
                  </a:lnTo>
                  <a:lnTo>
                    <a:pt x="241" y="330"/>
                  </a:lnTo>
                  <a:lnTo>
                    <a:pt x="253" y="339"/>
                  </a:lnTo>
                  <a:lnTo>
                    <a:pt x="271" y="350"/>
                  </a:lnTo>
                  <a:lnTo>
                    <a:pt x="297" y="364"/>
                  </a:lnTo>
                  <a:lnTo>
                    <a:pt x="333" y="383"/>
                  </a:lnTo>
                  <a:lnTo>
                    <a:pt x="377" y="403"/>
                  </a:lnTo>
                  <a:lnTo>
                    <a:pt x="408" y="419"/>
                  </a:lnTo>
                  <a:lnTo>
                    <a:pt x="437" y="434"/>
                  </a:lnTo>
                  <a:lnTo>
                    <a:pt x="463" y="451"/>
                  </a:lnTo>
                  <a:lnTo>
                    <a:pt x="487" y="466"/>
                  </a:lnTo>
                  <a:lnTo>
                    <a:pt x="507" y="482"/>
                  </a:lnTo>
                  <a:lnTo>
                    <a:pt x="526" y="497"/>
                  </a:lnTo>
                  <a:lnTo>
                    <a:pt x="542" y="513"/>
                  </a:lnTo>
                  <a:lnTo>
                    <a:pt x="555" y="528"/>
                  </a:lnTo>
                  <a:lnTo>
                    <a:pt x="566" y="544"/>
                  </a:lnTo>
                  <a:lnTo>
                    <a:pt x="577" y="560"/>
                  </a:lnTo>
                  <a:lnTo>
                    <a:pt x="585" y="579"/>
                  </a:lnTo>
                  <a:lnTo>
                    <a:pt x="591" y="597"/>
                  </a:lnTo>
                  <a:lnTo>
                    <a:pt x="596" y="617"/>
                  </a:lnTo>
                  <a:lnTo>
                    <a:pt x="600" y="637"/>
                  </a:lnTo>
                  <a:lnTo>
                    <a:pt x="603" y="658"/>
                  </a:lnTo>
                  <a:lnTo>
                    <a:pt x="604" y="6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6" y="3053"/>
              <a:ext cx="31" cy="40"/>
            </a:xfrm>
            <a:custGeom>
              <a:avLst/>
              <a:gdLst>
                <a:gd name="T0" fmla="*/ 448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63" y="3053"/>
              <a:ext cx="9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8" y="3053"/>
              <a:ext cx="30" cy="40"/>
            </a:xfrm>
            <a:custGeom>
              <a:avLst/>
              <a:gdLst>
                <a:gd name="T0" fmla="*/ 448 w 699"/>
                <a:gd name="T1" fmla="*/ 923 h 923"/>
                <a:gd name="T2" fmla="*/ 252 w 699"/>
                <a:gd name="T3" fmla="*/ 923 h 923"/>
                <a:gd name="T4" fmla="*/ 252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8 w 699"/>
                <a:gd name="T15" fmla="*/ 163 h 923"/>
                <a:gd name="T16" fmla="*/ 448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8" y="923"/>
                  </a:moveTo>
                  <a:lnTo>
                    <a:pt x="252" y="923"/>
                  </a:lnTo>
                  <a:lnTo>
                    <a:pt x="252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8" y="163"/>
                  </a:lnTo>
                  <a:lnTo>
                    <a:pt x="448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14" y="3053"/>
              <a:ext cx="33" cy="40"/>
            </a:xfrm>
            <a:custGeom>
              <a:avLst/>
              <a:gdLst>
                <a:gd name="T0" fmla="*/ 760 w 760"/>
                <a:gd name="T1" fmla="*/ 598 h 937"/>
                <a:gd name="T2" fmla="*/ 757 w 760"/>
                <a:gd name="T3" fmla="*/ 647 h 937"/>
                <a:gd name="T4" fmla="*/ 749 w 760"/>
                <a:gd name="T5" fmla="*/ 694 h 937"/>
                <a:gd name="T6" fmla="*/ 734 w 760"/>
                <a:gd name="T7" fmla="*/ 737 h 937"/>
                <a:gd name="T8" fmla="*/ 715 w 760"/>
                <a:gd name="T9" fmla="*/ 778 h 937"/>
                <a:gd name="T10" fmla="*/ 689 w 760"/>
                <a:gd name="T11" fmla="*/ 814 h 937"/>
                <a:gd name="T12" fmla="*/ 658 w 760"/>
                <a:gd name="T13" fmla="*/ 846 h 937"/>
                <a:gd name="T14" fmla="*/ 623 w 760"/>
                <a:gd name="T15" fmla="*/ 873 h 937"/>
                <a:gd name="T16" fmla="*/ 581 w 760"/>
                <a:gd name="T17" fmla="*/ 895 h 937"/>
                <a:gd name="T18" fmla="*/ 536 w 760"/>
                <a:gd name="T19" fmla="*/ 913 h 937"/>
                <a:gd name="T20" fmla="*/ 487 w 760"/>
                <a:gd name="T21" fmla="*/ 926 h 937"/>
                <a:gd name="T22" fmla="*/ 434 w 760"/>
                <a:gd name="T23" fmla="*/ 934 h 937"/>
                <a:gd name="T24" fmla="*/ 377 w 760"/>
                <a:gd name="T25" fmla="*/ 937 h 937"/>
                <a:gd name="T26" fmla="*/ 333 w 760"/>
                <a:gd name="T27" fmla="*/ 935 h 937"/>
                <a:gd name="T28" fmla="*/ 292 w 760"/>
                <a:gd name="T29" fmla="*/ 931 h 937"/>
                <a:gd name="T30" fmla="*/ 254 w 760"/>
                <a:gd name="T31" fmla="*/ 923 h 937"/>
                <a:gd name="T32" fmla="*/ 218 w 760"/>
                <a:gd name="T33" fmla="*/ 914 h 937"/>
                <a:gd name="T34" fmla="*/ 184 w 760"/>
                <a:gd name="T35" fmla="*/ 901 h 937"/>
                <a:gd name="T36" fmla="*/ 153 w 760"/>
                <a:gd name="T37" fmla="*/ 885 h 937"/>
                <a:gd name="T38" fmla="*/ 126 w 760"/>
                <a:gd name="T39" fmla="*/ 867 h 937"/>
                <a:gd name="T40" fmla="*/ 100 w 760"/>
                <a:gd name="T41" fmla="*/ 845 h 937"/>
                <a:gd name="T42" fmla="*/ 76 w 760"/>
                <a:gd name="T43" fmla="*/ 821 h 937"/>
                <a:gd name="T44" fmla="*/ 56 w 760"/>
                <a:gd name="T45" fmla="*/ 795 h 937"/>
                <a:gd name="T46" fmla="*/ 39 w 760"/>
                <a:gd name="T47" fmla="*/ 767 h 937"/>
                <a:gd name="T48" fmla="*/ 25 w 760"/>
                <a:gd name="T49" fmla="*/ 737 h 937"/>
                <a:gd name="T50" fmla="*/ 14 w 760"/>
                <a:gd name="T51" fmla="*/ 705 h 937"/>
                <a:gd name="T52" fmla="*/ 7 w 760"/>
                <a:gd name="T53" fmla="*/ 670 h 937"/>
                <a:gd name="T54" fmla="*/ 3 w 760"/>
                <a:gd name="T55" fmla="*/ 634 h 937"/>
                <a:gd name="T56" fmla="*/ 0 w 760"/>
                <a:gd name="T57" fmla="*/ 595 h 937"/>
                <a:gd name="T58" fmla="*/ 196 w 760"/>
                <a:gd name="T59" fmla="*/ 0 h 937"/>
                <a:gd name="T60" fmla="*/ 197 w 760"/>
                <a:gd name="T61" fmla="*/ 592 h 937"/>
                <a:gd name="T62" fmla="*/ 202 w 760"/>
                <a:gd name="T63" fmla="*/ 638 h 937"/>
                <a:gd name="T64" fmla="*/ 213 w 760"/>
                <a:gd name="T65" fmla="*/ 676 h 937"/>
                <a:gd name="T66" fmla="*/ 225 w 760"/>
                <a:gd name="T67" fmla="*/ 701 h 937"/>
                <a:gd name="T68" fmla="*/ 234 w 760"/>
                <a:gd name="T69" fmla="*/ 716 h 937"/>
                <a:gd name="T70" fmla="*/ 244 w 760"/>
                <a:gd name="T71" fmla="*/ 728 h 937"/>
                <a:gd name="T72" fmla="*/ 257 w 760"/>
                <a:gd name="T73" fmla="*/ 739 h 937"/>
                <a:gd name="T74" fmla="*/ 271 w 760"/>
                <a:gd name="T75" fmla="*/ 749 h 937"/>
                <a:gd name="T76" fmla="*/ 288 w 760"/>
                <a:gd name="T77" fmla="*/ 757 h 937"/>
                <a:gd name="T78" fmla="*/ 315 w 760"/>
                <a:gd name="T79" fmla="*/ 765 h 937"/>
                <a:gd name="T80" fmla="*/ 358 w 760"/>
                <a:gd name="T81" fmla="*/ 771 h 937"/>
                <a:gd name="T82" fmla="*/ 405 w 760"/>
                <a:gd name="T83" fmla="*/ 771 h 937"/>
                <a:gd name="T84" fmla="*/ 446 w 760"/>
                <a:gd name="T85" fmla="*/ 765 h 937"/>
                <a:gd name="T86" fmla="*/ 473 w 760"/>
                <a:gd name="T87" fmla="*/ 756 h 937"/>
                <a:gd name="T88" fmla="*/ 489 w 760"/>
                <a:gd name="T89" fmla="*/ 749 h 937"/>
                <a:gd name="T90" fmla="*/ 503 w 760"/>
                <a:gd name="T91" fmla="*/ 739 h 937"/>
                <a:gd name="T92" fmla="*/ 515 w 760"/>
                <a:gd name="T93" fmla="*/ 728 h 937"/>
                <a:gd name="T94" fmla="*/ 527 w 760"/>
                <a:gd name="T95" fmla="*/ 716 h 937"/>
                <a:gd name="T96" fmla="*/ 536 w 760"/>
                <a:gd name="T97" fmla="*/ 701 h 937"/>
                <a:gd name="T98" fmla="*/ 547 w 760"/>
                <a:gd name="T99" fmla="*/ 676 h 937"/>
                <a:gd name="T100" fmla="*/ 559 w 760"/>
                <a:gd name="T101" fmla="*/ 637 h 937"/>
                <a:gd name="T102" fmla="*/ 564 w 760"/>
                <a:gd name="T103" fmla="*/ 591 h 937"/>
                <a:gd name="T104" fmla="*/ 565 w 760"/>
                <a:gd name="T105" fmla="*/ 0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0" h="937">
                  <a:moveTo>
                    <a:pt x="760" y="0"/>
                  </a:moveTo>
                  <a:lnTo>
                    <a:pt x="760" y="598"/>
                  </a:lnTo>
                  <a:lnTo>
                    <a:pt x="759" y="623"/>
                  </a:lnTo>
                  <a:lnTo>
                    <a:pt x="757" y="647"/>
                  </a:lnTo>
                  <a:lnTo>
                    <a:pt x="754" y="671"/>
                  </a:lnTo>
                  <a:lnTo>
                    <a:pt x="749" y="694"/>
                  </a:lnTo>
                  <a:lnTo>
                    <a:pt x="743" y="716"/>
                  </a:lnTo>
                  <a:lnTo>
                    <a:pt x="734" y="737"/>
                  </a:lnTo>
                  <a:lnTo>
                    <a:pt x="725" y="758"/>
                  </a:lnTo>
                  <a:lnTo>
                    <a:pt x="715" y="778"/>
                  </a:lnTo>
                  <a:lnTo>
                    <a:pt x="702" y="796"/>
                  </a:lnTo>
                  <a:lnTo>
                    <a:pt x="689" y="814"/>
                  </a:lnTo>
                  <a:lnTo>
                    <a:pt x="674" y="830"/>
                  </a:lnTo>
                  <a:lnTo>
                    <a:pt x="658" y="846"/>
                  </a:lnTo>
                  <a:lnTo>
                    <a:pt x="641" y="859"/>
                  </a:lnTo>
                  <a:lnTo>
                    <a:pt x="623" y="873"/>
                  </a:lnTo>
                  <a:lnTo>
                    <a:pt x="603" y="885"/>
                  </a:lnTo>
                  <a:lnTo>
                    <a:pt x="581" y="895"/>
                  </a:lnTo>
                  <a:lnTo>
                    <a:pt x="560" y="905"/>
                  </a:lnTo>
                  <a:lnTo>
                    <a:pt x="536" y="913"/>
                  </a:lnTo>
                  <a:lnTo>
                    <a:pt x="512" y="920"/>
                  </a:lnTo>
                  <a:lnTo>
                    <a:pt x="487" y="926"/>
                  </a:lnTo>
                  <a:lnTo>
                    <a:pt x="460" y="931"/>
                  </a:lnTo>
                  <a:lnTo>
                    <a:pt x="434" y="934"/>
                  </a:lnTo>
                  <a:lnTo>
                    <a:pt x="406" y="936"/>
                  </a:lnTo>
                  <a:lnTo>
                    <a:pt x="377" y="937"/>
                  </a:lnTo>
                  <a:lnTo>
                    <a:pt x="354" y="937"/>
                  </a:lnTo>
                  <a:lnTo>
                    <a:pt x="333" y="935"/>
                  </a:lnTo>
                  <a:lnTo>
                    <a:pt x="313" y="934"/>
                  </a:lnTo>
                  <a:lnTo>
                    <a:pt x="292" y="931"/>
                  </a:lnTo>
                  <a:lnTo>
                    <a:pt x="272" y="927"/>
                  </a:lnTo>
                  <a:lnTo>
                    <a:pt x="254" y="923"/>
                  </a:lnTo>
                  <a:lnTo>
                    <a:pt x="236" y="919"/>
                  </a:lnTo>
                  <a:lnTo>
                    <a:pt x="218" y="914"/>
                  </a:lnTo>
                  <a:lnTo>
                    <a:pt x="201" y="908"/>
                  </a:lnTo>
                  <a:lnTo>
                    <a:pt x="184" y="901"/>
                  </a:lnTo>
                  <a:lnTo>
                    <a:pt x="169" y="893"/>
                  </a:lnTo>
                  <a:lnTo>
                    <a:pt x="153" y="885"/>
                  </a:lnTo>
                  <a:lnTo>
                    <a:pt x="139" y="876"/>
                  </a:lnTo>
                  <a:lnTo>
                    <a:pt x="126" y="867"/>
                  </a:lnTo>
                  <a:lnTo>
                    <a:pt x="112" y="856"/>
                  </a:lnTo>
                  <a:lnTo>
                    <a:pt x="100" y="845"/>
                  </a:lnTo>
                  <a:lnTo>
                    <a:pt x="87" y="833"/>
                  </a:lnTo>
                  <a:lnTo>
                    <a:pt x="76" y="821"/>
                  </a:lnTo>
                  <a:lnTo>
                    <a:pt x="66" y="809"/>
                  </a:lnTo>
                  <a:lnTo>
                    <a:pt x="56" y="795"/>
                  </a:lnTo>
                  <a:lnTo>
                    <a:pt x="47" y="782"/>
                  </a:lnTo>
                  <a:lnTo>
                    <a:pt x="39" y="767"/>
                  </a:lnTo>
                  <a:lnTo>
                    <a:pt x="32" y="753"/>
                  </a:lnTo>
                  <a:lnTo>
                    <a:pt x="25" y="737"/>
                  </a:lnTo>
                  <a:lnTo>
                    <a:pt x="19" y="721"/>
                  </a:lnTo>
                  <a:lnTo>
                    <a:pt x="14" y="705"/>
                  </a:lnTo>
                  <a:lnTo>
                    <a:pt x="10" y="688"/>
                  </a:lnTo>
                  <a:lnTo>
                    <a:pt x="7" y="670"/>
                  </a:lnTo>
                  <a:lnTo>
                    <a:pt x="4" y="653"/>
                  </a:lnTo>
                  <a:lnTo>
                    <a:pt x="3" y="634"/>
                  </a:lnTo>
                  <a:lnTo>
                    <a:pt x="0" y="614"/>
                  </a:lnTo>
                  <a:lnTo>
                    <a:pt x="0" y="595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196" y="566"/>
                  </a:lnTo>
                  <a:lnTo>
                    <a:pt x="197" y="592"/>
                  </a:lnTo>
                  <a:lnTo>
                    <a:pt x="199" y="615"/>
                  </a:lnTo>
                  <a:lnTo>
                    <a:pt x="202" y="638"/>
                  </a:lnTo>
                  <a:lnTo>
                    <a:pt x="207" y="658"/>
                  </a:lnTo>
                  <a:lnTo>
                    <a:pt x="213" y="676"/>
                  </a:lnTo>
                  <a:lnTo>
                    <a:pt x="221" y="694"/>
                  </a:lnTo>
                  <a:lnTo>
                    <a:pt x="225" y="701"/>
                  </a:lnTo>
                  <a:lnTo>
                    <a:pt x="229" y="708"/>
                  </a:lnTo>
                  <a:lnTo>
                    <a:pt x="234" y="716"/>
                  </a:lnTo>
                  <a:lnTo>
                    <a:pt x="239" y="722"/>
                  </a:lnTo>
                  <a:lnTo>
                    <a:pt x="244" y="728"/>
                  </a:lnTo>
                  <a:lnTo>
                    <a:pt x="251" y="734"/>
                  </a:lnTo>
                  <a:lnTo>
                    <a:pt x="257" y="739"/>
                  </a:lnTo>
                  <a:lnTo>
                    <a:pt x="264" y="745"/>
                  </a:lnTo>
                  <a:lnTo>
                    <a:pt x="271" y="749"/>
                  </a:lnTo>
                  <a:lnTo>
                    <a:pt x="280" y="753"/>
                  </a:lnTo>
                  <a:lnTo>
                    <a:pt x="288" y="757"/>
                  </a:lnTo>
                  <a:lnTo>
                    <a:pt x="296" y="760"/>
                  </a:lnTo>
                  <a:lnTo>
                    <a:pt x="315" y="765"/>
                  </a:lnTo>
                  <a:lnTo>
                    <a:pt x="335" y="769"/>
                  </a:lnTo>
                  <a:lnTo>
                    <a:pt x="358" y="771"/>
                  </a:lnTo>
                  <a:lnTo>
                    <a:pt x="382" y="772"/>
                  </a:lnTo>
                  <a:lnTo>
                    <a:pt x="405" y="771"/>
                  </a:lnTo>
                  <a:lnTo>
                    <a:pt x="426" y="769"/>
                  </a:lnTo>
                  <a:lnTo>
                    <a:pt x="446" y="765"/>
                  </a:lnTo>
                  <a:lnTo>
                    <a:pt x="465" y="760"/>
                  </a:lnTo>
                  <a:lnTo>
                    <a:pt x="473" y="756"/>
                  </a:lnTo>
                  <a:lnTo>
                    <a:pt x="481" y="753"/>
                  </a:lnTo>
                  <a:lnTo>
                    <a:pt x="489" y="749"/>
                  </a:lnTo>
                  <a:lnTo>
                    <a:pt x="497" y="744"/>
                  </a:lnTo>
                  <a:lnTo>
                    <a:pt x="503" y="739"/>
                  </a:lnTo>
                  <a:lnTo>
                    <a:pt x="510" y="734"/>
                  </a:lnTo>
                  <a:lnTo>
                    <a:pt x="515" y="728"/>
                  </a:lnTo>
                  <a:lnTo>
                    <a:pt x="521" y="722"/>
                  </a:lnTo>
                  <a:lnTo>
                    <a:pt x="527" y="716"/>
                  </a:lnTo>
                  <a:lnTo>
                    <a:pt x="532" y="708"/>
                  </a:lnTo>
                  <a:lnTo>
                    <a:pt x="536" y="701"/>
                  </a:lnTo>
                  <a:lnTo>
                    <a:pt x="540" y="693"/>
                  </a:lnTo>
                  <a:lnTo>
                    <a:pt x="547" y="676"/>
                  </a:lnTo>
                  <a:lnTo>
                    <a:pt x="553" y="658"/>
                  </a:lnTo>
                  <a:lnTo>
                    <a:pt x="559" y="637"/>
                  </a:lnTo>
                  <a:lnTo>
                    <a:pt x="562" y="614"/>
                  </a:lnTo>
                  <a:lnTo>
                    <a:pt x="564" y="591"/>
                  </a:lnTo>
                  <a:lnTo>
                    <a:pt x="565" y="565"/>
                  </a:lnTo>
                  <a:lnTo>
                    <a:pt x="565" y="0"/>
                  </a:lnTo>
                  <a:lnTo>
                    <a:pt x="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3" y="3053"/>
              <a:ext cx="31" cy="40"/>
            </a:xfrm>
            <a:custGeom>
              <a:avLst/>
              <a:gdLst>
                <a:gd name="T0" fmla="*/ 447 w 699"/>
                <a:gd name="T1" fmla="*/ 923 h 923"/>
                <a:gd name="T2" fmla="*/ 251 w 699"/>
                <a:gd name="T3" fmla="*/ 923 h 923"/>
                <a:gd name="T4" fmla="*/ 251 w 699"/>
                <a:gd name="T5" fmla="*/ 163 h 923"/>
                <a:gd name="T6" fmla="*/ 0 w 699"/>
                <a:gd name="T7" fmla="*/ 163 h 923"/>
                <a:gd name="T8" fmla="*/ 0 w 699"/>
                <a:gd name="T9" fmla="*/ 0 h 923"/>
                <a:gd name="T10" fmla="*/ 699 w 699"/>
                <a:gd name="T11" fmla="*/ 0 h 923"/>
                <a:gd name="T12" fmla="*/ 699 w 699"/>
                <a:gd name="T13" fmla="*/ 163 h 923"/>
                <a:gd name="T14" fmla="*/ 447 w 699"/>
                <a:gd name="T15" fmla="*/ 163 h 923"/>
                <a:gd name="T16" fmla="*/ 447 w 699"/>
                <a:gd name="T17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923">
                  <a:moveTo>
                    <a:pt x="447" y="923"/>
                  </a:moveTo>
                  <a:lnTo>
                    <a:pt x="251" y="923"/>
                  </a:lnTo>
                  <a:lnTo>
                    <a:pt x="251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163"/>
                  </a:lnTo>
                  <a:lnTo>
                    <a:pt x="447" y="163"/>
                  </a:lnTo>
                  <a:lnTo>
                    <a:pt x="447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8" y="3052"/>
              <a:ext cx="39" cy="41"/>
            </a:xfrm>
            <a:custGeom>
              <a:avLst/>
              <a:gdLst>
                <a:gd name="T0" fmla="*/ 876 w 881"/>
                <a:gd name="T1" fmla="*/ 558 h 952"/>
                <a:gd name="T2" fmla="*/ 859 w 881"/>
                <a:gd name="T3" fmla="*/ 656 h 952"/>
                <a:gd name="T4" fmla="*/ 827 w 881"/>
                <a:gd name="T5" fmla="*/ 741 h 952"/>
                <a:gd name="T6" fmla="*/ 780 w 881"/>
                <a:gd name="T7" fmla="*/ 812 h 952"/>
                <a:gd name="T8" fmla="*/ 720 w 881"/>
                <a:gd name="T9" fmla="*/ 870 h 952"/>
                <a:gd name="T10" fmla="*/ 648 w 881"/>
                <a:gd name="T11" fmla="*/ 912 h 952"/>
                <a:gd name="T12" fmla="*/ 563 w 881"/>
                <a:gd name="T13" fmla="*/ 939 h 952"/>
                <a:gd name="T14" fmla="*/ 466 w 881"/>
                <a:gd name="T15" fmla="*/ 951 h 952"/>
                <a:gd name="T16" fmla="*/ 364 w 881"/>
                <a:gd name="T17" fmla="*/ 948 h 952"/>
                <a:gd name="T18" fmla="*/ 273 w 881"/>
                <a:gd name="T19" fmla="*/ 928 h 952"/>
                <a:gd name="T20" fmla="*/ 194 w 881"/>
                <a:gd name="T21" fmla="*/ 894 h 952"/>
                <a:gd name="T22" fmla="*/ 128 w 881"/>
                <a:gd name="T23" fmla="*/ 843 h 952"/>
                <a:gd name="T24" fmla="*/ 74 w 881"/>
                <a:gd name="T25" fmla="*/ 778 h 952"/>
                <a:gd name="T26" fmla="*/ 35 w 881"/>
                <a:gd name="T27" fmla="*/ 700 h 952"/>
                <a:gd name="T28" fmla="*/ 10 w 881"/>
                <a:gd name="T29" fmla="*/ 609 h 952"/>
                <a:gd name="T30" fmla="*/ 0 w 881"/>
                <a:gd name="T31" fmla="*/ 503 h 952"/>
                <a:gd name="T32" fmla="*/ 3 w 881"/>
                <a:gd name="T33" fmla="*/ 392 h 952"/>
                <a:gd name="T34" fmla="*/ 22 w 881"/>
                <a:gd name="T35" fmla="*/ 294 h 952"/>
                <a:gd name="T36" fmla="*/ 54 w 881"/>
                <a:gd name="T37" fmla="*/ 209 h 952"/>
                <a:gd name="T38" fmla="*/ 100 w 881"/>
                <a:gd name="T39" fmla="*/ 138 h 952"/>
                <a:gd name="T40" fmla="*/ 160 w 881"/>
                <a:gd name="T41" fmla="*/ 81 h 952"/>
                <a:gd name="T42" fmla="*/ 232 w 881"/>
                <a:gd name="T43" fmla="*/ 40 h 952"/>
                <a:gd name="T44" fmla="*/ 317 w 881"/>
                <a:gd name="T45" fmla="*/ 13 h 952"/>
                <a:gd name="T46" fmla="*/ 415 w 881"/>
                <a:gd name="T47" fmla="*/ 1 h 952"/>
                <a:gd name="T48" fmla="*/ 518 w 881"/>
                <a:gd name="T49" fmla="*/ 5 h 952"/>
                <a:gd name="T50" fmla="*/ 609 w 881"/>
                <a:gd name="T51" fmla="*/ 24 h 952"/>
                <a:gd name="T52" fmla="*/ 687 w 881"/>
                <a:gd name="T53" fmla="*/ 58 h 952"/>
                <a:gd name="T54" fmla="*/ 753 w 881"/>
                <a:gd name="T55" fmla="*/ 109 h 952"/>
                <a:gd name="T56" fmla="*/ 806 w 881"/>
                <a:gd name="T57" fmla="*/ 173 h 952"/>
                <a:gd name="T58" fmla="*/ 845 w 881"/>
                <a:gd name="T59" fmla="*/ 251 h 952"/>
                <a:gd name="T60" fmla="*/ 869 w 881"/>
                <a:gd name="T61" fmla="*/ 342 h 952"/>
                <a:gd name="T62" fmla="*/ 881 w 881"/>
                <a:gd name="T63" fmla="*/ 448 h 952"/>
                <a:gd name="T64" fmla="*/ 209 w 881"/>
                <a:gd name="T65" fmla="*/ 549 h 952"/>
                <a:gd name="T66" fmla="*/ 220 w 881"/>
                <a:gd name="T67" fmla="*/ 612 h 952"/>
                <a:gd name="T68" fmla="*/ 239 w 881"/>
                <a:gd name="T69" fmla="*/ 665 h 952"/>
                <a:gd name="T70" fmla="*/ 263 w 881"/>
                <a:gd name="T71" fmla="*/ 709 h 952"/>
                <a:gd name="T72" fmla="*/ 298 w 881"/>
                <a:gd name="T73" fmla="*/ 743 h 952"/>
                <a:gd name="T74" fmla="*/ 338 w 881"/>
                <a:gd name="T75" fmla="*/ 768 h 952"/>
                <a:gd name="T76" fmla="*/ 385 w 881"/>
                <a:gd name="T77" fmla="*/ 782 h 952"/>
                <a:gd name="T78" fmla="*/ 440 w 881"/>
                <a:gd name="T79" fmla="*/ 787 h 952"/>
                <a:gd name="T80" fmla="*/ 495 w 881"/>
                <a:gd name="T81" fmla="*/ 782 h 952"/>
                <a:gd name="T82" fmla="*/ 543 w 881"/>
                <a:gd name="T83" fmla="*/ 768 h 952"/>
                <a:gd name="T84" fmla="*/ 583 w 881"/>
                <a:gd name="T85" fmla="*/ 743 h 952"/>
                <a:gd name="T86" fmla="*/ 616 w 881"/>
                <a:gd name="T87" fmla="*/ 709 h 952"/>
                <a:gd name="T88" fmla="*/ 642 w 881"/>
                <a:gd name="T89" fmla="*/ 666 h 952"/>
                <a:gd name="T90" fmla="*/ 660 w 881"/>
                <a:gd name="T91" fmla="*/ 612 h 952"/>
                <a:gd name="T92" fmla="*/ 672 w 881"/>
                <a:gd name="T93" fmla="*/ 549 h 952"/>
                <a:gd name="T94" fmla="*/ 672 w 881"/>
                <a:gd name="T95" fmla="*/ 402 h 952"/>
                <a:gd name="T96" fmla="*/ 660 w 881"/>
                <a:gd name="T97" fmla="*/ 339 h 952"/>
                <a:gd name="T98" fmla="*/ 642 w 881"/>
                <a:gd name="T99" fmla="*/ 285 h 952"/>
                <a:gd name="T100" fmla="*/ 617 w 881"/>
                <a:gd name="T101" fmla="*/ 242 h 952"/>
                <a:gd name="T102" fmla="*/ 584 w 881"/>
                <a:gd name="T103" fmla="*/ 208 h 952"/>
                <a:gd name="T104" fmla="*/ 544 w 881"/>
                <a:gd name="T105" fmla="*/ 183 h 952"/>
                <a:gd name="T106" fmla="*/ 496 w 881"/>
                <a:gd name="T107" fmla="*/ 169 h 952"/>
                <a:gd name="T108" fmla="*/ 441 w 881"/>
                <a:gd name="T109" fmla="*/ 164 h 952"/>
                <a:gd name="T110" fmla="*/ 386 w 881"/>
                <a:gd name="T111" fmla="*/ 169 h 952"/>
                <a:gd name="T112" fmla="*/ 339 w 881"/>
                <a:gd name="T113" fmla="*/ 183 h 952"/>
                <a:gd name="T114" fmla="*/ 298 w 881"/>
                <a:gd name="T115" fmla="*/ 208 h 952"/>
                <a:gd name="T116" fmla="*/ 265 w 881"/>
                <a:gd name="T117" fmla="*/ 242 h 952"/>
                <a:gd name="T118" fmla="*/ 239 w 881"/>
                <a:gd name="T119" fmla="*/ 286 h 952"/>
                <a:gd name="T120" fmla="*/ 220 w 881"/>
                <a:gd name="T121" fmla="*/ 340 h 952"/>
                <a:gd name="T122" fmla="*/ 209 w 881"/>
                <a:gd name="T123" fmla="*/ 403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1" h="952">
                  <a:moveTo>
                    <a:pt x="881" y="476"/>
                  </a:moveTo>
                  <a:lnTo>
                    <a:pt x="881" y="504"/>
                  </a:lnTo>
                  <a:lnTo>
                    <a:pt x="878" y="531"/>
                  </a:lnTo>
                  <a:lnTo>
                    <a:pt x="876" y="558"/>
                  </a:lnTo>
                  <a:lnTo>
                    <a:pt x="873" y="584"/>
                  </a:lnTo>
                  <a:lnTo>
                    <a:pt x="869" y="609"/>
                  </a:lnTo>
                  <a:lnTo>
                    <a:pt x="865" y="633"/>
                  </a:lnTo>
                  <a:lnTo>
                    <a:pt x="859" y="656"/>
                  </a:lnTo>
                  <a:lnTo>
                    <a:pt x="853" y="679"/>
                  </a:lnTo>
                  <a:lnTo>
                    <a:pt x="844" y="701"/>
                  </a:lnTo>
                  <a:lnTo>
                    <a:pt x="836" y="721"/>
                  </a:lnTo>
                  <a:lnTo>
                    <a:pt x="827" y="741"/>
                  </a:lnTo>
                  <a:lnTo>
                    <a:pt x="816" y="761"/>
                  </a:lnTo>
                  <a:lnTo>
                    <a:pt x="805" y="778"/>
                  </a:lnTo>
                  <a:lnTo>
                    <a:pt x="794" y="796"/>
                  </a:lnTo>
                  <a:lnTo>
                    <a:pt x="780" y="812"/>
                  </a:lnTo>
                  <a:lnTo>
                    <a:pt x="767" y="829"/>
                  </a:lnTo>
                  <a:lnTo>
                    <a:pt x="752" y="843"/>
                  </a:lnTo>
                  <a:lnTo>
                    <a:pt x="737" y="858"/>
                  </a:lnTo>
                  <a:lnTo>
                    <a:pt x="720" y="870"/>
                  </a:lnTo>
                  <a:lnTo>
                    <a:pt x="704" y="883"/>
                  </a:lnTo>
                  <a:lnTo>
                    <a:pt x="686" y="894"/>
                  </a:lnTo>
                  <a:lnTo>
                    <a:pt x="668" y="903"/>
                  </a:lnTo>
                  <a:lnTo>
                    <a:pt x="648" y="912"/>
                  </a:lnTo>
                  <a:lnTo>
                    <a:pt x="628" y="921"/>
                  </a:lnTo>
                  <a:lnTo>
                    <a:pt x="608" y="928"/>
                  </a:lnTo>
                  <a:lnTo>
                    <a:pt x="586" y="934"/>
                  </a:lnTo>
                  <a:lnTo>
                    <a:pt x="563" y="939"/>
                  </a:lnTo>
                  <a:lnTo>
                    <a:pt x="540" y="943"/>
                  </a:lnTo>
                  <a:lnTo>
                    <a:pt x="517" y="948"/>
                  </a:lnTo>
                  <a:lnTo>
                    <a:pt x="492" y="950"/>
                  </a:lnTo>
                  <a:lnTo>
                    <a:pt x="466" y="951"/>
                  </a:lnTo>
                  <a:lnTo>
                    <a:pt x="440" y="952"/>
                  </a:lnTo>
                  <a:lnTo>
                    <a:pt x="413" y="951"/>
                  </a:lnTo>
                  <a:lnTo>
                    <a:pt x="389" y="950"/>
                  </a:lnTo>
                  <a:lnTo>
                    <a:pt x="364" y="948"/>
                  </a:lnTo>
                  <a:lnTo>
                    <a:pt x="340" y="943"/>
                  </a:lnTo>
                  <a:lnTo>
                    <a:pt x="317" y="939"/>
                  </a:lnTo>
                  <a:lnTo>
                    <a:pt x="294" y="934"/>
                  </a:lnTo>
                  <a:lnTo>
                    <a:pt x="273" y="928"/>
                  </a:lnTo>
                  <a:lnTo>
                    <a:pt x="252" y="921"/>
                  </a:lnTo>
                  <a:lnTo>
                    <a:pt x="232" y="912"/>
                  </a:lnTo>
                  <a:lnTo>
                    <a:pt x="213" y="903"/>
                  </a:lnTo>
                  <a:lnTo>
                    <a:pt x="194" y="894"/>
                  </a:lnTo>
                  <a:lnTo>
                    <a:pt x="177" y="883"/>
                  </a:lnTo>
                  <a:lnTo>
                    <a:pt x="159" y="870"/>
                  </a:lnTo>
                  <a:lnTo>
                    <a:pt x="144" y="858"/>
                  </a:lnTo>
                  <a:lnTo>
                    <a:pt x="128" y="843"/>
                  </a:lnTo>
                  <a:lnTo>
                    <a:pt x="114" y="829"/>
                  </a:lnTo>
                  <a:lnTo>
                    <a:pt x="99" y="812"/>
                  </a:lnTo>
                  <a:lnTo>
                    <a:pt x="87" y="796"/>
                  </a:lnTo>
                  <a:lnTo>
                    <a:pt x="74" y="778"/>
                  </a:lnTo>
                  <a:lnTo>
                    <a:pt x="63" y="761"/>
                  </a:lnTo>
                  <a:lnTo>
                    <a:pt x="54" y="741"/>
                  </a:lnTo>
                  <a:lnTo>
                    <a:pt x="44" y="721"/>
                  </a:lnTo>
                  <a:lnTo>
                    <a:pt x="35" y="700"/>
                  </a:lnTo>
                  <a:lnTo>
                    <a:pt x="28" y="678"/>
                  </a:lnTo>
                  <a:lnTo>
                    <a:pt x="22" y="656"/>
                  </a:lnTo>
                  <a:lnTo>
                    <a:pt x="15" y="633"/>
                  </a:lnTo>
                  <a:lnTo>
                    <a:pt x="10" y="609"/>
                  </a:lnTo>
                  <a:lnTo>
                    <a:pt x="6" y="583"/>
                  </a:lnTo>
                  <a:lnTo>
                    <a:pt x="3" y="557"/>
                  </a:lnTo>
                  <a:lnTo>
                    <a:pt x="1" y="530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47"/>
                  </a:lnTo>
                  <a:lnTo>
                    <a:pt x="1" y="419"/>
                  </a:lnTo>
                  <a:lnTo>
                    <a:pt x="3" y="392"/>
                  </a:lnTo>
                  <a:lnTo>
                    <a:pt x="6" y="366"/>
                  </a:lnTo>
                  <a:lnTo>
                    <a:pt x="10" y="341"/>
                  </a:lnTo>
                  <a:lnTo>
                    <a:pt x="15" y="317"/>
                  </a:lnTo>
                  <a:lnTo>
                    <a:pt x="22" y="294"/>
                  </a:lnTo>
                  <a:lnTo>
                    <a:pt x="28" y="271"/>
                  </a:lnTo>
                  <a:lnTo>
                    <a:pt x="36" y="249"/>
                  </a:lnTo>
                  <a:lnTo>
                    <a:pt x="44" y="229"/>
                  </a:lnTo>
                  <a:lnTo>
                    <a:pt x="54" y="209"/>
                  </a:lnTo>
                  <a:lnTo>
                    <a:pt x="64" y="190"/>
                  </a:lnTo>
                  <a:lnTo>
                    <a:pt x="75" y="172"/>
                  </a:lnTo>
                  <a:lnTo>
                    <a:pt x="87" y="154"/>
                  </a:lnTo>
                  <a:lnTo>
                    <a:pt x="100" y="138"/>
                  </a:lnTo>
                  <a:lnTo>
                    <a:pt x="114" y="122"/>
                  </a:lnTo>
                  <a:lnTo>
                    <a:pt x="128" y="108"/>
                  </a:lnTo>
                  <a:lnTo>
                    <a:pt x="144" y="94"/>
                  </a:lnTo>
                  <a:lnTo>
                    <a:pt x="160" y="81"/>
                  </a:lnTo>
                  <a:lnTo>
                    <a:pt x="177" y="70"/>
                  </a:lnTo>
                  <a:lnTo>
                    <a:pt x="195" y="58"/>
                  </a:lnTo>
                  <a:lnTo>
                    <a:pt x="214" y="48"/>
                  </a:lnTo>
                  <a:lnTo>
                    <a:pt x="232" y="40"/>
                  </a:lnTo>
                  <a:lnTo>
                    <a:pt x="253" y="31"/>
                  </a:lnTo>
                  <a:lnTo>
                    <a:pt x="274" y="24"/>
                  </a:lnTo>
                  <a:lnTo>
                    <a:pt x="296" y="18"/>
                  </a:lnTo>
                  <a:lnTo>
                    <a:pt x="317" y="13"/>
                  </a:lnTo>
                  <a:lnTo>
                    <a:pt x="341" y="9"/>
                  </a:lnTo>
                  <a:lnTo>
                    <a:pt x="365" y="5"/>
                  </a:lnTo>
                  <a:lnTo>
                    <a:pt x="390" y="2"/>
                  </a:lnTo>
                  <a:lnTo>
                    <a:pt x="415" y="1"/>
                  </a:lnTo>
                  <a:lnTo>
                    <a:pt x="441" y="0"/>
                  </a:lnTo>
                  <a:lnTo>
                    <a:pt x="468" y="1"/>
                  </a:lnTo>
                  <a:lnTo>
                    <a:pt x="493" y="2"/>
                  </a:lnTo>
                  <a:lnTo>
                    <a:pt x="518" y="5"/>
                  </a:lnTo>
                  <a:lnTo>
                    <a:pt x="541" y="9"/>
                  </a:lnTo>
                  <a:lnTo>
                    <a:pt x="565" y="13"/>
                  </a:lnTo>
                  <a:lnTo>
                    <a:pt x="587" y="18"/>
                  </a:lnTo>
                  <a:lnTo>
                    <a:pt x="609" y="24"/>
                  </a:lnTo>
                  <a:lnTo>
                    <a:pt x="629" y="31"/>
                  </a:lnTo>
                  <a:lnTo>
                    <a:pt x="650" y="40"/>
                  </a:lnTo>
                  <a:lnTo>
                    <a:pt x="669" y="49"/>
                  </a:lnTo>
                  <a:lnTo>
                    <a:pt x="687" y="58"/>
                  </a:lnTo>
                  <a:lnTo>
                    <a:pt x="705" y="70"/>
                  </a:lnTo>
                  <a:lnTo>
                    <a:pt x="721" y="82"/>
                  </a:lnTo>
                  <a:lnTo>
                    <a:pt x="738" y="94"/>
                  </a:lnTo>
                  <a:lnTo>
                    <a:pt x="753" y="109"/>
                  </a:lnTo>
                  <a:lnTo>
                    <a:pt x="768" y="123"/>
                  </a:lnTo>
                  <a:lnTo>
                    <a:pt x="781" y="139"/>
                  </a:lnTo>
                  <a:lnTo>
                    <a:pt x="794" y="155"/>
                  </a:lnTo>
                  <a:lnTo>
                    <a:pt x="806" y="173"/>
                  </a:lnTo>
                  <a:lnTo>
                    <a:pt x="817" y="191"/>
                  </a:lnTo>
                  <a:lnTo>
                    <a:pt x="827" y="210"/>
                  </a:lnTo>
                  <a:lnTo>
                    <a:pt x="836" y="231"/>
                  </a:lnTo>
                  <a:lnTo>
                    <a:pt x="845" y="251"/>
                  </a:lnTo>
                  <a:lnTo>
                    <a:pt x="853" y="273"/>
                  </a:lnTo>
                  <a:lnTo>
                    <a:pt x="859" y="295"/>
                  </a:lnTo>
                  <a:lnTo>
                    <a:pt x="865" y="318"/>
                  </a:lnTo>
                  <a:lnTo>
                    <a:pt x="869" y="342"/>
                  </a:lnTo>
                  <a:lnTo>
                    <a:pt x="873" y="367"/>
                  </a:lnTo>
                  <a:lnTo>
                    <a:pt x="876" y="393"/>
                  </a:lnTo>
                  <a:lnTo>
                    <a:pt x="878" y="420"/>
                  </a:lnTo>
                  <a:lnTo>
                    <a:pt x="881" y="448"/>
                  </a:lnTo>
                  <a:lnTo>
                    <a:pt x="881" y="476"/>
                  </a:lnTo>
                  <a:close/>
                  <a:moveTo>
                    <a:pt x="206" y="476"/>
                  </a:moveTo>
                  <a:lnTo>
                    <a:pt x="206" y="514"/>
                  </a:lnTo>
                  <a:lnTo>
                    <a:pt x="209" y="549"/>
                  </a:lnTo>
                  <a:lnTo>
                    <a:pt x="211" y="565"/>
                  </a:lnTo>
                  <a:lnTo>
                    <a:pt x="214" y="581"/>
                  </a:lnTo>
                  <a:lnTo>
                    <a:pt x="217" y="596"/>
                  </a:lnTo>
                  <a:lnTo>
                    <a:pt x="220" y="612"/>
                  </a:lnTo>
                  <a:lnTo>
                    <a:pt x="224" y="625"/>
                  </a:lnTo>
                  <a:lnTo>
                    <a:pt x="228" y="640"/>
                  </a:lnTo>
                  <a:lnTo>
                    <a:pt x="233" y="652"/>
                  </a:lnTo>
                  <a:lnTo>
                    <a:pt x="239" y="665"/>
                  </a:lnTo>
                  <a:lnTo>
                    <a:pt x="244" y="677"/>
                  </a:lnTo>
                  <a:lnTo>
                    <a:pt x="250" y="688"/>
                  </a:lnTo>
                  <a:lnTo>
                    <a:pt x="257" y="699"/>
                  </a:lnTo>
                  <a:lnTo>
                    <a:pt x="263" y="709"/>
                  </a:lnTo>
                  <a:lnTo>
                    <a:pt x="272" y="718"/>
                  </a:lnTo>
                  <a:lnTo>
                    <a:pt x="280" y="728"/>
                  </a:lnTo>
                  <a:lnTo>
                    <a:pt x="288" y="736"/>
                  </a:lnTo>
                  <a:lnTo>
                    <a:pt x="298" y="743"/>
                  </a:lnTo>
                  <a:lnTo>
                    <a:pt x="307" y="750"/>
                  </a:lnTo>
                  <a:lnTo>
                    <a:pt x="316" y="757"/>
                  </a:lnTo>
                  <a:lnTo>
                    <a:pt x="327" y="763"/>
                  </a:lnTo>
                  <a:lnTo>
                    <a:pt x="338" y="768"/>
                  </a:lnTo>
                  <a:lnTo>
                    <a:pt x="348" y="772"/>
                  </a:lnTo>
                  <a:lnTo>
                    <a:pt x="361" y="776"/>
                  </a:lnTo>
                  <a:lnTo>
                    <a:pt x="373" y="779"/>
                  </a:lnTo>
                  <a:lnTo>
                    <a:pt x="385" y="782"/>
                  </a:lnTo>
                  <a:lnTo>
                    <a:pt x="398" y="784"/>
                  </a:lnTo>
                  <a:lnTo>
                    <a:pt x="411" y="786"/>
                  </a:lnTo>
                  <a:lnTo>
                    <a:pt x="426" y="787"/>
                  </a:lnTo>
                  <a:lnTo>
                    <a:pt x="440" y="787"/>
                  </a:lnTo>
                  <a:lnTo>
                    <a:pt x="455" y="787"/>
                  </a:lnTo>
                  <a:lnTo>
                    <a:pt x="468" y="786"/>
                  </a:lnTo>
                  <a:lnTo>
                    <a:pt x="482" y="784"/>
                  </a:lnTo>
                  <a:lnTo>
                    <a:pt x="495" y="782"/>
                  </a:lnTo>
                  <a:lnTo>
                    <a:pt x="507" y="779"/>
                  </a:lnTo>
                  <a:lnTo>
                    <a:pt x="520" y="776"/>
                  </a:lnTo>
                  <a:lnTo>
                    <a:pt x="531" y="772"/>
                  </a:lnTo>
                  <a:lnTo>
                    <a:pt x="543" y="768"/>
                  </a:lnTo>
                  <a:lnTo>
                    <a:pt x="554" y="763"/>
                  </a:lnTo>
                  <a:lnTo>
                    <a:pt x="564" y="757"/>
                  </a:lnTo>
                  <a:lnTo>
                    <a:pt x="574" y="750"/>
                  </a:lnTo>
                  <a:lnTo>
                    <a:pt x="583" y="743"/>
                  </a:lnTo>
                  <a:lnTo>
                    <a:pt x="592" y="736"/>
                  </a:lnTo>
                  <a:lnTo>
                    <a:pt x="600" y="728"/>
                  </a:lnTo>
                  <a:lnTo>
                    <a:pt x="609" y="719"/>
                  </a:lnTo>
                  <a:lnTo>
                    <a:pt x="616" y="709"/>
                  </a:lnTo>
                  <a:lnTo>
                    <a:pt x="623" y="700"/>
                  </a:lnTo>
                  <a:lnTo>
                    <a:pt x="630" y="688"/>
                  </a:lnTo>
                  <a:lnTo>
                    <a:pt x="637" y="677"/>
                  </a:lnTo>
                  <a:lnTo>
                    <a:pt x="642" y="666"/>
                  </a:lnTo>
                  <a:lnTo>
                    <a:pt x="647" y="653"/>
                  </a:lnTo>
                  <a:lnTo>
                    <a:pt x="652" y="640"/>
                  </a:lnTo>
                  <a:lnTo>
                    <a:pt x="656" y="626"/>
                  </a:lnTo>
                  <a:lnTo>
                    <a:pt x="660" y="612"/>
                  </a:lnTo>
                  <a:lnTo>
                    <a:pt x="663" y="597"/>
                  </a:lnTo>
                  <a:lnTo>
                    <a:pt x="667" y="582"/>
                  </a:lnTo>
                  <a:lnTo>
                    <a:pt x="670" y="565"/>
                  </a:lnTo>
                  <a:lnTo>
                    <a:pt x="672" y="549"/>
                  </a:lnTo>
                  <a:lnTo>
                    <a:pt x="674" y="514"/>
                  </a:lnTo>
                  <a:lnTo>
                    <a:pt x="675" y="476"/>
                  </a:lnTo>
                  <a:lnTo>
                    <a:pt x="674" y="438"/>
                  </a:lnTo>
                  <a:lnTo>
                    <a:pt x="672" y="402"/>
                  </a:lnTo>
                  <a:lnTo>
                    <a:pt x="670" y="386"/>
                  </a:lnTo>
                  <a:lnTo>
                    <a:pt x="667" y="370"/>
                  </a:lnTo>
                  <a:lnTo>
                    <a:pt x="663" y="355"/>
                  </a:lnTo>
                  <a:lnTo>
                    <a:pt x="660" y="339"/>
                  </a:lnTo>
                  <a:lnTo>
                    <a:pt x="656" y="325"/>
                  </a:lnTo>
                  <a:lnTo>
                    <a:pt x="652" y="311"/>
                  </a:lnTo>
                  <a:lnTo>
                    <a:pt x="647" y="298"/>
                  </a:lnTo>
                  <a:lnTo>
                    <a:pt x="642" y="285"/>
                  </a:lnTo>
                  <a:lnTo>
                    <a:pt x="637" y="274"/>
                  </a:lnTo>
                  <a:lnTo>
                    <a:pt x="630" y="263"/>
                  </a:lnTo>
                  <a:lnTo>
                    <a:pt x="623" y="251"/>
                  </a:lnTo>
                  <a:lnTo>
                    <a:pt x="617" y="242"/>
                  </a:lnTo>
                  <a:lnTo>
                    <a:pt x="609" y="233"/>
                  </a:lnTo>
                  <a:lnTo>
                    <a:pt x="601" y="223"/>
                  </a:lnTo>
                  <a:lnTo>
                    <a:pt x="592" y="215"/>
                  </a:lnTo>
                  <a:lnTo>
                    <a:pt x="584" y="208"/>
                  </a:lnTo>
                  <a:lnTo>
                    <a:pt x="575" y="201"/>
                  </a:lnTo>
                  <a:lnTo>
                    <a:pt x="564" y="195"/>
                  </a:lnTo>
                  <a:lnTo>
                    <a:pt x="554" y="188"/>
                  </a:lnTo>
                  <a:lnTo>
                    <a:pt x="544" y="183"/>
                  </a:lnTo>
                  <a:lnTo>
                    <a:pt x="532" y="179"/>
                  </a:lnTo>
                  <a:lnTo>
                    <a:pt x="521" y="175"/>
                  </a:lnTo>
                  <a:lnTo>
                    <a:pt x="508" y="172"/>
                  </a:lnTo>
                  <a:lnTo>
                    <a:pt x="496" y="169"/>
                  </a:lnTo>
                  <a:lnTo>
                    <a:pt x="483" y="167"/>
                  </a:lnTo>
                  <a:lnTo>
                    <a:pt x="469" y="165"/>
                  </a:lnTo>
                  <a:lnTo>
                    <a:pt x="456" y="165"/>
                  </a:lnTo>
                  <a:lnTo>
                    <a:pt x="441" y="164"/>
                  </a:lnTo>
                  <a:lnTo>
                    <a:pt x="427" y="165"/>
                  </a:lnTo>
                  <a:lnTo>
                    <a:pt x="413" y="165"/>
                  </a:lnTo>
                  <a:lnTo>
                    <a:pt x="400" y="167"/>
                  </a:lnTo>
                  <a:lnTo>
                    <a:pt x="386" y="169"/>
                  </a:lnTo>
                  <a:lnTo>
                    <a:pt x="374" y="172"/>
                  </a:lnTo>
                  <a:lnTo>
                    <a:pt x="362" y="175"/>
                  </a:lnTo>
                  <a:lnTo>
                    <a:pt x="350" y="179"/>
                  </a:lnTo>
                  <a:lnTo>
                    <a:pt x="339" y="183"/>
                  </a:lnTo>
                  <a:lnTo>
                    <a:pt x="328" y="188"/>
                  </a:lnTo>
                  <a:lnTo>
                    <a:pt x="317" y="195"/>
                  </a:lnTo>
                  <a:lnTo>
                    <a:pt x="308" y="201"/>
                  </a:lnTo>
                  <a:lnTo>
                    <a:pt x="298" y="208"/>
                  </a:lnTo>
                  <a:lnTo>
                    <a:pt x="289" y="216"/>
                  </a:lnTo>
                  <a:lnTo>
                    <a:pt x="280" y="224"/>
                  </a:lnTo>
                  <a:lnTo>
                    <a:pt x="273" y="233"/>
                  </a:lnTo>
                  <a:lnTo>
                    <a:pt x="265" y="242"/>
                  </a:lnTo>
                  <a:lnTo>
                    <a:pt x="257" y="252"/>
                  </a:lnTo>
                  <a:lnTo>
                    <a:pt x="251" y="264"/>
                  </a:lnTo>
                  <a:lnTo>
                    <a:pt x="245" y="275"/>
                  </a:lnTo>
                  <a:lnTo>
                    <a:pt x="239" y="286"/>
                  </a:lnTo>
                  <a:lnTo>
                    <a:pt x="233" y="299"/>
                  </a:lnTo>
                  <a:lnTo>
                    <a:pt x="228" y="312"/>
                  </a:lnTo>
                  <a:lnTo>
                    <a:pt x="224" y="326"/>
                  </a:lnTo>
                  <a:lnTo>
                    <a:pt x="220" y="340"/>
                  </a:lnTo>
                  <a:lnTo>
                    <a:pt x="217" y="355"/>
                  </a:lnTo>
                  <a:lnTo>
                    <a:pt x="214" y="370"/>
                  </a:lnTo>
                  <a:lnTo>
                    <a:pt x="211" y="387"/>
                  </a:lnTo>
                  <a:lnTo>
                    <a:pt x="209" y="403"/>
                  </a:lnTo>
                  <a:lnTo>
                    <a:pt x="206" y="438"/>
                  </a:lnTo>
                  <a:lnTo>
                    <a:pt x="206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50" y="3053"/>
              <a:ext cx="23" cy="40"/>
            </a:xfrm>
            <a:custGeom>
              <a:avLst/>
              <a:gdLst>
                <a:gd name="T0" fmla="*/ 193 w 531"/>
                <a:gd name="T1" fmla="*/ 923 h 923"/>
                <a:gd name="T2" fmla="*/ 0 w 531"/>
                <a:gd name="T3" fmla="*/ 923 h 923"/>
                <a:gd name="T4" fmla="*/ 0 w 531"/>
                <a:gd name="T5" fmla="*/ 0 h 923"/>
                <a:gd name="T6" fmla="*/ 531 w 531"/>
                <a:gd name="T7" fmla="*/ 0 h 923"/>
                <a:gd name="T8" fmla="*/ 531 w 531"/>
                <a:gd name="T9" fmla="*/ 161 h 923"/>
                <a:gd name="T10" fmla="*/ 193 w 531"/>
                <a:gd name="T11" fmla="*/ 161 h 923"/>
                <a:gd name="T12" fmla="*/ 193 w 531"/>
                <a:gd name="T13" fmla="*/ 399 h 923"/>
                <a:gd name="T14" fmla="*/ 507 w 531"/>
                <a:gd name="T15" fmla="*/ 399 h 923"/>
                <a:gd name="T16" fmla="*/ 507 w 531"/>
                <a:gd name="T17" fmla="*/ 559 h 923"/>
                <a:gd name="T18" fmla="*/ 193 w 531"/>
                <a:gd name="T19" fmla="*/ 559 h 923"/>
                <a:gd name="T20" fmla="*/ 193 w 531"/>
                <a:gd name="T21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923">
                  <a:moveTo>
                    <a:pt x="19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1" y="0"/>
                  </a:lnTo>
                  <a:lnTo>
                    <a:pt x="531" y="161"/>
                  </a:lnTo>
                  <a:lnTo>
                    <a:pt x="193" y="161"/>
                  </a:lnTo>
                  <a:lnTo>
                    <a:pt x="193" y="399"/>
                  </a:lnTo>
                  <a:lnTo>
                    <a:pt x="507" y="399"/>
                  </a:lnTo>
                  <a:lnTo>
                    <a:pt x="507" y="559"/>
                  </a:lnTo>
                  <a:lnTo>
                    <a:pt x="193" y="559"/>
                  </a:lnTo>
                  <a:lnTo>
                    <a:pt x="19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81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12" y="3053"/>
              <a:ext cx="34" cy="40"/>
            </a:xfrm>
            <a:custGeom>
              <a:avLst/>
              <a:gdLst>
                <a:gd name="T0" fmla="*/ 764 w 766"/>
                <a:gd name="T1" fmla="*/ 508 h 923"/>
                <a:gd name="T2" fmla="*/ 754 w 766"/>
                <a:gd name="T3" fmla="*/ 586 h 923"/>
                <a:gd name="T4" fmla="*/ 734 w 766"/>
                <a:gd name="T5" fmla="*/ 655 h 923"/>
                <a:gd name="T6" fmla="*/ 705 w 766"/>
                <a:gd name="T7" fmla="*/ 716 h 923"/>
                <a:gd name="T8" fmla="*/ 667 w 766"/>
                <a:gd name="T9" fmla="*/ 770 h 923"/>
                <a:gd name="T10" fmla="*/ 620 w 766"/>
                <a:gd name="T11" fmla="*/ 817 h 923"/>
                <a:gd name="T12" fmla="*/ 564 w 766"/>
                <a:gd name="T13" fmla="*/ 855 h 923"/>
                <a:gd name="T14" fmla="*/ 501 w 766"/>
                <a:gd name="T15" fmla="*/ 885 h 923"/>
                <a:gd name="T16" fmla="*/ 428 w 766"/>
                <a:gd name="T17" fmla="*/ 907 h 923"/>
                <a:gd name="T18" fmla="*/ 349 w 766"/>
                <a:gd name="T19" fmla="*/ 919 h 923"/>
                <a:gd name="T20" fmla="*/ 261 w 766"/>
                <a:gd name="T21" fmla="*/ 923 h 923"/>
                <a:gd name="T22" fmla="*/ 289 w 766"/>
                <a:gd name="T23" fmla="*/ 0 h 923"/>
                <a:gd name="T24" fmla="*/ 371 w 766"/>
                <a:gd name="T25" fmla="*/ 4 h 923"/>
                <a:gd name="T26" fmla="*/ 445 w 766"/>
                <a:gd name="T27" fmla="*/ 17 h 923"/>
                <a:gd name="T28" fmla="*/ 512 w 766"/>
                <a:gd name="T29" fmla="*/ 38 h 923"/>
                <a:gd name="T30" fmla="*/ 572 w 766"/>
                <a:gd name="T31" fmla="*/ 67 h 923"/>
                <a:gd name="T32" fmla="*/ 625 w 766"/>
                <a:gd name="T33" fmla="*/ 105 h 923"/>
                <a:gd name="T34" fmla="*/ 670 w 766"/>
                <a:gd name="T35" fmla="*/ 151 h 923"/>
                <a:gd name="T36" fmla="*/ 708 w 766"/>
                <a:gd name="T37" fmla="*/ 203 h 923"/>
                <a:gd name="T38" fmla="*/ 735 w 766"/>
                <a:gd name="T39" fmla="*/ 262 h 923"/>
                <a:gd name="T40" fmla="*/ 754 w 766"/>
                <a:gd name="T41" fmla="*/ 328 h 923"/>
                <a:gd name="T42" fmla="*/ 764 w 766"/>
                <a:gd name="T43" fmla="*/ 401 h 923"/>
                <a:gd name="T44" fmla="*/ 563 w 766"/>
                <a:gd name="T45" fmla="*/ 458 h 923"/>
                <a:gd name="T46" fmla="*/ 561 w 766"/>
                <a:gd name="T47" fmla="*/ 405 h 923"/>
                <a:gd name="T48" fmla="*/ 554 w 766"/>
                <a:gd name="T49" fmla="*/ 357 h 923"/>
                <a:gd name="T50" fmla="*/ 542 w 766"/>
                <a:gd name="T51" fmla="*/ 314 h 923"/>
                <a:gd name="T52" fmla="*/ 526 w 766"/>
                <a:gd name="T53" fmla="*/ 277 h 923"/>
                <a:gd name="T54" fmla="*/ 505 w 766"/>
                <a:gd name="T55" fmla="*/ 245 h 923"/>
                <a:gd name="T56" fmla="*/ 479 w 766"/>
                <a:gd name="T57" fmla="*/ 218 h 923"/>
                <a:gd name="T58" fmla="*/ 449 w 766"/>
                <a:gd name="T59" fmla="*/ 196 h 923"/>
                <a:gd name="T60" fmla="*/ 415 w 766"/>
                <a:gd name="T61" fmla="*/ 180 h 923"/>
                <a:gd name="T62" fmla="*/ 376 w 766"/>
                <a:gd name="T63" fmla="*/ 168 h 923"/>
                <a:gd name="T64" fmla="*/ 331 w 766"/>
                <a:gd name="T65" fmla="*/ 162 h 923"/>
                <a:gd name="T66" fmla="*/ 195 w 766"/>
                <a:gd name="T67" fmla="*/ 161 h 923"/>
                <a:gd name="T68" fmla="*/ 297 w 766"/>
                <a:gd name="T69" fmla="*/ 762 h 923"/>
                <a:gd name="T70" fmla="*/ 346 w 766"/>
                <a:gd name="T71" fmla="*/ 757 h 923"/>
                <a:gd name="T72" fmla="*/ 390 w 766"/>
                <a:gd name="T73" fmla="*/ 748 h 923"/>
                <a:gd name="T74" fmla="*/ 428 w 766"/>
                <a:gd name="T75" fmla="*/ 732 h 923"/>
                <a:gd name="T76" fmla="*/ 463 w 766"/>
                <a:gd name="T77" fmla="*/ 712 h 923"/>
                <a:gd name="T78" fmla="*/ 492 w 766"/>
                <a:gd name="T79" fmla="*/ 686 h 923"/>
                <a:gd name="T80" fmla="*/ 516 w 766"/>
                <a:gd name="T81" fmla="*/ 655 h 923"/>
                <a:gd name="T82" fmla="*/ 535 w 766"/>
                <a:gd name="T83" fmla="*/ 619 h 923"/>
                <a:gd name="T84" fmla="*/ 549 w 766"/>
                <a:gd name="T85" fmla="*/ 576 h 923"/>
                <a:gd name="T86" fmla="*/ 559 w 766"/>
                <a:gd name="T87" fmla="*/ 530 h 923"/>
                <a:gd name="T88" fmla="*/ 563 w 766"/>
                <a:gd name="T89" fmla="*/ 47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6" h="923">
                  <a:moveTo>
                    <a:pt x="766" y="453"/>
                  </a:moveTo>
                  <a:lnTo>
                    <a:pt x="766" y="481"/>
                  </a:lnTo>
                  <a:lnTo>
                    <a:pt x="764" y="508"/>
                  </a:lnTo>
                  <a:lnTo>
                    <a:pt x="762" y="535"/>
                  </a:lnTo>
                  <a:lnTo>
                    <a:pt x="758" y="561"/>
                  </a:lnTo>
                  <a:lnTo>
                    <a:pt x="754" y="586"/>
                  </a:lnTo>
                  <a:lnTo>
                    <a:pt x="748" y="609"/>
                  </a:lnTo>
                  <a:lnTo>
                    <a:pt x="742" y="632"/>
                  </a:lnTo>
                  <a:lnTo>
                    <a:pt x="734" y="655"/>
                  </a:lnTo>
                  <a:lnTo>
                    <a:pt x="725" y="675"/>
                  </a:lnTo>
                  <a:lnTo>
                    <a:pt x="716" y="696"/>
                  </a:lnTo>
                  <a:lnTo>
                    <a:pt x="705" y="716"/>
                  </a:lnTo>
                  <a:lnTo>
                    <a:pt x="693" y="735"/>
                  </a:lnTo>
                  <a:lnTo>
                    <a:pt x="681" y="753"/>
                  </a:lnTo>
                  <a:lnTo>
                    <a:pt x="667" y="770"/>
                  </a:lnTo>
                  <a:lnTo>
                    <a:pt x="653" y="787"/>
                  </a:lnTo>
                  <a:lnTo>
                    <a:pt x="636" y="802"/>
                  </a:lnTo>
                  <a:lnTo>
                    <a:pt x="620" y="817"/>
                  </a:lnTo>
                  <a:lnTo>
                    <a:pt x="602" y="830"/>
                  </a:lnTo>
                  <a:lnTo>
                    <a:pt x="584" y="844"/>
                  </a:lnTo>
                  <a:lnTo>
                    <a:pt x="564" y="855"/>
                  </a:lnTo>
                  <a:lnTo>
                    <a:pt x="544" y="867"/>
                  </a:lnTo>
                  <a:lnTo>
                    <a:pt x="523" y="876"/>
                  </a:lnTo>
                  <a:lnTo>
                    <a:pt x="501" y="885"/>
                  </a:lnTo>
                  <a:lnTo>
                    <a:pt x="478" y="893"/>
                  </a:lnTo>
                  <a:lnTo>
                    <a:pt x="453" y="901"/>
                  </a:lnTo>
                  <a:lnTo>
                    <a:pt x="428" y="907"/>
                  </a:lnTo>
                  <a:lnTo>
                    <a:pt x="404" y="912"/>
                  </a:lnTo>
                  <a:lnTo>
                    <a:pt x="377" y="916"/>
                  </a:lnTo>
                  <a:lnTo>
                    <a:pt x="349" y="919"/>
                  </a:lnTo>
                  <a:lnTo>
                    <a:pt x="321" y="921"/>
                  </a:lnTo>
                  <a:lnTo>
                    <a:pt x="291" y="923"/>
                  </a:lnTo>
                  <a:lnTo>
                    <a:pt x="261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317" y="1"/>
                  </a:lnTo>
                  <a:lnTo>
                    <a:pt x="345" y="2"/>
                  </a:lnTo>
                  <a:lnTo>
                    <a:pt x="371" y="4"/>
                  </a:lnTo>
                  <a:lnTo>
                    <a:pt x="396" y="7"/>
                  </a:lnTo>
                  <a:lnTo>
                    <a:pt x="421" y="12"/>
                  </a:lnTo>
                  <a:lnTo>
                    <a:pt x="445" y="17"/>
                  </a:lnTo>
                  <a:lnTo>
                    <a:pt x="469" y="22"/>
                  </a:lnTo>
                  <a:lnTo>
                    <a:pt x="490" y="30"/>
                  </a:lnTo>
                  <a:lnTo>
                    <a:pt x="512" y="38"/>
                  </a:lnTo>
                  <a:lnTo>
                    <a:pt x="533" y="46"/>
                  </a:lnTo>
                  <a:lnTo>
                    <a:pt x="554" y="57"/>
                  </a:lnTo>
                  <a:lnTo>
                    <a:pt x="572" y="67"/>
                  </a:lnTo>
                  <a:lnTo>
                    <a:pt x="591" y="79"/>
                  </a:lnTo>
                  <a:lnTo>
                    <a:pt x="608" y="92"/>
                  </a:lnTo>
                  <a:lnTo>
                    <a:pt x="625" y="105"/>
                  </a:lnTo>
                  <a:lnTo>
                    <a:pt x="641" y="120"/>
                  </a:lnTo>
                  <a:lnTo>
                    <a:pt x="657" y="135"/>
                  </a:lnTo>
                  <a:lnTo>
                    <a:pt x="670" y="151"/>
                  </a:lnTo>
                  <a:lnTo>
                    <a:pt x="684" y="167"/>
                  </a:lnTo>
                  <a:lnTo>
                    <a:pt x="696" y="185"/>
                  </a:lnTo>
                  <a:lnTo>
                    <a:pt x="708" y="203"/>
                  </a:lnTo>
                  <a:lnTo>
                    <a:pt x="718" y="222"/>
                  </a:lnTo>
                  <a:lnTo>
                    <a:pt x="727" y="243"/>
                  </a:lnTo>
                  <a:lnTo>
                    <a:pt x="735" y="262"/>
                  </a:lnTo>
                  <a:lnTo>
                    <a:pt x="743" y="284"/>
                  </a:lnTo>
                  <a:lnTo>
                    <a:pt x="749" y="306"/>
                  </a:lnTo>
                  <a:lnTo>
                    <a:pt x="754" y="328"/>
                  </a:lnTo>
                  <a:lnTo>
                    <a:pt x="758" y="352"/>
                  </a:lnTo>
                  <a:lnTo>
                    <a:pt x="762" y="376"/>
                  </a:lnTo>
                  <a:lnTo>
                    <a:pt x="764" y="401"/>
                  </a:lnTo>
                  <a:lnTo>
                    <a:pt x="766" y="426"/>
                  </a:lnTo>
                  <a:lnTo>
                    <a:pt x="766" y="453"/>
                  </a:lnTo>
                  <a:close/>
                  <a:moveTo>
                    <a:pt x="563" y="458"/>
                  </a:moveTo>
                  <a:lnTo>
                    <a:pt x="563" y="440"/>
                  </a:lnTo>
                  <a:lnTo>
                    <a:pt x="562" y="422"/>
                  </a:lnTo>
                  <a:lnTo>
                    <a:pt x="561" y="405"/>
                  </a:lnTo>
                  <a:lnTo>
                    <a:pt x="559" y="388"/>
                  </a:lnTo>
                  <a:lnTo>
                    <a:pt x="557" y="373"/>
                  </a:lnTo>
                  <a:lnTo>
                    <a:pt x="554" y="357"/>
                  </a:lnTo>
                  <a:lnTo>
                    <a:pt x="550" y="342"/>
                  </a:lnTo>
                  <a:lnTo>
                    <a:pt x="546" y="328"/>
                  </a:lnTo>
                  <a:lnTo>
                    <a:pt x="542" y="314"/>
                  </a:lnTo>
                  <a:lnTo>
                    <a:pt x="537" y="301"/>
                  </a:lnTo>
                  <a:lnTo>
                    <a:pt x="532" y="289"/>
                  </a:lnTo>
                  <a:lnTo>
                    <a:pt x="526" y="277"/>
                  </a:lnTo>
                  <a:lnTo>
                    <a:pt x="519" y="265"/>
                  </a:lnTo>
                  <a:lnTo>
                    <a:pt x="512" y="255"/>
                  </a:lnTo>
                  <a:lnTo>
                    <a:pt x="505" y="245"/>
                  </a:lnTo>
                  <a:lnTo>
                    <a:pt x="497" y="235"/>
                  </a:lnTo>
                  <a:lnTo>
                    <a:pt x="488" y="226"/>
                  </a:lnTo>
                  <a:lnTo>
                    <a:pt x="479" y="218"/>
                  </a:lnTo>
                  <a:lnTo>
                    <a:pt x="470" y="209"/>
                  </a:lnTo>
                  <a:lnTo>
                    <a:pt x="459" y="202"/>
                  </a:lnTo>
                  <a:lnTo>
                    <a:pt x="449" y="196"/>
                  </a:lnTo>
                  <a:lnTo>
                    <a:pt x="439" y="190"/>
                  </a:lnTo>
                  <a:lnTo>
                    <a:pt x="426" y="184"/>
                  </a:lnTo>
                  <a:lnTo>
                    <a:pt x="415" y="180"/>
                  </a:lnTo>
                  <a:lnTo>
                    <a:pt x="403" y="174"/>
                  </a:lnTo>
                  <a:lnTo>
                    <a:pt x="389" y="171"/>
                  </a:lnTo>
                  <a:lnTo>
                    <a:pt x="376" y="168"/>
                  </a:lnTo>
                  <a:lnTo>
                    <a:pt x="361" y="165"/>
                  </a:lnTo>
                  <a:lnTo>
                    <a:pt x="347" y="163"/>
                  </a:lnTo>
                  <a:lnTo>
                    <a:pt x="331" y="162"/>
                  </a:lnTo>
                  <a:lnTo>
                    <a:pt x="316" y="161"/>
                  </a:lnTo>
                  <a:lnTo>
                    <a:pt x="299" y="161"/>
                  </a:lnTo>
                  <a:lnTo>
                    <a:pt x="195" y="161"/>
                  </a:lnTo>
                  <a:lnTo>
                    <a:pt x="195" y="762"/>
                  </a:lnTo>
                  <a:lnTo>
                    <a:pt x="280" y="762"/>
                  </a:lnTo>
                  <a:lnTo>
                    <a:pt x="297" y="762"/>
                  </a:lnTo>
                  <a:lnTo>
                    <a:pt x="314" y="761"/>
                  </a:lnTo>
                  <a:lnTo>
                    <a:pt x="330" y="759"/>
                  </a:lnTo>
                  <a:lnTo>
                    <a:pt x="346" y="757"/>
                  </a:lnTo>
                  <a:lnTo>
                    <a:pt x="361" y="755"/>
                  </a:lnTo>
                  <a:lnTo>
                    <a:pt x="376" y="751"/>
                  </a:lnTo>
                  <a:lnTo>
                    <a:pt x="390" y="748"/>
                  </a:lnTo>
                  <a:lnTo>
                    <a:pt x="404" y="743"/>
                  </a:lnTo>
                  <a:lnTo>
                    <a:pt x="416" y="738"/>
                  </a:lnTo>
                  <a:lnTo>
                    <a:pt x="428" y="732"/>
                  </a:lnTo>
                  <a:lnTo>
                    <a:pt x="441" y="726"/>
                  </a:lnTo>
                  <a:lnTo>
                    <a:pt x="452" y="719"/>
                  </a:lnTo>
                  <a:lnTo>
                    <a:pt x="463" y="712"/>
                  </a:lnTo>
                  <a:lnTo>
                    <a:pt x="473" y="703"/>
                  </a:lnTo>
                  <a:lnTo>
                    <a:pt x="483" y="695"/>
                  </a:lnTo>
                  <a:lnTo>
                    <a:pt x="492" y="686"/>
                  </a:lnTo>
                  <a:lnTo>
                    <a:pt x="501" y="676"/>
                  </a:lnTo>
                  <a:lnTo>
                    <a:pt x="508" y="666"/>
                  </a:lnTo>
                  <a:lnTo>
                    <a:pt x="516" y="655"/>
                  </a:lnTo>
                  <a:lnTo>
                    <a:pt x="523" y="643"/>
                  </a:lnTo>
                  <a:lnTo>
                    <a:pt x="530" y="631"/>
                  </a:lnTo>
                  <a:lnTo>
                    <a:pt x="535" y="619"/>
                  </a:lnTo>
                  <a:lnTo>
                    <a:pt x="540" y="605"/>
                  </a:lnTo>
                  <a:lnTo>
                    <a:pt x="545" y="591"/>
                  </a:lnTo>
                  <a:lnTo>
                    <a:pt x="549" y="576"/>
                  </a:lnTo>
                  <a:lnTo>
                    <a:pt x="552" y="562"/>
                  </a:lnTo>
                  <a:lnTo>
                    <a:pt x="556" y="545"/>
                  </a:lnTo>
                  <a:lnTo>
                    <a:pt x="559" y="530"/>
                  </a:lnTo>
                  <a:lnTo>
                    <a:pt x="561" y="512"/>
                  </a:lnTo>
                  <a:lnTo>
                    <a:pt x="562" y="495"/>
                  </a:lnTo>
                  <a:lnTo>
                    <a:pt x="563" y="477"/>
                  </a:lnTo>
                  <a:lnTo>
                    <a:pt x="563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654" y="3053"/>
              <a:ext cx="23" cy="40"/>
            </a:xfrm>
            <a:custGeom>
              <a:avLst/>
              <a:gdLst>
                <a:gd name="T0" fmla="*/ 533 w 533"/>
                <a:gd name="T1" fmla="*/ 923 h 923"/>
                <a:gd name="T2" fmla="*/ 0 w 533"/>
                <a:gd name="T3" fmla="*/ 923 h 923"/>
                <a:gd name="T4" fmla="*/ 0 w 533"/>
                <a:gd name="T5" fmla="*/ 0 h 923"/>
                <a:gd name="T6" fmla="*/ 533 w 533"/>
                <a:gd name="T7" fmla="*/ 0 h 923"/>
                <a:gd name="T8" fmla="*/ 533 w 533"/>
                <a:gd name="T9" fmla="*/ 161 h 923"/>
                <a:gd name="T10" fmla="*/ 196 w 533"/>
                <a:gd name="T11" fmla="*/ 161 h 923"/>
                <a:gd name="T12" fmla="*/ 196 w 533"/>
                <a:gd name="T13" fmla="*/ 363 h 923"/>
                <a:gd name="T14" fmla="*/ 509 w 533"/>
                <a:gd name="T15" fmla="*/ 363 h 923"/>
                <a:gd name="T16" fmla="*/ 509 w 533"/>
                <a:gd name="T17" fmla="*/ 524 h 923"/>
                <a:gd name="T18" fmla="*/ 196 w 533"/>
                <a:gd name="T19" fmla="*/ 524 h 923"/>
                <a:gd name="T20" fmla="*/ 196 w 533"/>
                <a:gd name="T21" fmla="*/ 762 h 923"/>
                <a:gd name="T22" fmla="*/ 533 w 533"/>
                <a:gd name="T23" fmla="*/ 762 h 923"/>
                <a:gd name="T24" fmla="*/ 533 w 533"/>
                <a:gd name="T25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923">
                  <a:moveTo>
                    <a:pt x="533" y="923"/>
                  </a:moveTo>
                  <a:lnTo>
                    <a:pt x="0" y="923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161"/>
                  </a:lnTo>
                  <a:lnTo>
                    <a:pt x="196" y="161"/>
                  </a:lnTo>
                  <a:lnTo>
                    <a:pt x="196" y="363"/>
                  </a:lnTo>
                  <a:lnTo>
                    <a:pt x="509" y="363"/>
                  </a:lnTo>
                  <a:lnTo>
                    <a:pt x="509" y="524"/>
                  </a:lnTo>
                  <a:lnTo>
                    <a:pt x="196" y="524"/>
                  </a:lnTo>
                  <a:lnTo>
                    <a:pt x="196" y="762"/>
                  </a:lnTo>
                  <a:lnTo>
                    <a:pt x="533" y="762"/>
                  </a:lnTo>
                  <a:lnTo>
                    <a:pt x="533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686" y="3053"/>
              <a:ext cx="32" cy="40"/>
            </a:xfrm>
            <a:custGeom>
              <a:avLst/>
              <a:gdLst>
                <a:gd name="T0" fmla="*/ 260 w 739"/>
                <a:gd name="T1" fmla="*/ 410 h 923"/>
                <a:gd name="T2" fmla="*/ 303 w 739"/>
                <a:gd name="T3" fmla="*/ 408 h 923"/>
                <a:gd name="T4" fmla="*/ 340 w 739"/>
                <a:gd name="T5" fmla="*/ 403 h 923"/>
                <a:gd name="T6" fmla="*/ 371 w 739"/>
                <a:gd name="T7" fmla="*/ 392 h 923"/>
                <a:gd name="T8" fmla="*/ 397 w 739"/>
                <a:gd name="T9" fmla="*/ 379 h 923"/>
                <a:gd name="T10" fmla="*/ 416 w 739"/>
                <a:gd name="T11" fmla="*/ 361 h 923"/>
                <a:gd name="T12" fmla="*/ 430 w 739"/>
                <a:gd name="T13" fmla="*/ 340 h 923"/>
                <a:gd name="T14" fmla="*/ 439 w 739"/>
                <a:gd name="T15" fmla="*/ 313 h 923"/>
                <a:gd name="T16" fmla="*/ 441 w 739"/>
                <a:gd name="T17" fmla="*/ 282 h 923"/>
                <a:gd name="T18" fmla="*/ 439 w 739"/>
                <a:gd name="T19" fmla="*/ 252 h 923"/>
                <a:gd name="T20" fmla="*/ 430 w 739"/>
                <a:gd name="T21" fmla="*/ 226 h 923"/>
                <a:gd name="T22" fmla="*/ 416 w 739"/>
                <a:gd name="T23" fmla="*/ 204 h 923"/>
                <a:gd name="T24" fmla="*/ 396 w 739"/>
                <a:gd name="T25" fmla="*/ 188 h 923"/>
                <a:gd name="T26" fmla="*/ 370 w 739"/>
                <a:gd name="T27" fmla="*/ 176 h 923"/>
                <a:gd name="T28" fmla="*/ 338 w 739"/>
                <a:gd name="T29" fmla="*/ 167 h 923"/>
                <a:gd name="T30" fmla="*/ 300 w 739"/>
                <a:gd name="T31" fmla="*/ 162 h 923"/>
                <a:gd name="T32" fmla="*/ 256 w 739"/>
                <a:gd name="T33" fmla="*/ 161 h 923"/>
                <a:gd name="T34" fmla="*/ 197 w 739"/>
                <a:gd name="T35" fmla="*/ 410 h 923"/>
                <a:gd name="T36" fmla="*/ 197 w 739"/>
                <a:gd name="T37" fmla="*/ 923 h 923"/>
                <a:gd name="T38" fmla="*/ 0 w 739"/>
                <a:gd name="T39" fmla="*/ 0 h 923"/>
                <a:gd name="T40" fmla="*/ 293 w 739"/>
                <a:gd name="T41" fmla="*/ 1 h 923"/>
                <a:gd name="T42" fmla="*/ 337 w 739"/>
                <a:gd name="T43" fmla="*/ 3 h 923"/>
                <a:gd name="T44" fmla="*/ 379 w 739"/>
                <a:gd name="T45" fmla="*/ 7 h 923"/>
                <a:gd name="T46" fmla="*/ 416 w 739"/>
                <a:gd name="T47" fmla="*/ 13 h 923"/>
                <a:gd name="T48" fmla="*/ 451 w 739"/>
                <a:gd name="T49" fmla="*/ 21 h 923"/>
                <a:gd name="T50" fmla="*/ 483 w 739"/>
                <a:gd name="T51" fmla="*/ 33 h 923"/>
                <a:gd name="T52" fmla="*/ 511 w 739"/>
                <a:gd name="T53" fmla="*/ 45 h 923"/>
                <a:gd name="T54" fmla="*/ 537 w 739"/>
                <a:gd name="T55" fmla="*/ 61 h 923"/>
                <a:gd name="T56" fmla="*/ 560 w 739"/>
                <a:gd name="T57" fmla="*/ 77 h 923"/>
                <a:gd name="T58" fmla="*/ 579 w 739"/>
                <a:gd name="T59" fmla="*/ 97 h 923"/>
                <a:gd name="T60" fmla="*/ 597 w 739"/>
                <a:gd name="T61" fmla="*/ 119 h 923"/>
                <a:gd name="T62" fmla="*/ 611 w 739"/>
                <a:gd name="T63" fmla="*/ 142 h 923"/>
                <a:gd name="T64" fmla="*/ 622 w 739"/>
                <a:gd name="T65" fmla="*/ 168 h 923"/>
                <a:gd name="T66" fmla="*/ 631 w 739"/>
                <a:gd name="T67" fmla="*/ 196 h 923"/>
                <a:gd name="T68" fmla="*/ 636 w 739"/>
                <a:gd name="T69" fmla="*/ 227 h 923"/>
                <a:gd name="T70" fmla="*/ 639 w 739"/>
                <a:gd name="T71" fmla="*/ 259 h 923"/>
                <a:gd name="T72" fmla="*/ 639 w 739"/>
                <a:gd name="T73" fmla="*/ 296 h 923"/>
                <a:gd name="T74" fmla="*/ 633 w 739"/>
                <a:gd name="T75" fmla="*/ 336 h 923"/>
                <a:gd name="T76" fmla="*/ 622 w 739"/>
                <a:gd name="T77" fmla="*/ 372 h 923"/>
                <a:gd name="T78" fmla="*/ 605 w 739"/>
                <a:gd name="T79" fmla="*/ 406 h 923"/>
                <a:gd name="T80" fmla="*/ 582 w 739"/>
                <a:gd name="T81" fmla="*/ 437 h 923"/>
                <a:gd name="T82" fmla="*/ 555 w 739"/>
                <a:gd name="T83" fmla="*/ 466 h 923"/>
                <a:gd name="T84" fmla="*/ 523 w 739"/>
                <a:gd name="T85" fmla="*/ 490 h 923"/>
                <a:gd name="T86" fmla="*/ 487 w 739"/>
                <a:gd name="T87" fmla="*/ 512 h 923"/>
                <a:gd name="T88" fmla="*/ 517 w 739"/>
                <a:gd name="T89" fmla="*/ 596 h 923"/>
                <a:gd name="T90" fmla="*/ 603 w 739"/>
                <a:gd name="T91" fmla="*/ 724 h 923"/>
                <a:gd name="T92" fmla="*/ 671 w 739"/>
                <a:gd name="T93" fmla="*/ 824 h 923"/>
                <a:gd name="T94" fmla="*/ 721 w 739"/>
                <a:gd name="T95" fmla="*/ 897 h 923"/>
                <a:gd name="T96" fmla="*/ 521 w 739"/>
                <a:gd name="T97" fmla="*/ 923 h 923"/>
                <a:gd name="T98" fmla="*/ 197 w 739"/>
                <a:gd name="T99" fmla="*/ 56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9" h="923">
                  <a:moveTo>
                    <a:pt x="197" y="410"/>
                  </a:moveTo>
                  <a:lnTo>
                    <a:pt x="260" y="410"/>
                  </a:lnTo>
                  <a:lnTo>
                    <a:pt x="283" y="410"/>
                  </a:lnTo>
                  <a:lnTo>
                    <a:pt x="303" y="408"/>
                  </a:lnTo>
                  <a:lnTo>
                    <a:pt x="323" y="406"/>
                  </a:lnTo>
                  <a:lnTo>
                    <a:pt x="340" y="403"/>
                  </a:lnTo>
                  <a:lnTo>
                    <a:pt x="357" y="397"/>
                  </a:lnTo>
                  <a:lnTo>
                    <a:pt x="371" y="392"/>
                  </a:lnTo>
                  <a:lnTo>
                    <a:pt x="385" y="386"/>
                  </a:lnTo>
                  <a:lnTo>
                    <a:pt x="397" y="379"/>
                  </a:lnTo>
                  <a:lnTo>
                    <a:pt x="408" y="371"/>
                  </a:lnTo>
                  <a:lnTo>
                    <a:pt x="416" y="361"/>
                  </a:lnTo>
                  <a:lnTo>
                    <a:pt x="424" y="351"/>
                  </a:lnTo>
                  <a:lnTo>
                    <a:pt x="430" y="340"/>
                  </a:lnTo>
                  <a:lnTo>
                    <a:pt x="434" y="326"/>
                  </a:lnTo>
                  <a:lnTo>
                    <a:pt x="439" y="313"/>
                  </a:lnTo>
                  <a:lnTo>
                    <a:pt x="441" y="298"/>
                  </a:lnTo>
                  <a:lnTo>
                    <a:pt x="441" y="282"/>
                  </a:lnTo>
                  <a:lnTo>
                    <a:pt x="441" y="266"/>
                  </a:lnTo>
                  <a:lnTo>
                    <a:pt x="439" y="252"/>
                  </a:lnTo>
                  <a:lnTo>
                    <a:pt x="434" y="237"/>
                  </a:lnTo>
                  <a:lnTo>
                    <a:pt x="430" y="226"/>
                  </a:lnTo>
                  <a:lnTo>
                    <a:pt x="423" y="215"/>
                  </a:lnTo>
                  <a:lnTo>
                    <a:pt x="416" y="204"/>
                  </a:lnTo>
                  <a:lnTo>
                    <a:pt x="407" y="196"/>
                  </a:lnTo>
                  <a:lnTo>
                    <a:pt x="396" y="188"/>
                  </a:lnTo>
                  <a:lnTo>
                    <a:pt x="384" y="182"/>
                  </a:lnTo>
                  <a:lnTo>
                    <a:pt x="370" y="176"/>
                  </a:lnTo>
                  <a:lnTo>
                    <a:pt x="355" y="171"/>
                  </a:lnTo>
                  <a:lnTo>
                    <a:pt x="338" y="167"/>
                  </a:lnTo>
                  <a:lnTo>
                    <a:pt x="320" y="164"/>
                  </a:lnTo>
                  <a:lnTo>
                    <a:pt x="300" y="162"/>
                  </a:lnTo>
                  <a:lnTo>
                    <a:pt x="278" y="161"/>
                  </a:lnTo>
                  <a:lnTo>
                    <a:pt x="256" y="161"/>
                  </a:lnTo>
                  <a:lnTo>
                    <a:pt x="197" y="161"/>
                  </a:lnTo>
                  <a:lnTo>
                    <a:pt x="197" y="410"/>
                  </a:lnTo>
                  <a:close/>
                  <a:moveTo>
                    <a:pt x="197" y="569"/>
                  </a:moveTo>
                  <a:lnTo>
                    <a:pt x="197" y="923"/>
                  </a:lnTo>
                  <a:lnTo>
                    <a:pt x="0" y="923"/>
                  </a:lnTo>
                  <a:lnTo>
                    <a:pt x="0" y="0"/>
                  </a:lnTo>
                  <a:lnTo>
                    <a:pt x="270" y="0"/>
                  </a:lnTo>
                  <a:lnTo>
                    <a:pt x="293" y="1"/>
                  </a:lnTo>
                  <a:lnTo>
                    <a:pt x="316" y="1"/>
                  </a:lnTo>
                  <a:lnTo>
                    <a:pt x="337" y="3"/>
                  </a:lnTo>
                  <a:lnTo>
                    <a:pt x="358" y="4"/>
                  </a:lnTo>
                  <a:lnTo>
                    <a:pt x="379" y="7"/>
                  </a:lnTo>
                  <a:lnTo>
                    <a:pt x="397" y="10"/>
                  </a:lnTo>
                  <a:lnTo>
                    <a:pt x="416" y="13"/>
                  </a:lnTo>
                  <a:lnTo>
                    <a:pt x="433" y="17"/>
                  </a:lnTo>
                  <a:lnTo>
                    <a:pt x="451" y="21"/>
                  </a:lnTo>
                  <a:lnTo>
                    <a:pt x="468" y="27"/>
                  </a:lnTo>
                  <a:lnTo>
                    <a:pt x="483" y="33"/>
                  </a:lnTo>
                  <a:lnTo>
                    <a:pt x="497" y="39"/>
                  </a:lnTo>
                  <a:lnTo>
                    <a:pt x="511" y="45"/>
                  </a:lnTo>
                  <a:lnTo>
                    <a:pt x="524" y="52"/>
                  </a:lnTo>
                  <a:lnTo>
                    <a:pt x="537" y="61"/>
                  </a:lnTo>
                  <a:lnTo>
                    <a:pt x="549" y="69"/>
                  </a:lnTo>
                  <a:lnTo>
                    <a:pt x="560" y="77"/>
                  </a:lnTo>
                  <a:lnTo>
                    <a:pt x="570" y="87"/>
                  </a:lnTo>
                  <a:lnTo>
                    <a:pt x="579" y="97"/>
                  </a:lnTo>
                  <a:lnTo>
                    <a:pt x="588" y="107"/>
                  </a:lnTo>
                  <a:lnTo>
                    <a:pt x="597" y="119"/>
                  </a:lnTo>
                  <a:lnTo>
                    <a:pt x="604" y="130"/>
                  </a:lnTo>
                  <a:lnTo>
                    <a:pt x="611" y="142"/>
                  </a:lnTo>
                  <a:lnTo>
                    <a:pt x="616" y="155"/>
                  </a:lnTo>
                  <a:lnTo>
                    <a:pt x="622" y="168"/>
                  </a:lnTo>
                  <a:lnTo>
                    <a:pt x="627" y="182"/>
                  </a:lnTo>
                  <a:lnTo>
                    <a:pt x="631" y="196"/>
                  </a:lnTo>
                  <a:lnTo>
                    <a:pt x="634" y="212"/>
                  </a:lnTo>
                  <a:lnTo>
                    <a:pt x="636" y="227"/>
                  </a:lnTo>
                  <a:lnTo>
                    <a:pt x="638" y="243"/>
                  </a:lnTo>
                  <a:lnTo>
                    <a:pt x="639" y="259"/>
                  </a:lnTo>
                  <a:lnTo>
                    <a:pt x="639" y="277"/>
                  </a:lnTo>
                  <a:lnTo>
                    <a:pt x="639" y="296"/>
                  </a:lnTo>
                  <a:lnTo>
                    <a:pt x="637" y="316"/>
                  </a:lnTo>
                  <a:lnTo>
                    <a:pt x="633" y="336"/>
                  </a:lnTo>
                  <a:lnTo>
                    <a:pt x="628" y="354"/>
                  </a:lnTo>
                  <a:lnTo>
                    <a:pt x="622" y="372"/>
                  </a:lnTo>
                  <a:lnTo>
                    <a:pt x="614" y="389"/>
                  </a:lnTo>
                  <a:lnTo>
                    <a:pt x="605" y="406"/>
                  </a:lnTo>
                  <a:lnTo>
                    <a:pt x="595" y="421"/>
                  </a:lnTo>
                  <a:lnTo>
                    <a:pt x="582" y="437"/>
                  </a:lnTo>
                  <a:lnTo>
                    <a:pt x="570" y="452"/>
                  </a:lnTo>
                  <a:lnTo>
                    <a:pt x="555" y="466"/>
                  </a:lnTo>
                  <a:lnTo>
                    <a:pt x="540" y="478"/>
                  </a:lnTo>
                  <a:lnTo>
                    <a:pt x="523" y="490"/>
                  </a:lnTo>
                  <a:lnTo>
                    <a:pt x="506" y="502"/>
                  </a:lnTo>
                  <a:lnTo>
                    <a:pt x="487" y="512"/>
                  </a:lnTo>
                  <a:lnTo>
                    <a:pt x="468" y="521"/>
                  </a:lnTo>
                  <a:lnTo>
                    <a:pt x="517" y="596"/>
                  </a:lnTo>
                  <a:lnTo>
                    <a:pt x="563" y="663"/>
                  </a:lnTo>
                  <a:lnTo>
                    <a:pt x="603" y="724"/>
                  </a:lnTo>
                  <a:lnTo>
                    <a:pt x="640" y="778"/>
                  </a:lnTo>
                  <a:lnTo>
                    <a:pt x="671" y="824"/>
                  </a:lnTo>
                  <a:lnTo>
                    <a:pt x="699" y="864"/>
                  </a:lnTo>
                  <a:lnTo>
                    <a:pt x="721" y="897"/>
                  </a:lnTo>
                  <a:lnTo>
                    <a:pt x="739" y="923"/>
                  </a:lnTo>
                  <a:lnTo>
                    <a:pt x="521" y="923"/>
                  </a:lnTo>
                  <a:lnTo>
                    <a:pt x="301" y="569"/>
                  </a:lnTo>
                  <a:lnTo>
                    <a:pt x="197" y="5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18" y="3052"/>
              <a:ext cx="39" cy="41"/>
            </a:xfrm>
            <a:custGeom>
              <a:avLst/>
              <a:gdLst>
                <a:gd name="T0" fmla="*/ 683 w 895"/>
                <a:gd name="T1" fmla="*/ 927 h 927"/>
                <a:gd name="T2" fmla="*/ 616 w 895"/>
                <a:gd name="T3" fmla="*/ 707 h 927"/>
                <a:gd name="T4" fmla="*/ 279 w 895"/>
                <a:gd name="T5" fmla="*/ 707 h 927"/>
                <a:gd name="T6" fmla="*/ 212 w 895"/>
                <a:gd name="T7" fmla="*/ 927 h 927"/>
                <a:gd name="T8" fmla="*/ 0 w 895"/>
                <a:gd name="T9" fmla="*/ 927 h 927"/>
                <a:gd name="T10" fmla="*/ 327 w 895"/>
                <a:gd name="T11" fmla="*/ 0 h 927"/>
                <a:gd name="T12" fmla="*/ 567 w 895"/>
                <a:gd name="T13" fmla="*/ 0 h 927"/>
                <a:gd name="T14" fmla="*/ 895 w 895"/>
                <a:gd name="T15" fmla="*/ 927 h 927"/>
                <a:gd name="T16" fmla="*/ 683 w 895"/>
                <a:gd name="T17" fmla="*/ 927 h 927"/>
                <a:gd name="T18" fmla="*/ 570 w 895"/>
                <a:gd name="T19" fmla="*/ 543 h 927"/>
                <a:gd name="T20" fmla="*/ 547 w 895"/>
                <a:gd name="T21" fmla="*/ 473 h 927"/>
                <a:gd name="T22" fmla="*/ 528 w 895"/>
                <a:gd name="T23" fmla="*/ 410 h 927"/>
                <a:gd name="T24" fmla="*/ 511 w 895"/>
                <a:gd name="T25" fmla="*/ 356 h 927"/>
                <a:gd name="T26" fmla="*/ 496 w 895"/>
                <a:gd name="T27" fmla="*/ 310 h 927"/>
                <a:gd name="T28" fmla="*/ 485 w 895"/>
                <a:gd name="T29" fmla="*/ 271 h 927"/>
                <a:gd name="T30" fmla="*/ 476 w 895"/>
                <a:gd name="T31" fmla="*/ 241 h 927"/>
                <a:gd name="T32" fmla="*/ 468 w 895"/>
                <a:gd name="T33" fmla="*/ 220 h 927"/>
                <a:gd name="T34" fmla="*/ 464 w 895"/>
                <a:gd name="T35" fmla="*/ 205 h 927"/>
                <a:gd name="T36" fmla="*/ 459 w 895"/>
                <a:gd name="T37" fmla="*/ 187 h 927"/>
                <a:gd name="T38" fmla="*/ 455 w 895"/>
                <a:gd name="T39" fmla="*/ 170 h 927"/>
                <a:gd name="T40" fmla="*/ 451 w 895"/>
                <a:gd name="T41" fmla="*/ 156 h 927"/>
                <a:gd name="T42" fmla="*/ 448 w 895"/>
                <a:gd name="T43" fmla="*/ 143 h 927"/>
                <a:gd name="T44" fmla="*/ 442 w 895"/>
                <a:gd name="T45" fmla="*/ 167 h 927"/>
                <a:gd name="T46" fmla="*/ 432 w 895"/>
                <a:gd name="T47" fmla="*/ 199 h 927"/>
                <a:gd name="T48" fmla="*/ 421 w 895"/>
                <a:gd name="T49" fmla="*/ 237 h 927"/>
                <a:gd name="T50" fmla="*/ 407 w 895"/>
                <a:gd name="T51" fmla="*/ 284 h 927"/>
                <a:gd name="T52" fmla="*/ 391 w 895"/>
                <a:gd name="T53" fmla="*/ 337 h 927"/>
                <a:gd name="T54" fmla="*/ 372 w 895"/>
                <a:gd name="T55" fmla="*/ 398 h 927"/>
                <a:gd name="T56" fmla="*/ 352 w 895"/>
                <a:gd name="T57" fmla="*/ 468 h 927"/>
                <a:gd name="T58" fmla="*/ 328 w 895"/>
                <a:gd name="T59" fmla="*/ 543 h 927"/>
                <a:gd name="T60" fmla="*/ 570 w 895"/>
                <a:gd name="T61" fmla="*/ 54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5" h="927">
                  <a:moveTo>
                    <a:pt x="683" y="927"/>
                  </a:moveTo>
                  <a:lnTo>
                    <a:pt x="616" y="707"/>
                  </a:lnTo>
                  <a:lnTo>
                    <a:pt x="279" y="707"/>
                  </a:lnTo>
                  <a:lnTo>
                    <a:pt x="212" y="927"/>
                  </a:lnTo>
                  <a:lnTo>
                    <a:pt x="0" y="927"/>
                  </a:lnTo>
                  <a:lnTo>
                    <a:pt x="327" y="0"/>
                  </a:lnTo>
                  <a:lnTo>
                    <a:pt x="567" y="0"/>
                  </a:lnTo>
                  <a:lnTo>
                    <a:pt x="895" y="927"/>
                  </a:lnTo>
                  <a:lnTo>
                    <a:pt x="683" y="927"/>
                  </a:lnTo>
                  <a:close/>
                  <a:moveTo>
                    <a:pt x="570" y="543"/>
                  </a:moveTo>
                  <a:lnTo>
                    <a:pt x="547" y="473"/>
                  </a:lnTo>
                  <a:lnTo>
                    <a:pt x="528" y="410"/>
                  </a:lnTo>
                  <a:lnTo>
                    <a:pt x="511" y="356"/>
                  </a:lnTo>
                  <a:lnTo>
                    <a:pt x="496" y="310"/>
                  </a:lnTo>
                  <a:lnTo>
                    <a:pt x="485" y="271"/>
                  </a:lnTo>
                  <a:lnTo>
                    <a:pt x="476" y="241"/>
                  </a:lnTo>
                  <a:lnTo>
                    <a:pt x="468" y="220"/>
                  </a:lnTo>
                  <a:lnTo>
                    <a:pt x="464" y="205"/>
                  </a:lnTo>
                  <a:lnTo>
                    <a:pt x="459" y="187"/>
                  </a:lnTo>
                  <a:lnTo>
                    <a:pt x="455" y="170"/>
                  </a:lnTo>
                  <a:lnTo>
                    <a:pt x="451" y="156"/>
                  </a:lnTo>
                  <a:lnTo>
                    <a:pt x="448" y="143"/>
                  </a:lnTo>
                  <a:lnTo>
                    <a:pt x="442" y="167"/>
                  </a:lnTo>
                  <a:lnTo>
                    <a:pt x="432" y="199"/>
                  </a:lnTo>
                  <a:lnTo>
                    <a:pt x="421" y="237"/>
                  </a:lnTo>
                  <a:lnTo>
                    <a:pt x="407" y="284"/>
                  </a:lnTo>
                  <a:lnTo>
                    <a:pt x="391" y="337"/>
                  </a:lnTo>
                  <a:lnTo>
                    <a:pt x="372" y="398"/>
                  </a:lnTo>
                  <a:lnTo>
                    <a:pt x="352" y="468"/>
                  </a:lnTo>
                  <a:lnTo>
                    <a:pt x="328" y="543"/>
                  </a:lnTo>
                  <a:lnTo>
                    <a:pt x="570" y="5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2" y="3053"/>
              <a:ext cx="25" cy="40"/>
            </a:xfrm>
            <a:custGeom>
              <a:avLst/>
              <a:gdLst>
                <a:gd name="T0" fmla="*/ 0 w 572"/>
                <a:gd name="T1" fmla="*/ 923 h 923"/>
                <a:gd name="T2" fmla="*/ 0 w 572"/>
                <a:gd name="T3" fmla="*/ 0 h 923"/>
                <a:gd name="T4" fmla="*/ 197 w 572"/>
                <a:gd name="T5" fmla="*/ 0 h 923"/>
                <a:gd name="T6" fmla="*/ 197 w 572"/>
                <a:gd name="T7" fmla="*/ 762 h 923"/>
                <a:gd name="T8" fmla="*/ 572 w 572"/>
                <a:gd name="T9" fmla="*/ 762 h 923"/>
                <a:gd name="T10" fmla="*/ 572 w 572"/>
                <a:gd name="T11" fmla="*/ 923 h 923"/>
                <a:gd name="T12" fmla="*/ 0 w 572"/>
                <a:gd name="T13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923">
                  <a:moveTo>
                    <a:pt x="0" y="923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762"/>
                  </a:lnTo>
                  <a:lnTo>
                    <a:pt x="572" y="762"/>
                  </a:lnTo>
                  <a:lnTo>
                    <a:pt x="572" y="923"/>
                  </a:lnTo>
                  <a:lnTo>
                    <a:pt x="0" y="9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231" y="3112"/>
              <a:ext cx="27" cy="31"/>
            </a:xfrm>
            <a:custGeom>
              <a:avLst/>
              <a:gdLst>
                <a:gd name="T0" fmla="*/ 535 w 620"/>
                <a:gd name="T1" fmla="*/ 701 h 701"/>
                <a:gd name="T2" fmla="*/ 448 w 620"/>
                <a:gd name="T3" fmla="*/ 479 h 701"/>
                <a:gd name="T4" fmla="*/ 168 w 620"/>
                <a:gd name="T5" fmla="*/ 479 h 701"/>
                <a:gd name="T6" fmla="*/ 81 w 620"/>
                <a:gd name="T7" fmla="*/ 701 h 701"/>
                <a:gd name="T8" fmla="*/ 0 w 620"/>
                <a:gd name="T9" fmla="*/ 701 h 701"/>
                <a:gd name="T10" fmla="*/ 275 w 620"/>
                <a:gd name="T11" fmla="*/ 0 h 701"/>
                <a:gd name="T12" fmla="*/ 344 w 620"/>
                <a:gd name="T13" fmla="*/ 0 h 701"/>
                <a:gd name="T14" fmla="*/ 620 w 620"/>
                <a:gd name="T15" fmla="*/ 701 h 701"/>
                <a:gd name="T16" fmla="*/ 535 w 620"/>
                <a:gd name="T17" fmla="*/ 701 h 701"/>
                <a:gd name="T18" fmla="*/ 422 w 620"/>
                <a:gd name="T19" fmla="*/ 406 h 701"/>
                <a:gd name="T20" fmla="*/ 342 w 620"/>
                <a:gd name="T21" fmla="*/ 190 h 701"/>
                <a:gd name="T22" fmla="*/ 333 w 620"/>
                <a:gd name="T23" fmla="*/ 168 h 701"/>
                <a:gd name="T24" fmla="*/ 325 w 620"/>
                <a:gd name="T25" fmla="*/ 143 h 701"/>
                <a:gd name="T26" fmla="*/ 317 w 620"/>
                <a:gd name="T27" fmla="*/ 117 h 701"/>
                <a:gd name="T28" fmla="*/ 309 w 620"/>
                <a:gd name="T29" fmla="*/ 88 h 701"/>
                <a:gd name="T30" fmla="*/ 303 w 620"/>
                <a:gd name="T31" fmla="*/ 112 h 701"/>
                <a:gd name="T32" fmla="*/ 296 w 620"/>
                <a:gd name="T33" fmla="*/ 137 h 701"/>
                <a:gd name="T34" fmla="*/ 288 w 620"/>
                <a:gd name="T35" fmla="*/ 163 h 701"/>
                <a:gd name="T36" fmla="*/ 279 w 620"/>
                <a:gd name="T37" fmla="*/ 190 h 701"/>
                <a:gd name="T38" fmla="*/ 196 w 620"/>
                <a:gd name="T39" fmla="*/ 406 h 701"/>
                <a:gd name="T40" fmla="*/ 422 w 620"/>
                <a:gd name="T41" fmla="*/ 40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0" h="701">
                  <a:moveTo>
                    <a:pt x="535" y="701"/>
                  </a:moveTo>
                  <a:lnTo>
                    <a:pt x="448" y="479"/>
                  </a:lnTo>
                  <a:lnTo>
                    <a:pt x="168" y="479"/>
                  </a:lnTo>
                  <a:lnTo>
                    <a:pt x="81" y="701"/>
                  </a:lnTo>
                  <a:lnTo>
                    <a:pt x="0" y="701"/>
                  </a:lnTo>
                  <a:lnTo>
                    <a:pt x="275" y="0"/>
                  </a:lnTo>
                  <a:lnTo>
                    <a:pt x="344" y="0"/>
                  </a:lnTo>
                  <a:lnTo>
                    <a:pt x="620" y="701"/>
                  </a:lnTo>
                  <a:lnTo>
                    <a:pt x="535" y="701"/>
                  </a:lnTo>
                  <a:close/>
                  <a:moveTo>
                    <a:pt x="422" y="406"/>
                  </a:moveTo>
                  <a:lnTo>
                    <a:pt x="342" y="190"/>
                  </a:lnTo>
                  <a:lnTo>
                    <a:pt x="333" y="168"/>
                  </a:lnTo>
                  <a:lnTo>
                    <a:pt x="325" y="143"/>
                  </a:lnTo>
                  <a:lnTo>
                    <a:pt x="317" y="117"/>
                  </a:lnTo>
                  <a:lnTo>
                    <a:pt x="309" y="88"/>
                  </a:lnTo>
                  <a:lnTo>
                    <a:pt x="303" y="112"/>
                  </a:lnTo>
                  <a:lnTo>
                    <a:pt x="296" y="137"/>
                  </a:lnTo>
                  <a:lnTo>
                    <a:pt x="288" y="163"/>
                  </a:lnTo>
                  <a:lnTo>
                    <a:pt x="279" y="190"/>
                  </a:lnTo>
                  <a:lnTo>
                    <a:pt x="196" y="406"/>
                  </a:lnTo>
                  <a:lnTo>
                    <a:pt x="422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1" y="3119"/>
              <a:ext cx="33" cy="24"/>
            </a:xfrm>
            <a:custGeom>
              <a:avLst/>
              <a:gdLst>
                <a:gd name="T0" fmla="*/ 668 w 748"/>
                <a:gd name="T1" fmla="*/ 178 h 533"/>
                <a:gd name="T2" fmla="*/ 662 w 748"/>
                <a:gd name="T3" fmla="*/ 137 h 533"/>
                <a:gd name="T4" fmla="*/ 647 w 748"/>
                <a:gd name="T5" fmla="*/ 107 h 533"/>
                <a:gd name="T6" fmla="*/ 627 w 748"/>
                <a:gd name="T7" fmla="*/ 85 h 533"/>
                <a:gd name="T8" fmla="*/ 597 w 748"/>
                <a:gd name="T9" fmla="*/ 71 h 533"/>
                <a:gd name="T10" fmla="*/ 559 w 748"/>
                <a:gd name="T11" fmla="*/ 67 h 533"/>
                <a:gd name="T12" fmla="*/ 508 w 748"/>
                <a:gd name="T13" fmla="*/ 73 h 533"/>
                <a:gd name="T14" fmla="*/ 469 w 748"/>
                <a:gd name="T15" fmla="*/ 91 h 533"/>
                <a:gd name="T16" fmla="*/ 441 w 748"/>
                <a:gd name="T17" fmla="*/ 121 h 533"/>
                <a:gd name="T18" fmla="*/ 422 w 748"/>
                <a:gd name="T19" fmla="*/ 164 h 533"/>
                <a:gd name="T20" fmla="*/ 414 w 748"/>
                <a:gd name="T21" fmla="*/ 219 h 533"/>
                <a:gd name="T22" fmla="*/ 334 w 748"/>
                <a:gd name="T23" fmla="*/ 533 h 533"/>
                <a:gd name="T24" fmla="*/ 332 w 748"/>
                <a:gd name="T25" fmla="*/ 163 h 533"/>
                <a:gd name="T26" fmla="*/ 324 w 748"/>
                <a:gd name="T27" fmla="*/ 126 h 533"/>
                <a:gd name="T28" fmla="*/ 307 w 748"/>
                <a:gd name="T29" fmla="*/ 99 h 533"/>
                <a:gd name="T30" fmla="*/ 283 w 748"/>
                <a:gd name="T31" fmla="*/ 79 h 533"/>
                <a:gd name="T32" fmla="*/ 251 w 748"/>
                <a:gd name="T33" fmla="*/ 69 h 533"/>
                <a:gd name="T34" fmla="*/ 205 w 748"/>
                <a:gd name="T35" fmla="*/ 68 h 533"/>
                <a:gd name="T36" fmla="*/ 159 w 748"/>
                <a:gd name="T37" fmla="*/ 78 h 533"/>
                <a:gd name="T38" fmla="*/ 123 w 748"/>
                <a:gd name="T39" fmla="*/ 101 h 533"/>
                <a:gd name="T40" fmla="*/ 100 w 748"/>
                <a:gd name="T41" fmla="*/ 137 h 533"/>
                <a:gd name="T42" fmla="*/ 84 w 748"/>
                <a:gd name="T43" fmla="*/ 190 h 533"/>
                <a:gd name="T44" fmla="*/ 80 w 748"/>
                <a:gd name="T45" fmla="*/ 258 h 533"/>
                <a:gd name="T46" fmla="*/ 0 w 748"/>
                <a:gd name="T47" fmla="*/ 9 h 533"/>
                <a:gd name="T48" fmla="*/ 82 w 748"/>
                <a:gd name="T49" fmla="*/ 80 h 533"/>
                <a:gd name="T50" fmla="*/ 101 w 748"/>
                <a:gd name="T51" fmla="*/ 55 h 533"/>
                <a:gd name="T52" fmla="*/ 125 w 748"/>
                <a:gd name="T53" fmla="*/ 33 h 533"/>
                <a:gd name="T54" fmla="*/ 155 w 748"/>
                <a:gd name="T55" fmla="*/ 16 h 533"/>
                <a:gd name="T56" fmla="*/ 188 w 748"/>
                <a:gd name="T57" fmla="*/ 5 h 533"/>
                <a:gd name="T58" fmla="*/ 224 w 748"/>
                <a:gd name="T59" fmla="*/ 0 h 533"/>
                <a:gd name="T60" fmla="*/ 266 w 748"/>
                <a:gd name="T61" fmla="*/ 1 h 533"/>
                <a:gd name="T62" fmla="*/ 305 w 748"/>
                <a:gd name="T63" fmla="*/ 8 h 533"/>
                <a:gd name="T64" fmla="*/ 338 w 748"/>
                <a:gd name="T65" fmla="*/ 22 h 533"/>
                <a:gd name="T66" fmla="*/ 365 w 748"/>
                <a:gd name="T67" fmla="*/ 42 h 533"/>
                <a:gd name="T68" fmla="*/ 386 w 748"/>
                <a:gd name="T69" fmla="*/ 68 h 533"/>
                <a:gd name="T70" fmla="*/ 401 w 748"/>
                <a:gd name="T71" fmla="*/ 89 h 533"/>
                <a:gd name="T72" fmla="*/ 421 w 748"/>
                <a:gd name="T73" fmla="*/ 60 h 533"/>
                <a:gd name="T74" fmla="*/ 448 w 748"/>
                <a:gd name="T75" fmla="*/ 37 h 533"/>
                <a:gd name="T76" fmla="*/ 480 w 748"/>
                <a:gd name="T77" fmla="*/ 18 h 533"/>
                <a:gd name="T78" fmla="*/ 516 w 748"/>
                <a:gd name="T79" fmla="*/ 6 h 533"/>
                <a:gd name="T80" fmla="*/ 556 w 748"/>
                <a:gd name="T81" fmla="*/ 0 h 533"/>
                <a:gd name="T82" fmla="*/ 612 w 748"/>
                <a:gd name="T83" fmla="*/ 3 h 533"/>
                <a:gd name="T84" fmla="*/ 664 w 748"/>
                <a:gd name="T85" fmla="*/ 17 h 533"/>
                <a:gd name="T86" fmla="*/ 703 w 748"/>
                <a:gd name="T87" fmla="*/ 45 h 533"/>
                <a:gd name="T88" fmla="*/ 719 w 748"/>
                <a:gd name="T89" fmla="*/ 64 h 533"/>
                <a:gd name="T90" fmla="*/ 736 w 748"/>
                <a:gd name="T91" fmla="*/ 104 h 533"/>
                <a:gd name="T92" fmla="*/ 747 w 748"/>
                <a:gd name="T93" fmla="*/ 167 h 533"/>
                <a:gd name="T94" fmla="*/ 668 w 748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8" h="533">
                  <a:moveTo>
                    <a:pt x="668" y="533"/>
                  </a:moveTo>
                  <a:lnTo>
                    <a:pt x="668" y="192"/>
                  </a:lnTo>
                  <a:lnTo>
                    <a:pt x="668" y="178"/>
                  </a:lnTo>
                  <a:lnTo>
                    <a:pt x="667" y="163"/>
                  </a:lnTo>
                  <a:lnTo>
                    <a:pt x="665" y="150"/>
                  </a:lnTo>
                  <a:lnTo>
                    <a:pt x="662" y="137"/>
                  </a:lnTo>
                  <a:lnTo>
                    <a:pt x="658" y="126"/>
                  </a:lnTo>
                  <a:lnTo>
                    <a:pt x="654" y="117"/>
                  </a:lnTo>
                  <a:lnTo>
                    <a:pt x="647" y="107"/>
                  </a:lnTo>
                  <a:lnTo>
                    <a:pt x="641" y="99"/>
                  </a:lnTo>
                  <a:lnTo>
                    <a:pt x="634" y="91"/>
                  </a:lnTo>
                  <a:lnTo>
                    <a:pt x="627" y="85"/>
                  </a:lnTo>
                  <a:lnTo>
                    <a:pt x="617" y="79"/>
                  </a:lnTo>
                  <a:lnTo>
                    <a:pt x="607" y="75"/>
                  </a:lnTo>
                  <a:lnTo>
                    <a:pt x="597" y="71"/>
                  </a:lnTo>
                  <a:lnTo>
                    <a:pt x="584" y="69"/>
                  </a:lnTo>
                  <a:lnTo>
                    <a:pt x="572" y="68"/>
                  </a:lnTo>
                  <a:lnTo>
                    <a:pt x="559" y="67"/>
                  </a:lnTo>
                  <a:lnTo>
                    <a:pt x="540" y="68"/>
                  </a:lnTo>
                  <a:lnTo>
                    <a:pt x="523" y="70"/>
                  </a:lnTo>
                  <a:lnTo>
                    <a:pt x="508" y="73"/>
                  </a:lnTo>
                  <a:lnTo>
                    <a:pt x="493" y="78"/>
                  </a:lnTo>
                  <a:lnTo>
                    <a:pt x="481" y="84"/>
                  </a:lnTo>
                  <a:lnTo>
                    <a:pt x="469" y="91"/>
                  </a:lnTo>
                  <a:lnTo>
                    <a:pt x="458" y="100"/>
                  </a:lnTo>
                  <a:lnTo>
                    <a:pt x="449" y="109"/>
                  </a:lnTo>
                  <a:lnTo>
                    <a:pt x="441" y="121"/>
                  </a:lnTo>
                  <a:lnTo>
                    <a:pt x="433" y="134"/>
                  </a:lnTo>
                  <a:lnTo>
                    <a:pt x="427" y="148"/>
                  </a:lnTo>
                  <a:lnTo>
                    <a:pt x="422" y="164"/>
                  </a:lnTo>
                  <a:lnTo>
                    <a:pt x="418" y="181"/>
                  </a:lnTo>
                  <a:lnTo>
                    <a:pt x="416" y="199"/>
                  </a:lnTo>
                  <a:lnTo>
                    <a:pt x="414" y="219"/>
                  </a:lnTo>
                  <a:lnTo>
                    <a:pt x="414" y="241"/>
                  </a:lnTo>
                  <a:lnTo>
                    <a:pt x="414" y="533"/>
                  </a:lnTo>
                  <a:lnTo>
                    <a:pt x="334" y="533"/>
                  </a:lnTo>
                  <a:lnTo>
                    <a:pt x="334" y="192"/>
                  </a:lnTo>
                  <a:lnTo>
                    <a:pt x="333" y="178"/>
                  </a:lnTo>
                  <a:lnTo>
                    <a:pt x="332" y="163"/>
                  </a:lnTo>
                  <a:lnTo>
                    <a:pt x="330" y="150"/>
                  </a:lnTo>
                  <a:lnTo>
                    <a:pt x="327" y="137"/>
                  </a:lnTo>
                  <a:lnTo>
                    <a:pt x="324" y="126"/>
                  </a:lnTo>
                  <a:lnTo>
                    <a:pt x="319" y="117"/>
                  </a:lnTo>
                  <a:lnTo>
                    <a:pt x="314" y="107"/>
                  </a:lnTo>
                  <a:lnTo>
                    <a:pt x="307" y="99"/>
                  </a:lnTo>
                  <a:lnTo>
                    <a:pt x="300" y="91"/>
                  </a:lnTo>
                  <a:lnTo>
                    <a:pt x="292" y="85"/>
                  </a:lnTo>
                  <a:lnTo>
                    <a:pt x="283" y="79"/>
                  </a:lnTo>
                  <a:lnTo>
                    <a:pt x="273" y="75"/>
                  </a:lnTo>
                  <a:lnTo>
                    <a:pt x="262" y="71"/>
                  </a:lnTo>
                  <a:lnTo>
                    <a:pt x="251" y="69"/>
                  </a:lnTo>
                  <a:lnTo>
                    <a:pt x="237" y="68"/>
                  </a:lnTo>
                  <a:lnTo>
                    <a:pt x="224" y="67"/>
                  </a:lnTo>
                  <a:lnTo>
                    <a:pt x="205" y="68"/>
                  </a:lnTo>
                  <a:lnTo>
                    <a:pt x="188" y="70"/>
                  </a:lnTo>
                  <a:lnTo>
                    <a:pt x="173" y="73"/>
                  </a:lnTo>
                  <a:lnTo>
                    <a:pt x="159" y="78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1"/>
                  </a:lnTo>
                  <a:lnTo>
                    <a:pt x="114" y="111"/>
                  </a:lnTo>
                  <a:lnTo>
                    <a:pt x="106" y="124"/>
                  </a:lnTo>
                  <a:lnTo>
                    <a:pt x="100" y="137"/>
                  </a:lnTo>
                  <a:lnTo>
                    <a:pt x="93" y="154"/>
                  </a:lnTo>
                  <a:lnTo>
                    <a:pt x="88" y="170"/>
                  </a:lnTo>
                  <a:lnTo>
                    <a:pt x="84" y="190"/>
                  </a:lnTo>
                  <a:lnTo>
                    <a:pt x="82" y="211"/>
                  </a:lnTo>
                  <a:lnTo>
                    <a:pt x="80" y="233"/>
                  </a:lnTo>
                  <a:lnTo>
                    <a:pt x="80" y="258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4" y="9"/>
                  </a:lnTo>
                  <a:lnTo>
                    <a:pt x="78" y="80"/>
                  </a:lnTo>
                  <a:lnTo>
                    <a:pt x="82" y="80"/>
                  </a:lnTo>
                  <a:lnTo>
                    <a:pt x="87" y="71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7"/>
                  </a:lnTo>
                  <a:lnTo>
                    <a:pt x="117" y="40"/>
                  </a:lnTo>
                  <a:lnTo>
                    <a:pt x="125" y="33"/>
                  </a:lnTo>
                  <a:lnTo>
                    <a:pt x="135" y="27"/>
                  </a:lnTo>
                  <a:lnTo>
                    <a:pt x="145" y="22"/>
                  </a:lnTo>
                  <a:lnTo>
                    <a:pt x="155" y="16"/>
                  </a:lnTo>
                  <a:lnTo>
                    <a:pt x="166" y="12"/>
                  </a:lnTo>
                  <a:lnTo>
                    <a:pt x="177" y="8"/>
                  </a:lnTo>
                  <a:lnTo>
                    <a:pt x="188" y="5"/>
                  </a:lnTo>
                  <a:lnTo>
                    <a:pt x="200" y="3"/>
                  </a:lnTo>
                  <a:lnTo>
                    <a:pt x="212" y="1"/>
                  </a:lnTo>
                  <a:lnTo>
                    <a:pt x="224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66" y="1"/>
                  </a:lnTo>
                  <a:lnTo>
                    <a:pt x="279" y="3"/>
                  </a:lnTo>
                  <a:lnTo>
                    <a:pt x="293" y="5"/>
                  </a:lnTo>
                  <a:lnTo>
                    <a:pt x="305" y="8"/>
                  </a:lnTo>
                  <a:lnTo>
                    <a:pt x="317" y="12"/>
                  </a:lnTo>
                  <a:lnTo>
                    <a:pt x="328" y="16"/>
                  </a:lnTo>
                  <a:lnTo>
                    <a:pt x="338" y="22"/>
                  </a:lnTo>
                  <a:lnTo>
                    <a:pt x="348" y="28"/>
                  </a:lnTo>
                  <a:lnTo>
                    <a:pt x="357" y="35"/>
                  </a:lnTo>
                  <a:lnTo>
                    <a:pt x="365" y="42"/>
                  </a:lnTo>
                  <a:lnTo>
                    <a:pt x="372" y="49"/>
                  </a:lnTo>
                  <a:lnTo>
                    <a:pt x="380" y="59"/>
                  </a:lnTo>
                  <a:lnTo>
                    <a:pt x="386" y="68"/>
                  </a:lnTo>
                  <a:lnTo>
                    <a:pt x="392" y="77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8" y="78"/>
                  </a:lnTo>
                  <a:lnTo>
                    <a:pt x="414" y="69"/>
                  </a:lnTo>
                  <a:lnTo>
                    <a:pt x="421" y="60"/>
                  </a:lnTo>
                  <a:lnTo>
                    <a:pt x="429" y="52"/>
                  </a:lnTo>
                  <a:lnTo>
                    <a:pt x="439" y="44"/>
                  </a:lnTo>
                  <a:lnTo>
                    <a:pt x="448" y="37"/>
                  </a:lnTo>
                  <a:lnTo>
                    <a:pt x="458" y="30"/>
                  </a:lnTo>
                  <a:lnTo>
                    <a:pt x="469" y="24"/>
                  </a:lnTo>
                  <a:lnTo>
                    <a:pt x="480" y="18"/>
                  </a:lnTo>
                  <a:lnTo>
                    <a:pt x="492" y="13"/>
                  </a:lnTo>
                  <a:lnTo>
                    <a:pt x="504" y="9"/>
                  </a:lnTo>
                  <a:lnTo>
                    <a:pt x="516" y="6"/>
                  </a:lnTo>
                  <a:lnTo>
                    <a:pt x="530" y="3"/>
                  </a:lnTo>
                  <a:lnTo>
                    <a:pt x="543" y="1"/>
                  </a:lnTo>
                  <a:lnTo>
                    <a:pt x="556" y="0"/>
                  </a:lnTo>
                  <a:lnTo>
                    <a:pt x="570" y="0"/>
                  </a:lnTo>
                  <a:lnTo>
                    <a:pt x="592" y="1"/>
                  </a:lnTo>
                  <a:lnTo>
                    <a:pt x="612" y="3"/>
                  </a:lnTo>
                  <a:lnTo>
                    <a:pt x="631" y="6"/>
                  </a:lnTo>
                  <a:lnTo>
                    <a:pt x="648" y="11"/>
                  </a:lnTo>
                  <a:lnTo>
                    <a:pt x="664" y="17"/>
                  </a:lnTo>
                  <a:lnTo>
                    <a:pt x="678" y="26"/>
                  </a:lnTo>
                  <a:lnTo>
                    <a:pt x="692" y="35"/>
                  </a:lnTo>
                  <a:lnTo>
                    <a:pt x="703" y="45"/>
                  </a:lnTo>
                  <a:lnTo>
                    <a:pt x="708" y="52"/>
                  </a:lnTo>
                  <a:lnTo>
                    <a:pt x="714" y="58"/>
                  </a:lnTo>
                  <a:lnTo>
                    <a:pt x="719" y="64"/>
                  </a:lnTo>
                  <a:lnTo>
                    <a:pt x="723" y="71"/>
                  </a:lnTo>
                  <a:lnTo>
                    <a:pt x="730" y="88"/>
                  </a:lnTo>
                  <a:lnTo>
                    <a:pt x="736" y="104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7"/>
                  </a:lnTo>
                  <a:lnTo>
                    <a:pt x="748" y="191"/>
                  </a:lnTo>
                  <a:lnTo>
                    <a:pt x="748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99" y="3119"/>
              <a:ext cx="18" cy="24"/>
            </a:xfrm>
            <a:custGeom>
              <a:avLst/>
              <a:gdLst>
                <a:gd name="T0" fmla="*/ 342 w 420"/>
                <a:gd name="T1" fmla="*/ 458 h 541"/>
                <a:gd name="T2" fmla="*/ 313 w 420"/>
                <a:gd name="T3" fmla="*/ 490 h 541"/>
                <a:gd name="T4" fmla="*/ 284 w 420"/>
                <a:gd name="T5" fmla="*/ 513 h 541"/>
                <a:gd name="T6" fmla="*/ 254 w 420"/>
                <a:gd name="T7" fmla="*/ 528 h 541"/>
                <a:gd name="T8" fmla="*/ 220 w 420"/>
                <a:gd name="T9" fmla="*/ 537 h 541"/>
                <a:gd name="T10" fmla="*/ 181 w 420"/>
                <a:gd name="T11" fmla="*/ 541 h 541"/>
                <a:gd name="T12" fmla="*/ 130 w 420"/>
                <a:gd name="T13" fmla="*/ 539 h 541"/>
                <a:gd name="T14" fmla="*/ 82 w 420"/>
                <a:gd name="T15" fmla="*/ 526 h 541"/>
                <a:gd name="T16" fmla="*/ 44 w 420"/>
                <a:gd name="T17" fmla="*/ 501 h 541"/>
                <a:gd name="T18" fmla="*/ 17 w 420"/>
                <a:gd name="T19" fmla="*/ 466 h 541"/>
                <a:gd name="T20" fmla="*/ 3 w 420"/>
                <a:gd name="T21" fmla="*/ 421 h 541"/>
                <a:gd name="T22" fmla="*/ 1 w 420"/>
                <a:gd name="T23" fmla="*/ 377 h 541"/>
                <a:gd name="T24" fmla="*/ 4 w 420"/>
                <a:gd name="T25" fmla="*/ 349 h 541"/>
                <a:gd name="T26" fmla="*/ 12 w 420"/>
                <a:gd name="T27" fmla="*/ 324 h 541"/>
                <a:gd name="T28" fmla="*/ 24 w 420"/>
                <a:gd name="T29" fmla="*/ 303 h 541"/>
                <a:gd name="T30" fmla="*/ 42 w 420"/>
                <a:gd name="T31" fmla="*/ 283 h 541"/>
                <a:gd name="T32" fmla="*/ 64 w 420"/>
                <a:gd name="T33" fmla="*/ 266 h 541"/>
                <a:gd name="T34" fmla="*/ 121 w 420"/>
                <a:gd name="T35" fmla="*/ 241 h 541"/>
                <a:gd name="T36" fmla="*/ 194 w 420"/>
                <a:gd name="T37" fmla="*/ 225 h 541"/>
                <a:gd name="T38" fmla="*/ 343 w 420"/>
                <a:gd name="T39" fmla="*/ 218 h 541"/>
                <a:gd name="T40" fmla="*/ 342 w 420"/>
                <a:gd name="T41" fmla="*/ 157 h 541"/>
                <a:gd name="T42" fmla="*/ 332 w 420"/>
                <a:gd name="T43" fmla="*/ 121 h 541"/>
                <a:gd name="T44" fmla="*/ 317 w 420"/>
                <a:gd name="T45" fmla="*/ 95 h 541"/>
                <a:gd name="T46" fmla="*/ 292 w 420"/>
                <a:gd name="T47" fmla="*/ 76 h 541"/>
                <a:gd name="T48" fmla="*/ 259 w 420"/>
                <a:gd name="T49" fmla="*/ 67 h 541"/>
                <a:gd name="T50" fmla="*/ 215 w 420"/>
                <a:gd name="T51" fmla="*/ 66 h 541"/>
                <a:gd name="T52" fmla="*/ 162 w 420"/>
                <a:gd name="T53" fmla="*/ 75 h 541"/>
                <a:gd name="T54" fmla="*/ 104 w 420"/>
                <a:gd name="T55" fmla="*/ 96 h 541"/>
                <a:gd name="T56" fmla="*/ 79 w 420"/>
                <a:gd name="T57" fmla="*/ 35 h 541"/>
                <a:gd name="T58" fmla="*/ 143 w 420"/>
                <a:gd name="T59" fmla="*/ 11 h 541"/>
                <a:gd name="T60" fmla="*/ 214 w 420"/>
                <a:gd name="T61" fmla="*/ 1 h 541"/>
                <a:gd name="T62" fmla="*/ 280 w 420"/>
                <a:gd name="T63" fmla="*/ 2 h 541"/>
                <a:gd name="T64" fmla="*/ 335 w 420"/>
                <a:gd name="T65" fmla="*/ 16 h 541"/>
                <a:gd name="T66" fmla="*/ 375 w 420"/>
                <a:gd name="T67" fmla="*/ 41 h 541"/>
                <a:gd name="T68" fmla="*/ 390 w 420"/>
                <a:gd name="T69" fmla="*/ 59 h 541"/>
                <a:gd name="T70" fmla="*/ 409 w 420"/>
                <a:gd name="T71" fmla="*/ 95 h 541"/>
                <a:gd name="T72" fmla="*/ 419 w 420"/>
                <a:gd name="T73" fmla="*/ 153 h 541"/>
                <a:gd name="T74" fmla="*/ 361 w 420"/>
                <a:gd name="T75" fmla="*/ 532 h 541"/>
                <a:gd name="T76" fmla="*/ 218 w 420"/>
                <a:gd name="T77" fmla="*/ 473 h 541"/>
                <a:gd name="T78" fmla="*/ 262 w 420"/>
                <a:gd name="T79" fmla="*/ 460 h 541"/>
                <a:gd name="T80" fmla="*/ 298 w 420"/>
                <a:gd name="T81" fmla="*/ 435 h 541"/>
                <a:gd name="T82" fmla="*/ 324 w 420"/>
                <a:gd name="T83" fmla="*/ 401 h 541"/>
                <a:gd name="T84" fmla="*/ 339 w 420"/>
                <a:gd name="T85" fmla="*/ 356 h 541"/>
                <a:gd name="T86" fmla="*/ 341 w 420"/>
                <a:gd name="T87" fmla="*/ 275 h 541"/>
                <a:gd name="T88" fmla="*/ 218 w 420"/>
                <a:gd name="T89" fmla="*/ 281 h 541"/>
                <a:gd name="T90" fmla="*/ 164 w 420"/>
                <a:gd name="T91" fmla="*/ 291 h 541"/>
                <a:gd name="T92" fmla="*/ 125 w 420"/>
                <a:gd name="T93" fmla="*/ 307 h 541"/>
                <a:gd name="T94" fmla="*/ 100 w 420"/>
                <a:gd name="T95" fmla="*/ 331 h 541"/>
                <a:gd name="T96" fmla="*/ 85 w 420"/>
                <a:gd name="T97" fmla="*/ 363 h 541"/>
                <a:gd name="T98" fmla="*/ 83 w 420"/>
                <a:gd name="T99" fmla="*/ 399 h 541"/>
                <a:gd name="T100" fmla="*/ 90 w 420"/>
                <a:gd name="T101" fmla="*/ 426 h 541"/>
                <a:gd name="T102" fmla="*/ 103 w 420"/>
                <a:gd name="T103" fmla="*/ 447 h 541"/>
                <a:gd name="T104" fmla="*/ 124 w 420"/>
                <a:gd name="T105" fmla="*/ 463 h 541"/>
                <a:gd name="T106" fmla="*/ 151 w 420"/>
                <a:gd name="T107" fmla="*/ 473 h 541"/>
                <a:gd name="T108" fmla="*/ 183 w 420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1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3" y="490"/>
                  </a:lnTo>
                  <a:lnTo>
                    <a:pt x="303" y="498"/>
                  </a:lnTo>
                  <a:lnTo>
                    <a:pt x="293" y="506"/>
                  </a:lnTo>
                  <a:lnTo>
                    <a:pt x="284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4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7" y="539"/>
                  </a:lnTo>
                  <a:lnTo>
                    <a:pt x="195" y="540"/>
                  </a:lnTo>
                  <a:lnTo>
                    <a:pt x="181" y="541"/>
                  </a:lnTo>
                  <a:lnTo>
                    <a:pt x="167" y="541"/>
                  </a:lnTo>
                  <a:lnTo>
                    <a:pt x="147" y="540"/>
                  </a:lnTo>
                  <a:lnTo>
                    <a:pt x="130" y="539"/>
                  </a:lnTo>
                  <a:lnTo>
                    <a:pt x="112" y="536"/>
                  </a:lnTo>
                  <a:lnTo>
                    <a:pt x="97" y="531"/>
                  </a:lnTo>
                  <a:lnTo>
                    <a:pt x="82" y="526"/>
                  </a:lnTo>
                  <a:lnTo>
                    <a:pt x="69" y="519"/>
                  </a:lnTo>
                  <a:lnTo>
                    <a:pt x="55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6" y="479"/>
                  </a:lnTo>
                  <a:lnTo>
                    <a:pt x="17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1" y="377"/>
                  </a:lnTo>
                  <a:lnTo>
                    <a:pt x="1" y="368"/>
                  </a:lnTo>
                  <a:lnTo>
                    <a:pt x="3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0" y="310"/>
                  </a:lnTo>
                  <a:lnTo>
                    <a:pt x="24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8" y="277"/>
                  </a:lnTo>
                  <a:lnTo>
                    <a:pt x="55" y="272"/>
                  </a:lnTo>
                  <a:lnTo>
                    <a:pt x="64" y="266"/>
                  </a:lnTo>
                  <a:lnTo>
                    <a:pt x="80" y="256"/>
                  </a:lnTo>
                  <a:lnTo>
                    <a:pt x="99" y="248"/>
                  </a:lnTo>
                  <a:lnTo>
                    <a:pt x="121" y="241"/>
                  </a:lnTo>
                  <a:lnTo>
                    <a:pt x="143" y="234"/>
                  </a:lnTo>
                  <a:lnTo>
                    <a:pt x="168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3" y="170"/>
                  </a:lnTo>
                  <a:lnTo>
                    <a:pt x="342" y="157"/>
                  </a:lnTo>
                  <a:lnTo>
                    <a:pt x="340" y="144"/>
                  </a:lnTo>
                  <a:lnTo>
                    <a:pt x="337" y="132"/>
                  </a:lnTo>
                  <a:lnTo>
                    <a:pt x="332" y="121"/>
                  </a:lnTo>
                  <a:lnTo>
                    <a:pt x="328" y="112"/>
                  </a:lnTo>
                  <a:lnTo>
                    <a:pt x="323" y="102"/>
                  </a:lnTo>
                  <a:lnTo>
                    <a:pt x="317" y="95"/>
                  </a:lnTo>
                  <a:lnTo>
                    <a:pt x="310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0" y="69"/>
                  </a:lnTo>
                  <a:lnTo>
                    <a:pt x="259" y="67"/>
                  </a:lnTo>
                  <a:lnTo>
                    <a:pt x="246" y="66"/>
                  </a:lnTo>
                  <a:lnTo>
                    <a:pt x="231" y="65"/>
                  </a:lnTo>
                  <a:lnTo>
                    <a:pt x="215" y="66"/>
                  </a:lnTo>
                  <a:lnTo>
                    <a:pt x="198" y="68"/>
                  </a:lnTo>
                  <a:lnTo>
                    <a:pt x="180" y="71"/>
                  </a:lnTo>
                  <a:lnTo>
                    <a:pt x="162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4" y="96"/>
                  </a:lnTo>
                  <a:lnTo>
                    <a:pt x="83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100" y="26"/>
                  </a:lnTo>
                  <a:lnTo>
                    <a:pt x="122" y="19"/>
                  </a:lnTo>
                  <a:lnTo>
                    <a:pt x="143" y="11"/>
                  </a:lnTo>
                  <a:lnTo>
                    <a:pt x="167" y="6"/>
                  </a:lnTo>
                  <a:lnTo>
                    <a:pt x="190" y="3"/>
                  </a:lnTo>
                  <a:lnTo>
                    <a:pt x="214" y="1"/>
                  </a:lnTo>
                  <a:lnTo>
                    <a:pt x="236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299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50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1" y="46"/>
                  </a:lnTo>
                  <a:lnTo>
                    <a:pt x="386" y="53"/>
                  </a:lnTo>
                  <a:lnTo>
                    <a:pt x="390" y="59"/>
                  </a:lnTo>
                  <a:lnTo>
                    <a:pt x="396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7" y="132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3" y="476"/>
                  </a:moveTo>
                  <a:lnTo>
                    <a:pt x="200" y="475"/>
                  </a:lnTo>
                  <a:lnTo>
                    <a:pt x="218" y="473"/>
                  </a:lnTo>
                  <a:lnTo>
                    <a:pt x="233" y="470"/>
                  </a:lnTo>
                  <a:lnTo>
                    <a:pt x="249" y="466"/>
                  </a:lnTo>
                  <a:lnTo>
                    <a:pt x="262" y="460"/>
                  </a:lnTo>
                  <a:lnTo>
                    <a:pt x="276" y="453"/>
                  </a:lnTo>
                  <a:lnTo>
                    <a:pt x="288" y="445"/>
                  </a:lnTo>
                  <a:lnTo>
                    <a:pt x="298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4" y="401"/>
                  </a:lnTo>
                  <a:lnTo>
                    <a:pt x="330" y="386"/>
                  </a:lnTo>
                  <a:lnTo>
                    <a:pt x="336" y="372"/>
                  </a:lnTo>
                  <a:lnTo>
                    <a:pt x="339" y="356"/>
                  </a:lnTo>
                  <a:lnTo>
                    <a:pt x="341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1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5" y="314"/>
                  </a:lnTo>
                  <a:lnTo>
                    <a:pt x="107" y="322"/>
                  </a:lnTo>
                  <a:lnTo>
                    <a:pt x="100" y="331"/>
                  </a:lnTo>
                  <a:lnTo>
                    <a:pt x="94" y="341"/>
                  </a:lnTo>
                  <a:lnTo>
                    <a:pt x="90" y="351"/>
                  </a:lnTo>
                  <a:lnTo>
                    <a:pt x="85" y="363"/>
                  </a:lnTo>
                  <a:lnTo>
                    <a:pt x="84" y="375"/>
                  </a:lnTo>
                  <a:lnTo>
                    <a:pt x="83" y="388"/>
                  </a:lnTo>
                  <a:lnTo>
                    <a:pt x="83" y="399"/>
                  </a:lnTo>
                  <a:lnTo>
                    <a:pt x="85" y="408"/>
                  </a:lnTo>
                  <a:lnTo>
                    <a:pt x="88" y="417"/>
                  </a:lnTo>
                  <a:lnTo>
                    <a:pt x="90" y="426"/>
                  </a:lnTo>
                  <a:lnTo>
                    <a:pt x="94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09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0" y="470"/>
                  </a:lnTo>
                  <a:lnTo>
                    <a:pt x="151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3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3" y="3120"/>
              <a:ext cx="16" cy="23"/>
            </a:xfrm>
            <a:custGeom>
              <a:avLst/>
              <a:gdLst>
                <a:gd name="T0" fmla="*/ 381 w 381"/>
                <a:gd name="T1" fmla="*/ 524 h 524"/>
                <a:gd name="T2" fmla="*/ 0 w 381"/>
                <a:gd name="T3" fmla="*/ 524 h 524"/>
                <a:gd name="T4" fmla="*/ 0 w 381"/>
                <a:gd name="T5" fmla="*/ 469 h 524"/>
                <a:gd name="T6" fmla="*/ 286 w 381"/>
                <a:gd name="T7" fmla="*/ 62 h 524"/>
                <a:gd name="T8" fmla="*/ 18 w 381"/>
                <a:gd name="T9" fmla="*/ 62 h 524"/>
                <a:gd name="T10" fmla="*/ 18 w 381"/>
                <a:gd name="T11" fmla="*/ 0 h 524"/>
                <a:gd name="T12" fmla="*/ 373 w 381"/>
                <a:gd name="T13" fmla="*/ 0 h 524"/>
                <a:gd name="T14" fmla="*/ 373 w 381"/>
                <a:gd name="T15" fmla="*/ 62 h 524"/>
                <a:gd name="T16" fmla="*/ 91 w 381"/>
                <a:gd name="T17" fmla="*/ 462 h 524"/>
                <a:gd name="T18" fmla="*/ 381 w 381"/>
                <a:gd name="T19" fmla="*/ 462 h 524"/>
                <a:gd name="T20" fmla="*/ 381 w 381"/>
                <a:gd name="T21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524">
                  <a:moveTo>
                    <a:pt x="381" y="524"/>
                  </a:moveTo>
                  <a:lnTo>
                    <a:pt x="0" y="524"/>
                  </a:lnTo>
                  <a:lnTo>
                    <a:pt x="0" y="469"/>
                  </a:lnTo>
                  <a:lnTo>
                    <a:pt x="286" y="62"/>
                  </a:lnTo>
                  <a:lnTo>
                    <a:pt x="18" y="62"/>
                  </a:lnTo>
                  <a:lnTo>
                    <a:pt x="18" y="0"/>
                  </a:lnTo>
                  <a:lnTo>
                    <a:pt x="373" y="0"/>
                  </a:lnTo>
                  <a:lnTo>
                    <a:pt x="373" y="62"/>
                  </a:lnTo>
                  <a:lnTo>
                    <a:pt x="91" y="462"/>
                  </a:lnTo>
                  <a:lnTo>
                    <a:pt x="381" y="462"/>
                  </a:lnTo>
                  <a:lnTo>
                    <a:pt x="381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9" name="Freeform 25"/>
            <p:cNvSpPr>
              <a:spLocks noEditPoints="1"/>
            </p:cNvSpPr>
            <p:nvPr/>
          </p:nvSpPr>
          <p:spPr bwMode="auto">
            <a:xfrm>
              <a:off x="343" y="3119"/>
              <a:ext cx="21" cy="24"/>
            </a:xfrm>
            <a:custGeom>
              <a:avLst/>
              <a:gdLst>
                <a:gd name="T0" fmla="*/ 480 w 481"/>
                <a:gd name="T1" fmla="*/ 302 h 542"/>
                <a:gd name="T2" fmla="*/ 475 w 481"/>
                <a:gd name="T3" fmla="*/ 345 h 542"/>
                <a:gd name="T4" fmla="*/ 465 w 481"/>
                <a:gd name="T5" fmla="*/ 384 h 542"/>
                <a:gd name="T6" fmla="*/ 450 w 481"/>
                <a:gd name="T7" fmla="*/ 420 h 542"/>
                <a:gd name="T8" fmla="*/ 432 w 481"/>
                <a:gd name="T9" fmla="*/ 451 h 542"/>
                <a:gd name="T10" fmla="*/ 408 w 481"/>
                <a:gd name="T11" fmla="*/ 479 h 542"/>
                <a:gd name="T12" fmla="*/ 381 w 481"/>
                <a:gd name="T13" fmla="*/ 502 h 542"/>
                <a:gd name="T14" fmla="*/ 350 w 481"/>
                <a:gd name="T15" fmla="*/ 520 h 542"/>
                <a:gd name="T16" fmla="*/ 317 w 481"/>
                <a:gd name="T17" fmla="*/ 532 h 542"/>
                <a:gd name="T18" fmla="*/ 279 w 481"/>
                <a:gd name="T19" fmla="*/ 540 h 542"/>
                <a:gd name="T20" fmla="*/ 238 w 481"/>
                <a:gd name="T21" fmla="*/ 542 h 542"/>
                <a:gd name="T22" fmla="*/ 188 w 481"/>
                <a:gd name="T23" fmla="*/ 538 h 542"/>
                <a:gd name="T24" fmla="*/ 141 w 481"/>
                <a:gd name="T25" fmla="*/ 524 h 542"/>
                <a:gd name="T26" fmla="*/ 100 w 481"/>
                <a:gd name="T27" fmla="*/ 501 h 542"/>
                <a:gd name="T28" fmla="*/ 65 w 481"/>
                <a:gd name="T29" fmla="*/ 469 h 542"/>
                <a:gd name="T30" fmla="*/ 37 w 481"/>
                <a:gd name="T31" fmla="*/ 430 h 542"/>
                <a:gd name="T32" fmla="*/ 16 w 481"/>
                <a:gd name="T33" fmla="*/ 383 h 542"/>
                <a:gd name="T34" fmla="*/ 4 w 481"/>
                <a:gd name="T35" fmla="*/ 329 h 542"/>
                <a:gd name="T36" fmla="*/ 0 w 481"/>
                <a:gd name="T37" fmla="*/ 271 h 542"/>
                <a:gd name="T38" fmla="*/ 2 w 481"/>
                <a:gd name="T39" fmla="*/ 224 h 542"/>
                <a:gd name="T40" fmla="*/ 8 w 481"/>
                <a:gd name="T41" fmla="*/ 183 h 542"/>
                <a:gd name="T42" fmla="*/ 19 w 481"/>
                <a:gd name="T43" fmla="*/ 145 h 542"/>
                <a:gd name="T44" fmla="*/ 36 w 481"/>
                <a:gd name="T45" fmla="*/ 110 h 542"/>
                <a:gd name="T46" fmla="*/ 55 w 481"/>
                <a:gd name="T47" fmla="*/ 80 h 542"/>
                <a:gd name="T48" fmla="*/ 80 w 481"/>
                <a:gd name="T49" fmla="*/ 55 h 542"/>
                <a:gd name="T50" fmla="*/ 108 w 481"/>
                <a:gd name="T51" fmla="*/ 34 h 542"/>
                <a:gd name="T52" fmla="*/ 140 w 481"/>
                <a:gd name="T53" fmla="*/ 17 h 542"/>
                <a:gd name="T54" fmla="*/ 175 w 481"/>
                <a:gd name="T55" fmla="*/ 7 h 542"/>
                <a:gd name="T56" fmla="*/ 214 w 481"/>
                <a:gd name="T57" fmla="*/ 1 h 542"/>
                <a:gd name="T58" fmla="*/ 255 w 481"/>
                <a:gd name="T59" fmla="*/ 0 h 542"/>
                <a:gd name="T60" fmla="*/ 293 w 481"/>
                <a:gd name="T61" fmla="*/ 4 h 542"/>
                <a:gd name="T62" fmla="*/ 329 w 481"/>
                <a:gd name="T63" fmla="*/ 13 h 542"/>
                <a:gd name="T64" fmla="*/ 361 w 481"/>
                <a:gd name="T65" fmla="*/ 29 h 542"/>
                <a:gd name="T66" fmla="*/ 390 w 481"/>
                <a:gd name="T67" fmla="*/ 48 h 542"/>
                <a:gd name="T68" fmla="*/ 416 w 481"/>
                <a:gd name="T69" fmla="*/ 73 h 542"/>
                <a:gd name="T70" fmla="*/ 438 w 481"/>
                <a:gd name="T71" fmla="*/ 102 h 542"/>
                <a:gd name="T72" fmla="*/ 455 w 481"/>
                <a:gd name="T73" fmla="*/ 135 h 542"/>
                <a:gd name="T74" fmla="*/ 469 w 481"/>
                <a:gd name="T75" fmla="*/ 171 h 542"/>
                <a:gd name="T76" fmla="*/ 477 w 481"/>
                <a:gd name="T77" fmla="*/ 212 h 542"/>
                <a:gd name="T78" fmla="*/ 480 w 481"/>
                <a:gd name="T79" fmla="*/ 255 h 542"/>
                <a:gd name="T80" fmla="*/ 82 w 481"/>
                <a:gd name="T81" fmla="*/ 295 h 542"/>
                <a:gd name="T82" fmla="*/ 92 w 481"/>
                <a:gd name="T83" fmla="*/ 359 h 542"/>
                <a:gd name="T84" fmla="*/ 112 w 481"/>
                <a:gd name="T85" fmla="*/ 410 h 542"/>
                <a:gd name="T86" fmla="*/ 144 w 481"/>
                <a:gd name="T87" fmla="*/ 446 h 542"/>
                <a:gd name="T88" fmla="*/ 187 w 481"/>
                <a:gd name="T89" fmla="*/ 469 h 542"/>
                <a:gd name="T90" fmla="*/ 240 w 481"/>
                <a:gd name="T91" fmla="*/ 476 h 542"/>
                <a:gd name="T92" fmla="*/ 293 w 481"/>
                <a:gd name="T93" fmla="*/ 469 h 542"/>
                <a:gd name="T94" fmla="*/ 336 w 481"/>
                <a:gd name="T95" fmla="*/ 446 h 542"/>
                <a:gd name="T96" fmla="*/ 368 w 481"/>
                <a:gd name="T97" fmla="*/ 410 h 542"/>
                <a:gd name="T98" fmla="*/ 388 w 481"/>
                <a:gd name="T99" fmla="*/ 359 h 542"/>
                <a:gd name="T100" fmla="*/ 398 w 481"/>
                <a:gd name="T101" fmla="*/ 295 h 542"/>
                <a:gd name="T102" fmla="*/ 396 w 481"/>
                <a:gd name="T103" fmla="*/ 224 h 542"/>
                <a:gd name="T104" fmla="*/ 383 w 481"/>
                <a:gd name="T105" fmla="*/ 165 h 542"/>
                <a:gd name="T106" fmla="*/ 358 w 481"/>
                <a:gd name="T107" fmla="*/ 119 h 542"/>
                <a:gd name="T108" fmla="*/ 322 w 481"/>
                <a:gd name="T109" fmla="*/ 88 h 542"/>
                <a:gd name="T110" fmla="*/ 276 w 481"/>
                <a:gd name="T111" fmla="*/ 70 h 542"/>
                <a:gd name="T112" fmla="*/ 220 w 481"/>
                <a:gd name="T113" fmla="*/ 68 h 542"/>
                <a:gd name="T114" fmla="*/ 170 w 481"/>
                <a:gd name="T115" fmla="*/ 80 h 542"/>
                <a:gd name="T116" fmla="*/ 132 w 481"/>
                <a:gd name="T117" fmla="*/ 106 h 542"/>
                <a:gd name="T118" fmla="*/ 104 w 481"/>
                <a:gd name="T119" fmla="*/ 147 h 542"/>
                <a:gd name="T120" fmla="*/ 87 w 481"/>
                <a:gd name="T121" fmla="*/ 201 h 542"/>
                <a:gd name="T122" fmla="*/ 81 w 481"/>
                <a:gd name="T123" fmla="*/ 27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2">
                  <a:moveTo>
                    <a:pt x="481" y="271"/>
                  </a:moveTo>
                  <a:lnTo>
                    <a:pt x="480" y="286"/>
                  </a:lnTo>
                  <a:lnTo>
                    <a:pt x="480" y="302"/>
                  </a:lnTo>
                  <a:lnTo>
                    <a:pt x="478" y="317"/>
                  </a:lnTo>
                  <a:lnTo>
                    <a:pt x="477" y="332"/>
                  </a:lnTo>
                  <a:lnTo>
                    <a:pt x="475" y="345"/>
                  </a:lnTo>
                  <a:lnTo>
                    <a:pt x="472" y="358"/>
                  </a:lnTo>
                  <a:lnTo>
                    <a:pt x="469" y="372"/>
                  </a:lnTo>
                  <a:lnTo>
                    <a:pt x="465" y="384"/>
                  </a:lnTo>
                  <a:lnTo>
                    <a:pt x="461" y="397"/>
                  </a:lnTo>
                  <a:lnTo>
                    <a:pt x="455" y="409"/>
                  </a:lnTo>
                  <a:lnTo>
                    <a:pt x="450" y="420"/>
                  </a:lnTo>
                  <a:lnTo>
                    <a:pt x="445" y="431"/>
                  </a:lnTo>
                  <a:lnTo>
                    <a:pt x="438" y="442"/>
                  </a:lnTo>
                  <a:lnTo>
                    <a:pt x="432" y="451"/>
                  </a:lnTo>
                  <a:lnTo>
                    <a:pt x="424" y="462"/>
                  </a:lnTo>
                  <a:lnTo>
                    <a:pt x="416" y="471"/>
                  </a:lnTo>
                  <a:lnTo>
                    <a:pt x="408" y="479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2"/>
                  </a:lnTo>
                  <a:lnTo>
                    <a:pt x="372" y="508"/>
                  </a:lnTo>
                  <a:lnTo>
                    <a:pt x="361" y="514"/>
                  </a:lnTo>
                  <a:lnTo>
                    <a:pt x="350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2"/>
                  </a:lnTo>
                  <a:lnTo>
                    <a:pt x="305" y="535"/>
                  </a:lnTo>
                  <a:lnTo>
                    <a:pt x="292" y="538"/>
                  </a:lnTo>
                  <a:lnTo>
                    <a:pt x="279" y="540"/>
                  </a:lnTo>
                  <a:lnTo>
                    <a:pt x="265" y="541"/>
                  </a:lnTo>
                  <a:lnTo>
                    <a:pt x="252" y="542"/>
                  </a:lnTo>
                  <a:lnTo>
                    <a:pt x="238" y="542"/>
                  </a:lnTo>
                  <a:lnTo>
                    <a:pt x="221" y="542"/>
                  </a:lnTo>
                  <a:lnTo>
                    <a:pt x="204" y="540"/>
                  </a:lnTo>
                  <a:lnTo>
                    <a:pt x="188" y="538"/>
                  </a:lnTo>
                  <a:lnTo>
                    <a:pt x="171" y="534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7"/>
                  </a:lnTo>
                  <a:lnTo>
                    <a:pt x="113" y="509"/>
                  </a:lnTo>
                  <a:lnTo>
                    <a:pt x="100" y="501"/>
                  </a:lnTo>
                  <a:lnTo>
                    <a:pt x="87" y="491"/>
                  </a:lnTo>
                  <a:lnTo>
                    <a:pt x="76" y="480"/>
                  </a:lnTo>
                  <a:lnTo>
                    <a:pt x="65" y="469"/>
                  </a:lnTo>
                  <a:lnTo>
                    <a:pt x="54" y="457"/>
                  </a:lnTo>
                  <a:lnTo>
                    <a:pt x="45" y="444"/>
                  </a:lnTo>
                  <a:lnTo>
                    <a:pt x="37" y="430"/>
                  </a:lnTo>
                  <a:lnTo>
                    <a:pt x="29" y="415"/>
                  </a:lnTo>
                  <a:lnTo>
                    <a:pt x="22" y="399"/>
                  </a:lnTo>
                  <a:lnTo>
                    <a:pt x="16" y="383"/>
                  </a:lnTo>
                  <a:lnTo>
                    <a:pt x="11" y="366"/>
                  </a:lnTo>
                  <a:lnTo>
                    <a:pt x="7" y="348"/>
                  </a:lnTo>
                  <a:lnTo>
                    <a:pt x="4" y="329"/>
                  </a:lnTo>
                  <a:lnTo>
                    <a:pt x="1" y="311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0" y="255"/>
                  </a:lnTo>
                  <a:lnTo>
                    <a:pt x="1" y="240"/>
                  </a:lnTo>
                  <a:lnTo>
                    <a:pt x="2" y="224"/>
                  </a:lnTo>
                  <a:lnTo>
                    <a:pt x="4" y="210"/>
                  </a:lnTo>
                  <a:lnTo>
                    <a:pt x="6" y="196"/>
                  </a:lnTo>
                  <a:lnTo>
                    <a:pt x="8" y="183"/>
                  </a:lnTo>
                  <a:lnTo>
                    <a:pt x="12" y="169"/>
                  </a:lnTo>
                  <a:lnTo>
                    <a:pt x="15" y="157"/>
                  </a:lnTo>
                  <a:lnTo>
                    <a:pt x="19" y="145"/>
                  </a:lnTo>
                  <a:lnTo>
                    <a:pt x="24" y="133"/>
                  </a:lnTo>
                  <a:lnTo>
                    <a:pt x="30" y="122"/>
                  </a:lnTo>
                  <a:lnTo>
                    <a:pt x="36" y="110"/>
                  </a:lnTo>
                  <a:lnTo>
                    <a:pt x="42" y="100"/>
                  </a:lnTo>
                  <a:lnTo>
                    <a:pt x="48" y="90"/>
                  </a:lnTo>
                  <a:lnTo>
                    <a:pt x="55" y="80"/>
                  </a:lnTo>
                  <a:lnTo>
                    <a:pt x="64" y="71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7"/>
                  </a:lnTo>
                  <a:lnTo>
                    <a:pt x="99" y="40"/>
                  </a:lnTo>
                  <a:lnTo>
                    <a:pt x="108" y="34"/>
                  </a:lnTo>
                  <a:lnTo>
                    <a:pt x="118" y="28"/>
                  </a:lnTo>
                  <a:lnTo>
                    <a:pt x="129" y="23"/>
                  </a:lnTo>
                  <a:lnTo>
                    <a:pt x="140" y="17"/>
                  </a:lnTo>
                  <a:lnTo>
                    <a:pt x="152" y="13"/>
                  </a:lnTo>
                  <a:lnTo>
                    <a:pt x="163" y="10"/>
                  </a:lnTo>
                  <a:lnTo>
                    <a:pt x="175" y="7"/>
                  </a:lnTo>
                  <a:lnTo>
                    <a:pt x="188" y="4"/>
                  </a:lnTo>
                  <a:lnTo>
                    <a:pt x="200" y="2"/>
                  </a:lnTo>
                  <a:lnTo>
                    <a:pt x="214" y="1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268" y="1"/>
                  </a:lnTo>
                  <a:lnTo>
                    <a:pt x="281" y="2"/>
                  </a:lnTo>
                  <a:lnTo>
                    <a:pt x="293" y="4"/>
                  </a:lnTo>
                  <a:lnTo>
                    <a:pt x="306" y="7"/>
                  </a:lnTo>
                  <a:lnTo>
                    <a:pt x="318" y="10"/>
                  </a:lnTo>
                  <a:lnTo>
                    <a:pt x="329" y="13"/>
                  </a:lnTo>
                  <a:lnTo>
                    <a:pt x="340" y="18"/>
                  </a:lnTo>
                  <a:lnTo>
                    <a:pt x="351" y="23"/>
                  </a:lnTo>
                  <a:lnTo>
                    <a:pt x="361" y="29"/>
                  </a:lnTo>
                  <a:lnTo>
                    <a:pt x="371" y="34"/>
                  </a:lnTo>
                  <a:lnTo>
                    <a:pt x="381" y="41"/>
                  </a:lnTo>
                  <a:lnTo>
                    <a:pt x="390" y="48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3"/>
                  </a:lnTo>
                  <a:lnTo>
                    <a:pt x="424" y="83"/>
                  </a:lnTo>
                  <a:lnTo>
                    <a:pt x="432" y="92"/>
                  </a:lnTo>
                  <a:lnTo>
                    <a:pt x="438" y="102"/>
                  </a:lnTo>
                  <a:lnTo>
                    <a:pt x="444" y="113"/>
                  </a:lnTo>
                  <a:lnTo>
                    <a:pt x="450" y="124"/>
                  </a:lnTo>
                  <a:lnTo>
                    <a:pt x="455" y="135"/>
                  </a:lnTo>
                  <a:lnTo>
                    <a:pt x="461" y="147"/>
                  </a:lnTo>
                  <a:lnTo>
                    <a:pt x="465" y="159"/>
                  </a:lnTo>
                  <a:lnTo>
                    <a:pt x="469" y="171"/>
                  </a:lnTo>
                  <a:lnTo>
                    <a:pt x="472" y="185"/>
                  </a:lnTo>
                  <a:lnTo>
                    <a:pt x="475" y="197"/>
                  </a:lnTo>
                  <a:lnTo>
                    <a:pt x="477" y="212"/>
                  </a:lnTo>
                  <a:lnTo>
                    <a:pt x="478" y="226"/>
                  </a:lnTo>
                  <a:lnTo>
                    <a:pt x="480" y="241"/>
                  </a:lnTo>
                  <a:lnTo>
                    <a:pt x="480" y="255"/>
                  </a:lnTo>
                  <a:lnTo>
                    <a:pt x="481" y="271"/>
                  </a:lnTo>
                  <a:close/>
                  <a:moveTo>
                    <a:pt x="81" y="271"/>
                  </a:moveTo>
                  <a:lnTo>
                    <a:pt x="82" y="295"/>
                  </a:lnTo>
                  <a:lnTo>
                    <a:pt x="84" y="318"/>
                  </a:lnTo>
                  <a:lnTo>
                    <a:pt x="87" y="339"/>
                  </a:lnTo>
                  <a:lnTo>
                    <a:pt x="92" y="359"/>
                  </a:lnTo>
                  <a:lnTo>
                    <a:pt x="97" y="377"/>
                  </a:lnTo>
                  <a:lnTo>
                    <a:pt x="104" y="395"/>
                  </a:lnTo>
                  <a:lnTo>
                    <a:pt x="112" y="410"/>
                  </a:lnTo>
                  <a:lnTo>
                    <a:pt x="122" y="423"/>
                  </a:lnTo>
                  <a:lnTo>
                    <a:pt x="132" y="436"/>
                  </a:lnTo>
                  <a:lnTo>
                    <a:pt x="144" y="446"/>
                  </a:lnTo>
                  <a:lnTo>
                    <a:pt x="157" y="455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3"/>
                  </a:lnTo>
                  <a:lnTo>
                    <a:pt x="221" y="475"/>
                  </a:lnTo>
                  <a:lnTo>
                    <a:pt x="240" y="476"/>
                  </a:lnTo>
                  <a:lnTo>
                    <a:pt x="259" y="475"/>
                  </a:lnTo>
                  <a:lnTo>
                    <a:pt x="277" y="473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5"/>
                  </a:lnTo>
                  <a:lnTo>
                    <a:pt x="336" y="446"/>
                  </a:lnTo>
                  <a:lnTo>
                    <a:pt x="348" y="436"/>
                  </a:lnTo>
                  <a:lnTo>
                    <a:pt x="358" y="423"/>
                  </a:lnTo>
                  <a:lnTo>
                    <a:pt x="368" y="410"/>
                  </a:lnTo>
                  <a:lnTo>
                    <a:pt x="376" y="395"/>
                  </a:lnTo>
                  <a:lnTo>
                    <a:pt x="383" y="378"/>
                  </a:lnTo>
                  <a:lnTo>
                    <a:pt x="388" y="359"/>
                  </a:lnTo>
                  <a:lnTo>
                    <a:pt x="393" y="340"/>
                  </a:lnTo>
                  <a:lnTo>
                    <a:pt x="396" y="318"/>
                  </a:lnTo>
                  <a:lnTo>
                    <a:pt x="398" y="295"/>
                  </a:lnTo>
                  <a:lnTo>
                    <a:pt x="399" y="271"/>
                  </a:lnTo>
                  <a:lnTo>
                    <a:pt x="398" y="247"/>
                  </a:lnTo>
                  <a:lnTo>
                    <a:pt x="396" y="224"/>
                  </a:lnTo>
                  <a:lnTo>
                    <a:pt x="393" y="202"/>
                  </a:lnTo>
                  <a:lnTo>
                    <a:pt x="388" y="183"/>
                  </a:lnTo>
                  <a:lnTo>
                    <a:pt x="383" y="165"/>
                  </a:lnTo>
                  <a:lnTo>
                    <a:pt x="376" y="148"/>
                  </a:lnTo>
                  <a:lnTo>
                    <a:pt x="368" y="133"/>
                  </a:lnTo>
                  <a:lnTo>
                    <a:pt x="358" y="119"/>
                  </a:lnTo>
                  <a:lnTo>
                    <a:pt x="348" y="107"/>
                  </a:lnTo>
                  <a:lnTo>
                    <a:pt x="336" y="96"/>
                  </a:lnTo>
                  <a:lnTo>
                    <a:pt x="322" y="88"/>
                  </a:lnTo>
                  <a:lnTo>
                    <a:pt x="309" y="80"/>
                  </a:lnTo>
                  <a:lnTo>
                    <a:pt x="293" y="74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39" y="67"/>
                  </a:lnTo>
                  <a:lnTo>
                    <a:pt x="220" y="68"/>
                  </a:lnTo>
                  <a:lnTo>
                    <a:pt x="202" y="70"/>
                  </a:lnTo>
                  <a:lnTo>
                    <a:pt x="186" y="74"/>
                  </a:lnTo>
                  <a:lnTo>
                    <a:pt x="170" y="80"/>
                  </a:lnTo>
                  <a:lnTo>
                    <a:pt x="157" y="87"/>
                  </a:lnTo>
                  <a:lnTo>
                    <a:pt x="143" y="96"/>
                  </a:lnTo>
                  <a:lnTo>
                    <a:pt x="132" y="106"/>
                  </a:lnTo>
                  <a:lnTo>
                    <a:pt x="122" y="119"/>
                  </a:lnTo>
                  <a:lnTo>
                    <a:pt x="112" y="132"/>
                  </a:lnTo>
                  <a:lnTo>
                    <a:pt x="104" y="147"/>
                  </a:lnTo>
                  <a:lnTo>
                    <a:pt x="97" y="164"/>
                  </a:lnTo>
                  <a:lnTo>
                    <a:pt x="92" y="182"/>
                  </a:lnTo>
                  <a:lnTo>
                    <a:pt x="87" y="201"/>
                  </a:lnTo>
                  <a:lnTo>
                    <a:pt x="84" y="223"/>
                  </a:lnTo>
                  <a:lnTo>
                    <a:pt x="82" y="246"/>
                  </a:lnTo>
                  <a:lnTo>
                    <a:pt x="81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0" name="Freeform 26"/>
            <p:cNvSpPr>
              <a:spLocks/>
            </p:cNvSpPr>
            <p:nvPr/>
          </p:nvSpPr>
          <p:spPr bwMode="auto">
            <a:xfrm>
              <a:off x="370" y="3119"/>
              <a:ext cx="19" cy="24"/>
            </a:xfrm>
            <a:custGeom>
              <a:avLst/>
              <a:gdLst>
                <a:gd name="T0" fmla="*/ 359 w 438"/>
                <a:gd name="T1" fmla="*/ 194 h 533"/>
                <a:gd name="T2" fmla="*/ 357 w 438"/>
                <a:gd name="T3" fmla="*/ 164 h 533"/>
                <a:gd name="T4" fmla="*/ 352 w 438"/>
                <a:gd name="T5" fmla="*/ 138 h 533"/>
                <a:gd name="T6" fmla="*/ 343 w 438"/>
                <a:gd name="T7" fmla="*/ 117 h 533"/>
                <a:gd name="T8" fmla="*/ 329 w 438"/>
                <a:gd name="T9" fmla="*/ 99 h 533"/>
                <a:gd name="T10" fmla="*/ 313 w 438"/>
                <a:gd name="T11" fmla="*/ 85 h 533"/>
                <a:gd name="T12" fmla="*/ 292 w 438"/>
                <a:gd name="T13" fmla="*/ 75 h 533"/>
                <a:gd name="T14" fmla="*/ 267 w 438"/>
                <a:gd name="T15" fmla="*/ 69 h 533"/>
                <a:gd name="T16" fmla="*/ 238 w 438"/>
                <a:gd name="T17" fmla="*/ 67 h 533"/>
                <a:gd name="T18" fmla="*/ 200 w 438"/>
                <a:gd name="T19" fmla="*/ 70 h 533"/>
                <a:gd name="T20" fmla="*/ 167 w 438"/>
                <a:gd name="T21" fmla="*/ 78 h 533"/>
                <a:gd name="T22" fmla="*/ 139 w 438"/>
                <a:gd name="T23" fmla="*/ 92 h 533"/>
                <a:gd name="T24" fmla="*/ 118 w 438"/>
                <a:gd name="T25" fmla="*/ 111 h 533"/>
                <a:gd name="T26" fmla="*/ 101 w 438"/>
                <a:gd name="T27" fmla="*/ 137 h 533"/>
                <a:gd name="T28" fmla="*/ 89 w 438"/>
                <a:gd name="T29" fmla="*/ 170 h 533"/>
                <a:gd name="T30" fmla="*/ 81 w 438"/>
                <a:gd name="T31" fmla="*/ 211 h 533"/>
                <a:gd name="T32" fmla="*/ 79 w 438"/>
                <a:gd name="T33" fmla="*/ 258 h 533"/>
                <a:gd name="T34" fmla="*/ 0 w 438"/>
                <a:gd name="T35" fmla="*/ 533 h 533"/>
                <a:gd name="T36" fmla="*/ 65 w 438"/>
                <a:gd name="T37" fmla="*/ 9 h 533"/>
                <a:gd name="T38" fmla="*/ 81 w 438"/>
                <a:gd name="T39" fmla="*/ 80 h 533"/>
                <a:gd name="T40" fmla="*/ 95 w 438"/>
                <a:gd name="T41" fmla="*/ 63 h 533"/>
                <a:gd name="T42" fmla="*/ 110 w 438"/>
                <a:gd name="T43" fmla="*/ 46 h 533"/>
                <a:gd name="T44" fmla="*/ 129 w 438"/>
                <a:gd name="T45" fmla="*/ 33 h 533"/>
                <a:gd name="T46" fmla="*/ 150 w 438"/>
                <a:gd name="T47" fmla="*/ 21 h 533"/>
                <a:gd name="T48" fmla="*/ 172 w 438"/>
                <a:gd name="T49" fmla="*/ 11 h 533"/>
                <a:gd name="T50" fmla="*/ 196 w 438"/>
                <a:gd name="T51" fmla="*/ 5 h 533"/>
                <a:gd name="T52" fmla="*/ 222 w 438"/>
                <a:gd name="T53" fmla="*/ 1 h 533"/>
                <a:gd name="T54" fmla="*/ 248 w 438"/>
                <a:gd name="T55" fmla="*/ 0 h 533"/>
                <a:gd name="T56" fmla="*/ 292 w 438"/>
                <a:gd name="T57" fmla="*/ 3 h 533"/>
                <a:gd name="T58" fmla="*/ 330 w 438"/>
                <a:gd name="T59" fmla="*/ 11 h 533"/>
                <a:gd name="T60" fmla="*/ 364 w 438"/>
                <a:gd name="T61" fmla="*/ 26 h 533"/>
                <a:gd name="T62" fmla="*/ 390 w 438"/>
                <a:gd name="T63" fmla="*/ 45 h 533"/>
                <a:gd name="T64" fmla="*/ 402 w 438"/>
                <a:gd name="T65" fmla="*/ 58 h 533"/>
                <a:gd name="T66" fmla="*/ 411 w 438"/>
                <a:gd name="T67" fmla="*/ 71 h 533"/>
                <a:gd name="T68" fmla="*/ 419 w 438"/>
                <a:gd name="T69" fmla="*/ 88 h 533"/>
                <a:gd name="T70" fmla="*/ 427 w 438"/>
                <a:gd name="T71" fmla="*/ 104 h 533"/>
                <a:gd name="T72" fmla="*/ 435 w 438"/>
                <a:gd name="T73" fmla="*/ 145 h 533"/>
                <a:gd name="T74" fmla="*/ 438 w 438"/>
                <a:gd name="T75" fmla="*/ 191 h 533"/>
                <a:gd name="T76" fmla="*/ 359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9" y="533"/>
                  </a:moveTo>
                  <a:lnTo>
                    <a:pt x="359" y="194"/>
                  </a:lnTo>
                  <a:lnTo>
                    <a:pt x="358" y="179"/>
                  </a:lnTo>
                  <a:lnTo>
                    <a:pt x="357" y="164"/>
                  </a:lnTo>
                  <a:lnTo>
                    <a:pt x="355" y="151"/>
                  </a:lnTo>
                  <a:lnTo>
                    <a:pt x="352" y="138"/>
                  </a:lnTo>
                  <a:lnTo>
                    <a:pt x="348" y="127"/>
                  </a:lnTo>
                  <a:lnTo>
                    <a:pt x="343" y="117"/>
                  </a:lnTo>
                  <a:lnTo>
                    <a:pt x="337" y="107"/>
                  </a:lnTo>
                  <a:lnTo>
                    <a:pt x="329" y="99"/>
                  </a:lnTo>
                  <a:lnTo>
                    <a:pt x="322" y="92"/>
                  </a:lnTo>
                  <a:lnTo>
                    <a:pt x="313" y="85"/>
                  </a:lnTo>
                  <a:lnTo>
                    <a:pt x="304" y="79"/>
                  </a:lnTo>
                  <a:lnTo>
                    <a:pt x="292" y="75"/>
                  </a:lnTo>
                  <a:lnTo>
                    <a:pt x="281" y="71"/>
                  </a:lnTo>
                  <a:lnTo>
                    <a:pt x="267" y="69"/>
                  </a:lnTo>
                  <a:lnTo>
                    <a:pt x="253" y="68"/>
                  </a:lnTo>
                  <a:lnTo>
                    <a:pt x="238" y="67"/>
                  </a:lnTo>
                  <a:lnTo>
                    <a:pt x="219" y="68"/>
                  </a:lnTo>
                  <a:lnTo>
                    <a:pt x="200" y="70"/>
                  </a:lnTo>
                  <a:lnTo>
                    <a:pt x="183" y="73"/>
                  </a:lnTo>
                  <a:lnTo>
                    <a:pt x="167" y="78"/>
                  </a:lnTo>
                  <a:lnTo>
                    <a:pt x="153" y="85"/>
                  </a:lnTo>
                  <a:lnTo>
                    <a:pt x="139" y="92"/>
                  </a:lnTo>
                  <a:lnTo>
                    <a:pt x="128" y="101"/>
                  </a:lnTo>
                  <a:lnTo>
                    <a:pt x="118" y="111"/>
                  </a:lnTo>
                  <a:lnTo>
                    <a:pt x="109" y="124"/>
                  </a:lnTo>
                  <a:lnTo>
                    <a:pt x="101" y="137"/>
                  </a:lnTo>
                  <a:lnTo>
                    <a:pt x="95" y="153"/>
                  </a:lnTo>
                  <a:lnTo>
                    <a:pt x="89" y="170"/>
                  </a:lnTo>
                  <a:lnTo>
                    <a:pt x="84" y="190"/>
                  </a:lnTo>
                  <a:lnTo>
                    <a:pt x="81" y="211"/>
                  </a:lnTo>
                  <a:lnTo>
                    <a:pt x="80" y="233"/>
                  </a:lnTo>
                  <a:lnTo>
                    <a:pt x="79" y="258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9"/>
                  </a:lnTo>
                  <a:lnTo>
                    <a:pt x="65" y="9"/>
                  </a:lnTo>
                  <a:lnTo>
                    <a:pt x="77" y="80"/>
                  </a:lnTo>
                  <a:lnTo>
                    <a:pt x="81" y="80"/>
                  </a:lnTo>
                  <a:lnTo>
                    <a:pt x="88" y="71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6"/>
                  </a:lnTo>
                  <a:lnTo>
                    <a:pt x="120" y="39"/>
                  </a:lnTo>
                  <a:lnTo>
                    <a:pt x="129" y="33"/>
                  </a:lnTo>
                  <a:lnTo>
                    <a:pt x="139" y="27"/>
                  </a:lnTo>
                  <a:lnTo>
                    <a:pt x="150" y="21"/>
                  </a:lnTo>
                  <a:lnTo>
                    <a:pt x="161" y="16"/>
                  </a:lnTo>
                  <a:lnTo>
                    <a:pt x="172" y="11"/>
                  </a:lnTo>
                  <a:lnTo>
                    <a:pt x="185" y="8"/>
                  </a:lnTo>
                  <a:lnTo>
                    <a:pt x="196" y="5"/>
                  </a:lnTo>
                  <a:lnTo>
                    <a:pt x="209" y="3"/>
                  </a:lnTo>
                  <a:lnTo>
                    <a:pt x="222" y="1"/>
                  </a:lnTo>
                  <a:lnTo>
                    <a:pt x="234" y="0"/>
                  </a:lnTo>
                  <a:lnTo>
                    <a:pt x="248" y="0"/>
                  </a:lnTo>
                  <a:lnTo>
                    <a:pt x="271" y="1"/>
                  </a:lnTo>
                  <a:lnTo>
                    <a:pt x="292" y="3"/>
                  </a:lnTo>
                  <a:lnTo>
                    <a:pt x="313" y="6"/>
                  </a:lnTo>
                  <a:lnTo>
                    <a:pt x="330" y="11"/>
                  </a:lnTo>
                  <a:lnTo>
                    <a:pt x="348" y="17"/>
                  </a:lnTo>
                  <a:lnTo>
                    <a:pt x="364" y="26"/>
                  </a:lnTo>
                  <a:lnTo>
                    <a:pt x="378" y="35"/>
                  </a:lnTo>
                  <a:lnTo>
                    <a:pt x="390" y="45"/>
                  </a:lnTo>
                  <a:lnTo>
                    <a:pt x="397" y="52"/>
                  </a:lnTo>
                  <a:lnTo>
                    <a:pt x="402" y="58"/>
                  </a:lnTo>
                  <a:lnTo>
                    <a:pt x="407" y="64"/>
                  </a:lnTo>
                  <a:lnTo>
                    <a:pt x="411" y="71"/>
                  </a:lnTo>
                  <a:lnTo>
                    <a:pt x="416" y="79"/>
                  </a:lnTo>
                  <a:lnTo>
                    <a:pt x="419" y="88"/>
                  </a:lnTo>
                  <a:lnTo>
                    <a:pt x="424" y="96"/>
                  </a:lnTo>
                  <a:lnTo>
                    <a:pt x="427" y="104"/>
                  </a:lnTo>
                  <a:lnTo>
                    <a:pt x="432" y="124"/>
                  </a:lnTo>
                  <a:lnTo>
                    <a:pt x="435" y="145"/>
                  </a:lnTo>
                  <a:lnTo>
                    <a:pt x="438" y="167"/>
                  </a:lnTo>
                  <a:lnTo>
                    <a:pt x="438" y="191"/>
                  </a:lnTo>
                  <a:lnTo>
                    <a:pt x="438" y="533"/>
                  </a:lnTo>
                  <a:lnTo>
                    <a:pt x="359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1" name="Freeform 27"/>
            <p:cNvSpPr>
              <a:spLocks noEditPoints="1"/>
            </p:cNvSpPr>
            <p:nvPr/>
          </p:nvSpPr>
          <p:spPr bwMode="auto">
            <a:xfrm>
              <a:off x="395" y="3119"/>
              <a:ext cx="18" cy="24"/>
            </a:xfrm>
            <a:custGeom>
              <a:avLst/>
              <a:gdLst>
                <a:gd name="T0" fmla="*/ 342 w 421"/>
                <a:gd name="T1" fmla="*/ 458 h 541"/>
                <a:gd name="T2" fmla="*/ 312 w 421"/>
                <a:gd name="T3" fmla="*/ 490 h 541"/>
                <a:gd name="T4" fmla="*/ 283 w 421"/>
                <a:gd name="T5" fmla="*/ 513 h 541"/>
                <a:gd name="T6" fmla="*/ 254 w 421"/>
                <a:gd name="T7" fmla="*/ 528 h 541"/>
                <a:gd name="T8" fmla="*/ 220 w 421"/>
                <a:gd name="T9" fmla="*/ 537 h 541"/>
                <a:gd name="T10" fmla="*/ 181 w 421"/>
                <a:gd name="T11" fmla="*/ 541 h 541"/>
                <a:gd name="T12" fmla="*/ 129 w 421"/>
                <a:gd name="T13" fmla="*/ 539 h 541"/>
                <a:gd name="T14" fmla="*/ 83 w 421"/>
                <a:gd name="T15" fmla="*/ 526 h 541"/>
                <a:gd name="T16" fmla="*/ 44 w 421"/>
                <a:gd name="T17" fmla="*/ 501 h 541"/>
                <a:gd name="T18" fmla="*/ 18 w 421"/>
                <a:gd name="T19" fmla="*/ 466 h 541"/>
                <a:gd name="T20" fmla="*/ 3 w 421"/>
                <a:gd name="T21" fmla="*/ 421 h 541"/>
                <a:gd name="T22" fmla="*/ 0 w 421"/>
                <a:gd name="T23" fmla="*/ 377 h 541"/>
                <a:gd name="T24" fmla="*/ 4 w 421"/>
                <a:gd name="T25" fmla="*/ 349 h 541"/>
                <a:gd name="T26" fmla="*/ 12 w 421"/>
                <a:gd name="T27" fmla="*/ 324 h 541"/>
                <a:gd name="T28" fmla="*/ 25 w 421"/>
                <a:gd name="T29" fmla="*/ 303 h 541"/>
                <a:gd name="T30" fmla="*/ 42 w 421"/>
                <a:gd name="T31" fmla="*/ 283 h 541"/>
                <a:gd name="T32" fmla="*/ 64 w 421"/>
                <a:gd name="T33" fmla="*/ 266 h 541"/>
                <a:gd name="T34" fmla="*/ 120 w 421"/>
                <a:gd name="T35" fmla="*/ 241 h 541"/>
                <a:gd name="T36" fmla="*/ 194 w 421"/>
                <a:gd name="T37" fmla="*/ 225 h 541"/>
                <a:gd name="T38" fmla="*/ 343 w 421"/>
                <a:gd name="T39" fmla="*/ 218 h 541"/>
                <a:gd name="T40" fmla="*/ 341 w 421"/>
                <a:gd name="T41" fmla="*/ 157 h 541"/>
                <a:gd name="T42" fmla="*/ 333 w 421"/>
                <a:gd name="T43" fmla="*/ 121 h 541"/>
                <a:gd name="T44" fmla="*/ 316 w 421"/>
                <a:gd name="T45" fmla="*/ 95 h 541"/>
                <a:gd name="T46" fmla="*/ 292 w 421"/>
                <a:gd name="T47" fmla="*/ 76 h 541"/>
                <a:gd name="T48" fmla="*/ 258 w 421"/>
                <a:gd name="T49" fmla="*/ 67 h 541"/>
                <a:gd name="T50" fmla="*/ 215 w 421"/>
                <a:gd name="T51" fmla="*/ 66 h 541"/>
                <a:gd name="T52" fmla="*/ 161 w 421"/>
                <a:gd name="T53" fmla="*/ 75 h 541"/>
                <a:gd name="T54" fmla="*/ 103 w 421"/>
                <a:gd name="T55" fmla="*/ 96 h 541"/>
                <a:gd name="T56" fmla="*/ 79 w 421"/>
                <a:gd name="T57" fmla="*/ 35 h 541"/>
                <a:gd name="T58" fmla="*/ 144 w 421"/>
                <a:gd name="T59" fmla="*/ 11 h 541"/>
                <a:gd name="T60" fmla="*/ 213 w 421"/>
                <a:gd name="T61" fmla="*/ 1 h 541"/>
                <a:gd name="T62" fmla="*/ 280 w 421"/>
                <a:gd name="T63" fmla="*/ 2 h 541"/>
                <a:gd name="T64" fmla="*/ 335 w 421"/>
                <a:gd name="T65" fmla="*/ 16 h 541"/>
                <a:gd name="T66" fmla="*/ 375 w 421"/>
                <a:gd name="T67" fmla="*/ 41 h 541"/>
                <a:gd name="T68" fmla="*/ 391 w 421"/>
                <a:gd name="T69" fmla="*/ 59 h 541"/>
                <a:gd name="T70" fmla="*/ 409 w 421"/>
                <a:gd name="T71" fmla="*/ 95 h 541"/>
                <a:gd name="T72" fmla="*/ 420 w 421"/>
                <a:gd name="T73" fmla="*/ 153 h 541"/>
                <a:gd name="T74" fmla="*/ 362 w 421"/>
                <a:gd name="T75" fmla="*/ 532 h 541"/>
                <a:gd name="T76" fmla="*/ 217 w 421"/>
                <a:gd name="T77" fmla="*/ 473 h 541"/>
                <a:gd name="T78" fmla="*/ 263 w 421"/>
                <a:gd name="T79" fmla="*/ 460 h 541"/>
                <a:gd name="T80" fmla="*/ 299 w 421"/>
                <a:gd name="T81" fmla="*/ 435 h 541"/>
                <a:gd name="T82" fmla="*/ 325 w 421"/>
                <a:gd name="T83" fmla="*/ 401 h 541"/>
                <a:gd name="T84" fmla="*/ 338 w 421"/>
                <a:gd name="T85" fmla="*/ 356 h 541"/>
                <a:gd name="T86" fmla="*/ 341 w 421"/>
                <a:gd name="T87" fmla="*/ 275 h 541"/>
                <a:gd name="T88" fmla="*/ 218 w 421"/>
                <a:gd name="T89" fmla="*/ 281 h 541"/>
                <a:gd name="T90" fmla="*/ 164 w 421"/>
                <a:gd name="T91" fmla="*/ 291 h 541"/>
                <a:gd name="T92" fmla="*/ 125 w 421"/>
                <a:gd name="T93" fmla="*/ 307 h 541"/>
                <a:gd name="T94" fmla="*/ 99 w 421"/>
                <a:gd name="T95" fmla="*/ 331 h 541"/>
                <a:gd name="T96" fmla="*/ 86 w 421"/>
                <a:gd name="T97" fmla="*/ 363 h 541"/>
                <a:gd name="T98" fmla="*/ 84 w 421"/>
                <a:gd name="T99" fmla="*/ 399 h 541"/>
                <a:gd name="T100" fmla="*/ 90 w 421"/>
                <a:gd name="T101" fmla="*/ 426 h 541"/>
                <a:gd name="T102" fmla="*/ 103 w 421"/>
                <a:gd name="T103" fmla="*/ 447 h 541"/>
                <a:gd name="T104" fmla="*/ 124 w 421"/>
                <a:gd name="T105" fmla="*/ 463 h 541"/>
                <a:gd name="T106" fmla="*/ 150 w 421"/>
                <a:gd name="T107" fmla="*/ 473 h 541"/>
                <a:gd name="T108" fmla="*/ 182 w 421"/>
                <a:gd name="T109" fmla="*/ 476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1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2" y="479"/>
                  </a:lnTo>
                  <a:lnTo>
                    <a:pt x="312" y="490"/>
                  </a:lnTo>
                  <a:lnTo>
                    <a:pt x="303" y="498"/>
                  </a:lnTo>
                  <a:lnTo>
                    <a:pt x="294" y="506"/>
                  </a:lnTo>
                  <a:lnTo>
                    <a:pt x="283" y="513"/>
                  </a:lnTo>
                  <a:lnTo>
                    <a:pt x="274" y="519"/>
                  </a:lnTo>
                  <a:lnTo>
                    <a:pt x="264" y="524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2" y="534"/>
                  </a:lnTo>
                  <a:lnTo>
                    <a:pt x="220" y="537"/>
                  </a:lnTo>
                  <a:lnTo>
                    <a:pt x="208" y="539"/>
                  </a:lnTo>
                  <a:lnTo>
                    <a:pt x="194" y="540"/>
                  </a:lnTo>
                  <a:lnTo>
                    <a:pt x="181" y="541"/>
                  </a:lnTo>
                  <a:lnTo>
                    <a:pt x="166" y="541"/>
                  </a:lnTo>
                  <a:lnTo>
                    <a:pt x="148" y="540"/>
                  </a:lnTo>
                  <a:lnTo>
                    <a:pt x="129" y="539"/>
                  </a:lnTo>
                  <a:lnTo>
                    <a:pt x="113" y="536"/>
                  </a:lnTo>
                  <a:lnTo>
                    <a:pt x="97" y="531"/>
                  </a:lnTo>
                  <a:lnTo>
                    <a:pt x="83" y="526"/>
                  </a:lnTo>
                  <a:lnTo>
                    <a:pt x="68" y="519"/>
                  </a:lnTo>
                  <a:lnTo>
                    <a:pt x="56" y="510"/>
                  </a:lnTo>
                  <a:lnTo>
                    <a:pt x="44" y="501"/>
                  </a:lnTo>
                  <a:lnTo>
                    <a:pt x="34" y="491"/>
                  </a:lnTo>
                  <a:lnTo>
                    <a:pt x="25" y="479"/>
                  </a:lnTo>
                  <a:lnTo>
                    <a:pt x="18" y="466"/>
                  </a:lnTo>
                  <a:lnTo>
                    <a:pt x="11" y="452"/>
                  </a:lnTo>
                  <a:lnTo>
                    <a:pt x="6" y="438"/>
                  </a:lnTo>
                  <a:lnTo>
                    <a:pt x="3" y="421"/>
                  </a:lnTo>
                  <a:lnTo>
                    <a:pt x="1" y="405"/>
                  </a:lnTo>
                  <a:lnTo>
                    <a:pt x="0" y="387"/>
                  </a:lnTo>
                  <a:lnTo>
                    <a:pt x="0" y="377"/>
                  </a:lnTo>
                  <a:lnTo>
                    <a:pt x="1" y="368"/>
                  </a:lnTo>
                  <a:lnTo>
                    <a:pt x="2" y="358"/>
                  </a:lnTo>
                  <a:lnTo>
                    <a:pt x="4" y="349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4"/>
                  </a:lnTo>
                  <a:lnTo>
                    <a:pt x="16" y="317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5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9" y="277"/>
                  </a:lnTo>
                  <a:lnTo>
                    <a:pt x="56" y="272"/>
                  </a:lnTo>
                  <a:lnTo>
                    <a:pt x="64" y="266"/>
                  </a:lnTo>
                  <a:lnTo>
                    <a:pt x="81" y="256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4"/>
                  </a:lnTo>
                  <a:lnTo>
                    <a:pt x="167" y="229"/>
                  </a:lnTo>
                  <a:lnTo>
                    <a:pt x="194" y="225"/>
                  </a:lnTo>
                  <a:lnTo>
                    <a:pt x="223" y="222"/>
                  </a:lnTo>
                  <a:lnTo>
                    <a:pt x="254" y="221"/>
                  </a:lnTo>
                  <a:lnTo>
                    <a:pt x="343" y="218"/>
                  </a:lnTo>
                  <a:lnTo>
                    <a:pt x="343" y="185"/>
                  </a:lnTo>
                  <a:lnTo>
                    <a:pt x="342" y="170"/>
                  </a:lnTo>
                  <a:lnTo>
                    <a:pt x="341" y="157"/>
                  </a:lnTo>
                  <a:lnTo>
                    <a:pt x="339" y="144"/>
                  </a:lnTo>
                  <a:lnTo>
                    <a:pt x="336" y="132"/>
                  </a:lnTo>
                  <a:lnTo>
                    <a:pt x="333" y="121"/>
                  </a:lnTo>
                  <a:lnTo>
                    <a:pt x="328" y="112"/>
                  </a:lnTo>
                  <a:lnTo>
                    <a:pt x="322" y="102"/>
                  </a:lnTo>
                  <a:lnTo>
                    <a:pt x="316" y="95"/>
                  </a:lnTo>
                  <a:lnTo>
                    <a:pt x="309" y="88"/>
                  </a:lnTo>
                  <a:lnTo>
                    <a:pt x="301" y="82"/>
                  </a:lnTo>
                  <a:lnTo>
                    <a:pt x="292" y="76"/>
                  </a:lnTo>
                  <a:lnTo>
                    <a:pt x="282" y="72"/>
                  </a:lnTo>
                  <a:lnTo>
                    <a:pt x="271" y="69"/>
                  </a:lnTo>
                  <a:lnTo>
                    <a:pt x="258" y="67"/>
                  </a:lnTo>
                  <a:lnTo>
                    <a:pt x="246" y="66"/>
                  </a:lnTo>
                  <a:lnTo>
                    <a:pt x="232" y="65"/>
                  </a:lnTo>
                  <a:lnTo>
                    <a:pt x="215" y="66"/>
                  </a:lnTo>
                  <a:lnTo>
                    <a:pt x="197" y="68"/>
                  </a:lnTo>
                  <a:lnTo>
                    <a:pt x="180" y="71"/>
                  </a:lnTo>
                  <a:lnTo>
                    <a:pt x="161" y="75"/>
                  </a:lnTo>
                  <a:lnTo>
                    <a:pt x="143" y="81"/>
                  </a:lnTo>
                  <a:lnTo>
                    <a:pt x="124" y="88"/>
                  </a:lnTo>
                  <a:lnTo>
                    <a:pt x="103" y="96"/>
                  </a:lnTo>
                  <a:lnTo>
                    <a:pt x="84" y="105"/>
                  </a:lnTo>
                  <a:lnTo>
                    <a:pt x="59" y="44"/>
                  </a:lnTo>
                  <a:lnTo>
                    <a:pt x="79" y="35"/>
                  </a:lnTo>
                  <a:lnTo>
                    <a:pt x="99" y="26"/>
                  </a:lnTo>
                  <a:lnTo>
                    <a:pt x="121" y="19"/>
                  </a:lnTo>
                  <a:lnTo>
                    <a:pt x="144" y="11"/>
                  </a:lnTo>
                  <a:lnTo>
                    <a:pt x="166" y="6"/>
                  </a:lnTo>
                  <a:lnTo>
                    <a:pt x="190" y="3"/>
                  </a:lnTo>
                  <a:lnTo>
                    <a:pt x="213" y="1"/>
                  </a:lnTo>
                  <a:lnTo>
                    <a:pt x="237" y="0"/>
                  </a:lnTo>
                  <a:lnTo>
                    <a:pt x="259" y="1"/>
                  </a:lnTo>
                  <a:lnTo>
                    <a:pt x="280" y="2"/>
                  </a:lnTo>
                  <a:lnTo>
                    <a:pt x="300" y="6"/>
                  </a:lnTo>
                  <a:lnTo>
                    <a:pt x="318" y="10"/>
                  </a:lnTo>
                  <a:lnTo>
                    <a:pt x="335" y="16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1"/>
                  </a:lnTo>
                  <a:lnTo>
                    <a:pt x="380" y="46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5"/>
                  </a:lnTo>
                  <a:lnTo>
                    <a:pt x="403" y="79"/>
                  </a:lnTo>
                  <a:lnTo>
                    <a:pt x="409" y="95"/>
                  </a:lnTo>
                  <a:lnTo>
                    <a:pt x="414" y="113"/>
                  </a:lnTo>
                  <a:lnTo>
                    <a:pt x="418" y="132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6"/>
                  </a:moveTo>
                  <a:lnTo>
                    <a:pt x="201" y="475"/>
                  </a:lnTo>
                  <a:lnTo>
                    <a:pt x="217" y="473"/>
                  </a:lnTo>
                  <a:lnTo>
                    <a:pt x="234" y="470"/>
                  </a:lnTo>
                  <a:lnTo>
                    <a:pt x="248" y="466"/>
                  </a:lnTo>
                  <a:lnTo>
                    <a:pt x="263" y="460"/>
                  </a:lnTo>
                  <a:lnTo>
                    <a:pt x="276" y="453"/>
                  </a:lnTo>
                  <a:lnTo>
                    <a:pt x="287" y="445"/>
                  </a:lnTo>
                  <a:lnTo>
                    <a:pt x="299" y="435"/>
                  </a:lnTo>
                  <a:lnTo>
                    <a:pt x="309" y="425"/>
                  </a:lnTo>
                  <a:lnTo>
                    <a:pt x="317" y="413"/>
                  </a:lnTo>
                  <a:lnTo>
                    <a:pt x="325" y="401"/>
                  </a:lnTo>
                  <a:lnTo>
                    <a:pt x="331" y="386"/>
                  </a:lnTo>
                  <a:lnTo>
                    <a:pt x="335" y="372"/>
                  </a:lnTo>
                  <a:lnTo>
                    <a:pt x="338" y="356"/>
                  </a:lnTo>
                  <a:lnTo>
                    <a:pt x="340" y="340"/>
                  </a:lnTo>
                  <a:lnTo>
                    <a:pt x="341" y="321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9" y="279"/>
                  </a:lnTo>
                  <a:lnTo>
                    <a:pt x="218" y="281"/>
                  </a:lnTo>
                  <a:lnTo>
                    <a:pt x="198" y="284"/>
                  </a:lnTo>
                  <a:lnTo>
                    <a:pt x="180" y="287"/>
                  </a:lnTo>
                  <a:lnTo>
                    <a:pt x="164" y="291"/>
                  </a:lnTo>
                  <a:lnTo>
                    <a:pt x="150" y="295"/>
                  </a:lnTo>
                  <a:lnTo>
                    <a:pt x="136" y="301"/>
                  </a:lnTo>
                  <a:lnTo>
                    <a:pt x="125" y="307"/>
                  </a:lnTo>
                  <a:lnTo>
                    <a:pt x="116" y="314"/>
                  </a:lnTo>
                  <a:lnTo>
                    <a:pt x="106" y="322"/>
                  </a:lnTo>
                  <a:lnTo>
                    <a:pt x="99" y="331"/>
                  </a:lnTo>
                  <a:lnTo>
                    <a:pt x="94" y="341"/>
                  </a:lnTo>
                  <a:lnTo>
                    <a:pt x="89" y="351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8"/>
                  </a:lnTo>
                  <a:lnTo>
                    <a:pt x="84" y="399"/>
                  </a:lnTo>
                  <a:lnTo>
                    <a:pt x="85" y="408"/>
                  </a:lnTo>
                  <a:lnTo>
                    <a:pt x="87" y="417"/>
                  </a:lnTo>
                  <a:lnTo>
                    <a:pt x="90" y="426"/>
                  </a:lnTo>
                  <a:lnTo>
                    <a:pt x="93" y="434"/>
                  </a:lnTo>
                  <a:lnTo>
                    <a:pt x="98" y="441"/>
                  </a:lnTo>
                  <a:lnTo>
                    <a:pt x="103" y="447"/>
                  </a:lnTo>
                  <a:lnTo>
                    <a:pt x="110" y="453"/>
                  </a:lnTo>
                  <a:lnTo>
                    <a:pt x="116" y="459"/>
                  </a:lnTo>
                  <a:lnTo>
                    <a:pt x="124" y="463"/>
                  </a:lnTo>
                  <a:lnTo>
                    <a:pt x="132" y="467"/>
                  </a:lnTo>
                  <a:lnTo>
                    <a:pt x="141" y="470"/>
                  </a:lnTo>
                  <a:lnTo>
                    <a:pt x="150" y="473"/>
                  </a:lnTo>
                  <a:lnTo>
                    <a:pt x="160" y="474"/>
                  </a:lnTo>
                  <a:lnTo>
                    <a:pt x="171" y="475"/>
                  </a:lnTo>
                  <a:lnTo>
                    <a:pt x="18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2" name="Freeform 28"/>
            <p:cNvSpPr>
              <a:spLocks/>
            </p:cNvSpPr>
            <p:nvPr/>
          </p:nvSpPr>
          <p:spPr bwMode="auto">
            <a:xfrm>
              <a:off x="419" y="3119"/>
              <a:ext cx="16" cy="24"/>
            </a:xfrm>
            <a:custGeom>
              <a:avLst/>
              <a:gdLst>
                <a:gd name="T0" fmla="*/ 368 w 371"/>
                <a:gd name="T1" fmla="*/ 424 h 542"/>
                <a:gd name="T2" fmla="*/ 350 w 371"/>
                <a:gd name="T3" fmla="*/ 468 h 542"/>
                <a:gd name="T4" fmla="*/ 317 w 371"/>
                <a:gd name="T5" fmla="*/ 503 h 542"/>
                <a:gd name="T6" fmla="*/ 270 w 371"/>
                <a:gd name="T7" fmla="*/ 527 h 542"/>
                <a:gd name="T8" fmla="*/ 210 w 371"/>
                <a:gd name="T9" fmla="*/ 540 h 542"/>
                <a:gd name="T10" fmla="*/ 138 w 371"/>
                <a:gd name="T11" fmla="*/ 542 h 542"/>
                <a:gd name="T12" fmla="*/ 71 w 371"/>
                <a:gd name="T13" fmla="*/ 534 h 542"/>
                <a:gd name="T14" fmla="*/ 16 w 371"/>
                <a:gd name="T15" fmla="*/ 517 h 542"/>
                <a:gd name="T16" fmla="*/ 21 w 371"/>
                <a:gd name="T17" fmla="*/ 445 h 542"/>
                <a:gd name="T18" fmla="*/ 83 w 371"/>
                <a:gd name="T19" fmla="*/ 466 h 542"/>
                <a:gd name="T20" fmla="*/ 146 w 371"/>
                <a:gd name="T21" fmla="*/ 476 h 542"/>
                <a:gd name="T22" fmla="*/ 195 w 371"/>
                <a:gd name="T23" fmla="*/ 475 h 542"/>
                <a:gd name="T24" fmla="*/ 232 w 371"/>
                <a:gd name="T25" fmla="*/ 469 h 542"/>
                <a:gd name="T26" fmla="*/ 261 w 371"/>
                <a:gd name="T27" fmla="*/ 457 h 542"/>
                <a:gd name="T28" fmla="*/ 282 w 371"/>
                <a:gd name="T29" fmla="*/ 439 h 542"/>
                <a:gd name="T30" fmla="*/ 292 w 371"/>
                <a:gd name="T31" fmla="*/ 415 h 542"/>
                <a:gd name="T32" fmla="*/ 294 w 371"/>
                <a:gd name="T33" fmla="*/ 389 h 542"/>
                <a:gd name="T34" fmla="*/ 288 w 371"/>
                <a:gd name="T35" fmla="*/ 369 h 542"/>
                <a:gd name="T36" fmla="*/ 275 w 371"/>
                <a:gd name="T37" fmla="*/ 350 h 542"/>
                <a:gd name="T38" fmla="*/ 252 w 371"/>
                <a:gd name="T39" fmla="*/ 333 h 542"/>
                <a:gd name="T40" fmla="*/ 200 w 371"/>
                <a:gd name="T41" fmla="*/ 308 h 542"/>
                <a:gd name="T42" fmla="*/ 102 w 371"/>
                <a:gd name="T43" fmla="*/ 267 h 542"/>
                <a:gd name="T44" fmla="*/ 46 w 371"/>
                <a:gd name="T45" fmla="*/ 235 h 542"/>
                <a:gd name="T46" fmla="*/ 14 w 371"/>
                <a:gd name="T47" fmla="*/ 199 h 542"/>
                <a:gd name="T48" fmla="*/ 5 w 371"/>
                <a:gd name="T49" fmla="*/ 179 h 542"/>
                <a:gd name="T50" fmla="*/ 0 w 371"/>
                <a:gd name="T51" fmla="*/ 138 h 542"/>
                <a:gd name="T52" fmla="*/ 7 w 371"/>
                <a:gd name="T53" fmla="*/ 94 h 542"/>
                <a:gd name="T54" fmla="*/ 29 w 371"/>
                <a:gd name="T55" fmla="*/ 57 h 542"/>
                <a:gd name="T56" fmla="*/ 65 w 371"/>
                <a:gd name="T57" fmla="*/ 28 h 542"/>
                <a:gd name="T58" fmla="*/ 114 w 371"/>
                <a:gd name="T59" fmla="*/ 9 h 542"/>
                <a:gd name="T60" fmla="*/ 172 w 371"/>
                <a:gd name="T61" fmla="*/ 1 h 542"/>
                <a:gd name="T62" fmla="*/ 237 w 371"/>
                <a:gd name="T63" fmla="*/ 2 h 542"/>
                <a:gd name="T64" fmla="*/ 299 w 371"/>
                <a:gd name="T65" fmla="*/ 13 h 542"/>
                <a:gd name="T66" fmla="*/ 361 w 371"/>
                <a:gd name="T67" fmla="*/ 34 h 542"/>
                <a:gd name="T68" fmla="*/ 293 w 371"/>
                <a:gd name="T69" fmla="*/ 85 h 542"/>
                <a:gd name="T70" fmla="*/ 240 w 371"/>
                <a:gd name="T71" fmla="*/ 71 h 542"/>
                <a:gd name="T72" fmla="*/ 189 w 371"/>
                <a:gd name="T73" fmla="*/ 66 h 542"/>
                <a:gd name="T74" fmla="*/ 151 w 371"/>
                <a:gd name="T75" fmla="*/ 69 h 542"/>
                <a:gd name="T76" fmla="*/ 120 w 371"/>
                <a:gd name="T77" fmla="*/ 76 h 542"/>
                <a:gd name="T78" fmla="*/ 97 w 371"/>
                <a:gd name="T79" fmla="*/ 89 h 542"/>
                <a:gd name="T80" fmla="*/ 83 w 371"/>
                <a:gd name="T81" fmla="*/ 105 h 542"/>
                <a:gd name="T82" fmla="*/ 75 w 371"/>
                <a:gd name="T83" fmla="*/ 125 h 542"/>
                <a:gd name="T84" fmla="*/ 77 w 371"/>
                <a:gd name="T85" fmla="*/ 152 h 542"/>
                <a:gd name="T86" fmla="*/ 92 w 371"/>
                <a:gd name="T87" fmla="*/ 176 h 542"/>
                <a:gd name="T88" fmla="*/ 121 w 371"/>
                <a:gd name="T89" fmla="*/ 196 h 542"/>
                <a:gd name="T90" fmla="*/ 181 w 371"/>
                <a:gd name="T91" fmla="*/ 223 h 542"/>
                <a:gd name="T92" fmla="*/ 255 w 371"/>
                <a:gd name="T93" fmla="*/ 252 h 542"/>
                <a:gd name="T94" fmla="*/ 306 w 371"/>
                <a:gd name="T95" fmla="*/ 278 h 542"/>
                <a:gd name="T96" fmla="*/ 339 w 371"/>
                <a:gd name="T97" fmla="*/ 304 h 542"/>
                <a:gd name="T98" fmla="*/ 359 w 371"/>
                <a:gd name="T99" fmla="*/ 332 h 542"/>
                <a:gd name="T100" fmla="*/ 369 w 371"/>
                <a:gd name="T101" fmla="*/ 3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2">
                  <a:moveTo>
                    <a:pt x="371" y="390"/>
                  </a:moveTo>
                  <a:lnTo>
                    <a:pt x="371" y="408"/>
                  </a:lnTo>
                  <a:lnTo>
                    <a:pt x="368" y="424"/>
                  </a:lnTo>
                  <a:lnTo>
                    <a:pt x="364" y="440"/>
                  </a:lnTo>
                  <a:lnTo>
                    <a:pt x="358" y="454"/>
                  </a:lnTo>
                  <a:lnTo>
                    <a:pt x="350" y="468"/>
                  </a:lnTo>
                  <a:lnTo>
                    <a:pt x="341" y="481"/>
                  </a:lnTo>
                  <a:lnTo>
                    <a:pt x="330" y="493"/>
                  </a:lnTo>
                  <a:lnTo>
                    <a:pt x="317" y="503"/>
                  </a:lnTo>
                  <a:lnTo>
                    <a:pt x="303" y="512"/>
                  </a:lnTo>
                  <a:lnTo>
                    <a:pt x="287" y="521"/>
                  </a:lnTo>
                  <a:lnTo>
                    <a:pt x="270" y="527"/>
                  </a:lnTo>
                  <a:lnTo>
                    <a:pt x="251" y="532"/>
                  </a:lnTo>
                  <a:lnTo>
                    <a:pt x="231" y="537"/>
                  </a:lnTo>
                  <a:lnTo>
                    <a:pt x="210" y="540"/>
                  </a:lnTo>
                  <a:lnTo>
                    <a:pt x="188" y="541"/>
                  </a:lnTo>
                  <a:lnTo>
                    <a:pt x="163" y="542"/>
                  </a:lnTo>
                  <a:lnTo>
                    <a:pt x="138" y="542"/>
                  </a:lnTo>
                  <a:lnTo>
                    <a:pt x="115" y="540"/>
                  </a:lnTo>
                  <a:lnTo>
                    <a:pt x="92" y="538"/>
                  </a:lnTo>
                  <a:lnTo>
                    <a:pt x="71" y="534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6" y="517"/>
                  </a:lnTo>
                  <a:lnTo>
                    <a:pt x="1" y="509"/>
                  </a:lnTo>
                  <a:lnTo>
                    <a:pt x="1" y="436"/>
                  </a:lnTo>
                  <a:lnTo>
                    <a:pt x="21" y="445"/>
                  </a:lnTo>
                  <a:lnTo>
                    <a:pt x="40" y="452"/>
                  </a:lnTo>
                  <a:lnTo>
                    <a:pt x="61" y="460"/>
                  </a:lnTo>
                  <a:lnTo>
                    <a:pt x="83" y="466"/>
                  </a:lnTo>
                  <a:lnTo>
                    <a:pt x="103" y="471"/>
                  </a:lnTo>
                  <a:lnTo>
                    <a:pt x="125" y="474"/>
                  </a:lnTo>
                  <a:lnTo>
                    <a:pt x="146" y="476"/>
                  </a:lnTo>
                  <a:lnTo>
                    <a:pt x="165" y="477"/>
                  </a:lnTo>
                  <a:lnTo>
                    <a:pt x="181" y="476"/>
                  </a:lnTo>
                  <a:lnTo>
                    <a:pt x="195" y="475"/>
                  </a:lnTo>
                  <a:lnTo>
                    <a:pt x="209" y="474"/>
                  </a:lnTo>
                  <a:lnTo>
                    <a:pt x="221" y="472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1" y="457"/>
                  </a:lnTo>
                  <a:lnTo>
                    <a:pt x="270" y="451"/>
                  </a:lnTo>
                  <a:lnTo>
                    <a:pt x="276" y="446"/>
                  </a:lnTo>
                  <a:lnTo>
                    <a:pt x="282" y="439"/>
                  </a:lnTo>
                  <a:lnTo>
                    <a:pt x="286" y="432"/>
                  </a:lnTo>
                  <a:lnTo>
                    <a:pt x="290" y="424"/>
                  </a:lnTo>
                  <a:lnTo>
                    <a:pt x="292" y="415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89"/>
                  </a:lnTo>
                  <a:lnTo>
                    <a:pt x="293" y="382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1"/>
                  </a:lnTo>
                  <a:lnTo>
                    <a:pt x="280" y="356"/>
                  </a:lnTo>
                  <a:lnTo>
                    <a:pt x="275" y="350"/>
                  </a:lnTo>
                  <a:lnTo>
                    <a:pt x="269" y="344"/>
                  </a:lnTo>
                  <a:lnTo>
                    <a:pt x="260" y="339"/>
                  </a:lnTo>
                  <a:lnTo>
                    <a:pt x="252" y="333"/>
                  </a:lnTo>
                  <a:lnTo>
                    <a:pt x="241" y="327"/>
                  </a:lnTo>
                  <a:lnTo>
                    <a:pt x="229" y="321"/>
                  </a:lnTo>
                  <a:lnTo>
                    <a:pt x="200" y="308"/>
                  </a:lnTo>
                  <a:lnTo>
                    <a:pt x="164" y="293"/>
                  </a:lnTo>
                  <a:lnTo>
                    <a:pt x="131" y="280"/>
                  </a:lnTo>
                  <a:lnTo>
                    <a:pt x="102" y="267"/>
                  </a:lnTo>
                  <a:lnTo>
                    <a:pt x="78" y="256"/>
                  </a:lnTo>
                  <a:lnTo>
                    <a:pt x="61" y="246"/>
                  </a:lnTo>
                  <a:lnTo>
                    <a:pt x="46" y="235"/>
                  </a:lnTo>
                  <a:lnTo>
                    <a:pt x="34" y="224"/>
                  </a:lnTo>
                  <a:lnTo>
                    <a:pt x="24" y="212"/>
                  </a:lnTo>
                  <a:lnTo>
                    <a:pt x="14" y="199"/>
                  </a:lnTo>
                  <a:lnTo>
                    <a:pt x="11" y="193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1"/>
                  </a:lnTo>
                  <a:lnTo>
                    <a:pt x="1" y="155"/>
                  </a:lnTo>
                  <a:lnTo>
                    <a:pt x="0" y="138"/>
                  </a:lnTo>
                  <a:lnTo>
                    <a:pt x="1" y="122"/>
                  </a:lnTo>
                  <a:lnTo>
                    <a:pt x="3" y="107"/>
                  </a:lnTo>
                  <a:lnTo>
                    <a:pt x="7" y="94"/>
                  </a:lnTo>
                  <a:lnTo>
                    <a:pt x="12" y="80"/>
                  </a:lnTo>
                  <a:lnTo>
                    <a:pt x="21" y="68"/>
                  </a:lnTo>
                  <a:lnTo>
                    <a:pt x="29" y="57"/>
                  </a:lnTo>
                  <a:lnTo>
                    <a:pt x="39" y="46"/>
                  </a:lnTo>
                  <a:lnTo>
                    <a:pt x="52" y="37"/>
                  </a:lnTo>
                  <a:lnTo>
                    <a:pt x="65" y="28"/>
                  </a:lnTo>
                  <a:lnTo>
                    <a:pt x="81" y="21"/>
                  </a:lnTo>
                  <a:lnTo>
                    <a:pt x="96" y="14"/>
                  </a:lnTo>
                  <a:lnTo>
                    <a:pt x="114" y="9"/>
                  </a:lnTo>
                  <a:lnTo>
                    <a:pt x="132" y="5"/>
                  </a:lnTo>
                  <a:lnTo>
                    <a:pt x="152" y="2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0"/>
                  </a:lnTo>
                  <a:lnTo>
                    <a:pt x="237" y="2"/>
                  </a:lnTo>
                  <a:lnTo>
                    <a:pt x="257" y="5"/>
                  </a:lnTo>
                  <a:lnTo>
                    <a:pt x="279" y="8"/>
                  </a:lnTo>
                  <a:lnTo>
                    <a:pt x="299" y="13"/>
                  </a:lnTo>
                  <a:lnTo>
                    <a:pt x="319" y="20"/>
                  </a:lnTo>
                  <a:lnTo>
                    <a:pt x="340" y="26"/>
                  </a:lnTo>
                  <a:lnTo>
                    <a:pt x="361" y="34"/>
                  </a:lnTo>
                  <a:lnTo>
                    <a:pt x="332" y="99"/>
                  </a:lnTo>
                  <a:lnTo>
                    <a:pt x="312" y="91"/>
                  </a:lnTo>
                  <a:lnTo>
                    <a:pt x="293" y="85"/>
                  </a:lnTo>
                  <a:lnTo>
                    <a:pt x="275" y="79"/>
                  </a:lnTo>
                  <a:lnTo>
                    <a:pt x="257" y="74"/>
                  </a:lnTo>
                  <a:lnTo>
                    <a:pt x="240" y="71"/>
                  </a:lnTo>
                  <a:lnTo>
                    <a:pt x="222" y="68"/>
                  </a:lnTo>
                  <a:lnTo>
                    <a:pt x="206" y="67"/>
                  </a:lnTo>
                  <a:lnTo>
                    <a:pt x="189" y="66"/>
                  </a:lnTo>
                  <a:lnTo>
                    <a:pt x="176" y="67"/>
                  </a:lnTo>
                  <a:lnTo>
                    <a:pt x="162" y="67"/>
                  </a:lnTo>
                  <a:lnTo>
                    <a:pt x="151" y="69"/>
                  </a:lnTo>
                  <a:lnTo>
                    <a:pt x="139" y="71"/>
                  </a:lnTo>
                  <a:lnTo>
                    <a:pt x="129" y="73"/>
                  </a:lnTo>
                  <a:lnTo>
                    <a:pt x="120" y="76"/>
                  </a:lnTo>
                  <a:lnTo>
                    <a:pt x="112" y="79"/>
                  </a:lnTo>
                  <a:lnTo>
                    <a:pt x="104" y="84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99"/>
                  </a:lnTo>
                  <a:lnTo>
                    <a:pt x="83" y="105"/>
                  </a:lnTo>
                  <a:lnTo>
                    <a:pt x="79" y="111"/>
                  </a:lnTo>
                  <a:lnTo>
                    <a:pt x="77" y="118"/>
                  </a:lnTo>
                  <a:lnTo>
                    <a:pt x="75" y="125"/>
                  </a:lnTo>
                  <a:lnTo>
                    <a:pt x="75" y="132"/>
                  </a:lnTo>
                  <a:lnTo>
                    <a:pt x="75" y="142"/>
                  </a:lnTo>
                  <a:lnTo>
                    <a:pt x="77" y="152"/>
                  </a:lnTo>
                  <a:lnTo>
                    <a:pt x="82" y="161"/>
                  </a:lnTo>
                  <a:lnTo>
                    <a:pt x="86" y="168"/>
                  </a:lnTo>
                  <a:lnTo>
                    <a:pt x="92" y="176"/>
                  </a:lnTo>
                  <a:lnTo>
                    <a:pt x="100" y="183"/>
                  </a:lnTo>
                  <a:lnTo>
                    <a:pt x="109" y="190"/>
                  </a:lnTo>
                  <a:lnTo>
                    <a:pt x="121" y="196"/>
                  </a:lnTo>
                  <a:lnTo>
                    <a:pt x="135" y="204"/>
                  </a:lnTo>
                  <a:lnTo>
                    <a:pt x="156" y="213"/>
                  </a:lnTo>
                  <a:lnTo>
                    <a:pt x="181" y="223"/>
                  </a:lnTo>
                  <a:lnTo>
                    <a:pt x="213" y="235"/>
                  </a:lnTo>
                  <a:lnTo>
                    <a:pt x="235" y="244"/>
                  </a:lnTo>
                  <a:lnTo>
                    <a:pt x="255" y="252"/>
                  </a:lnTo>
                  <a:lnTo>
                    <a:pt x="274" y="261"/>
                  </a:lnTo>
                  <a:lnTo>
                    <a:pt x="290" y="270"/>
                  </a:lnTo>
                  <a:lnTo>
                    <a:pt x="306" y="278"/>
                  </a:lnTo>
                  <a:lnTo>
                    <a:pt x="318" y="286"/>
                  </a:lnTo>
                  <a:lnTo>
                    <a:pt x="330" y="295"/>
                  </a:lnTo>
                  <a:lnTo>
                    <a:pt x="339" y="304"/>
                  </a:lnTo>
                  <a:lnTo>
                    <a:pt x="346" y="312"/>
                  </a:lnTo>
                  <a:lnTo>
                    <a:pt x="352" y="322"/>
                  </a:lnTo>
                  <a:lnTo>
                    <a:pt x="359" y="332"/>
                  </a:lnTo>
                  <a:lnTo>
                    <a:pt x="363" y="342"/>
                  </a:lnTo>
                  <a:lnTo>
                    <a:pt x="367" y="353"/>
                  </a:lnTo>
                  <a:lnTo>
                    <a:pt x="369" y="365"/>
                  </a:lnTo>
                  <a:lnTo>
                    <a:pt x="371" y="377"/>
                  </a:lnTo>
                  <a:lnTo>
                    <a:pt x="37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3" name="Freeform 29"/>
            <p:cNvSpPr>
              <a:spLocks/>
            </p:cNvSpPr>
            <p:nvPr/>
          </p:nvSpPr>
          <p:spPr bwMode="auto">
            <a:xfrm>
              <a:off x="233" y="3160"/>
              <a:ext cx="23" cy="31"/>
            </a:xfrm>
            <a:custGeom>
              <a:avLst/>
              <a:gdLst>
                <a:gd name="T0" fmla="*/ 308 w 530"/>
                <a:gd name="T1" fmla="*/ 73 h 717"/>
                <a:gd name="T2" fmla="*/ 269 w 530"/>
                <a:gd name="T3" fmla="*/ 79 h 717"/>
                <a:gd name="T4" fmla="*/ 234 w 530"/>
                <a:gd name="T5" fmla="*/ 91 h 717"/>
                <a:gd name="T6" fmla="*/ 201 w 530"/>
                <a:gd name="T7" fmla="*/ 108 h 717"/>
                <a:gd name="T8" fmla="*/ 172 w 530"/>
                <a:gd name="T9" fmla="*/ 131 h 717"/>
                <a:gd name="T10" fmla="*/ 146 w 530"/>
                <a:gd name="T11" fmla="*/ 159 h 717"/>
                <a:gd name="T12" fmla="*/ 126 w 530"/>
                <a:gd name="T13" fmla="*/ 191 h 717"/>
                <a:gd name="T14" fmla="*/ 109 w 530"/>
                <a:gd name="T15" fmla="*/ 226 h 717"/>
                <a:gd name="T16" fmla="*/ 98 w 530"/>
                <a:gd name="T17" fmla="*/ 266 h 717"/>
                <a:gd name="T18" fmla="*/ 90 w 530"/>
                <a:gd name="T19" fmla="*/ 311 h 717"/>
                <a:gd name="T20" fmla="*/ 88 w 530"/>
                <a:gd name="T21" fmla="*/ 358 h 717"/>
                <a:gd name="T22" fmla="*/ 90 w 530"/>
                <a:gd name="T23" fmla="*/ 408 h 717"/>
                <a:gd name="T24" fmla="*/ 98 w 530"/>
                <a:gd name="T25" fmla="*/ 452 h 717"/>
                <a:gd name="T26" fmla="*/ 108 w 530"/>
                <a:gd name="T27" fmla="*/ 493 h 717"/>
                <a:gd name="T28" fmla="*/ 124 w 530"/>
                <a:gd name="T29" fmla="*/ 529 h 717"/>
                <a:gd name="T30" fmla="*/ 144 w 530"/>
                <a:gd name="T31" fmla="*/ 561 h 717"/>
                <a:gd name="T32" fmla="*/ 169 w 530"/>
                <a:gd name="T33" fmla="*/ 588 h 717"/>
                <a:gd name="T34" fmla="*/ 198 w 530"/>
                <a:gd name="T35" fmla="*/ 609 h 717"/>
                <a:gd name="T36" fmla="*/ 230 w 530"/>
                <a:gd name="T37" fmla="*/ 626 h 717"/>
                <a:gd name="T38" fmla="*/ 267 w 530"/>
                <a:gd name="T39" fmla="*/ 637 h 717"/>
                <a:gd name="T40" fmla="*/ 307 w 530"/>
                <a:gd name="T41" fmla="*/ 643 h 717"/>
                <a:gd name="T42" fmla="*/ 355 w 530"/>
                <a:gd name="T43" fmla="*/ 644 h 717"/>
                <a:gd name="T44" fmla="*/ 414 w 530"/>
                <a:gd name="T45" fmla="*/ 638 h 717"/>
                <a:gd name="T46" fmla="*/ 480 w 530"/>
                <a:gd name="T47" fmla="*/ 625 h 717"/>
                <a:gd name="T48" fmla="*/ 484 w 530"/>
                <a:gd name="T49" fmla="*/ 696 h 717"/>
                <a:gd name="T50" fmla="*/ 421 w 530"/>
                <a:gd name="T51" fmla="*/ 711 h 717"/>
                <a:gd name="T52" fmla="*/ 350 w 530"/>
                <a:gd name="T53" fmla="*/ 717 h 717"/>
                <a:gd name="T54" fmla="*/ 286 w 530"/>
                <a:gd name="T55" fmla="*/ 716 h 717"/>
                <a:gd name="T56" fmla="*/ 234 w 530"/>
                <a:gd name="T57" fmla="*/ 709 h 717"/>
                <a:gd name="T58" fmla="*/ 186 w 530"/>
                <a:gd name="T59" fmla="*/ 694 h 717"/>
                <a:gd name="T60" fmla="*/ 144 w 530"/>
                <a:gd name="T61" fmla="*/ 673 h 717"/>
                <a:gd name="T62" fmla="*/ 107 w 530"/>
                <a:gd name="T63" fmla="*/ 646 h 717"/>
                <a:gd name="T64" fmla="*/ 75 w 530"/>
                <a:gd name="T65" fmla="*/ 611 h 717"/>
                <a:gd name="T66" fmla="*/ 48 w 530"/>
                <a:gd name="T67" fmla="*/ 572 h 717"/>
                <a:gd name="T68" fmla="*/ 27 w 530"/>
                <a:gd name="T69" fmla="*/ 527 h 717"/>
                <a:gd name="T70" fmla="*/ 13 w 530"/>
                <a:gd name="T71" fmla="*/ 476 h 717"/>
                <a:gd name="T72" fmla="*/ 4 w 530"/>
                <a:gd name="T73" fmla="*/ 419 h 717"/>
                <a:gd name="T74" fmla="*/ 0 w 530"/>
                <a:gd name="T75" fmla="*/ 358 h 717"/>
                <a:gd name="T76" fmla="*/ 7 w 530"/>
                <a:gd name="T77" fmla="*/ 281 h 717"/>
                <a:gd name="T78" fmla="*/ 23 w 530"/>
                <a:gd name="T79" fmla="*/ 211 h 717"/>
                <a:gd name="T80" fmla="*/ 52 w 530"/>
                <a:gd name="T81" fmla="*/ 149 h 717"/>
                <a:gd name="T82" fmla="*/ 90 w 530"/>
                <a:gd name="T83" fmla="*/ 97 h 717"/>
                <a:gd name="T84" fmla="*/ 140 w 530"/>
                <a:gd name="T85" fmla="*/ 56 h 717"/>
                <a:gd name="T86" fmla="*/ 198 w 530"/>
                <a:gd name="T87" fmla="*/ 25 h 717"/>
                <a:gd name="T88" fmla="*/ 264 w 530"/>
                <a:gd name="T89" fmla="*/ 6 h 717"/>
                <a:gd name="T90" fmla="*/ 337 w 530"/>
                <a:gd name="T91" fmla="*/ 0 h 717"/>
                <a:gd name="T92" fmla="*/ 416 w 530"/>
                <a:gd name="T93" fmla="*/ 5 h 717"/>
                <a:gd name="T94" fmla="*/ 487 w 530"/>
                <a:gd name="T95" fmla="*/ 23 h 717"/>
                <a:gd name="T96" fmla="*/ 496 w 530"/>
                <a:gd name="T97" fmla="*/ 109 h 717"/>
                <a:gd name="T98" fmla="*/ 436 w 530"/>
                <a:gd name="T99" fmla="*/ 87 h 717"/>
                <a:gd name="T100" fmla="*/ 377 w 530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0" h="717">
                  <a:moveTo>
                    <a:pt x="336" y="72"/>
                  </a:moveTo>
                  <a:lnTo>
                    <a:pt x="323" y="72"/>
                  </a:lnTo>
                  <a:lnTo>
                    <a:pt x="308" y="73"/>
                  </a:lnTo>
                  <a:lnTo>
                    <a:pt x="295" y="75"/>
                  </a:lnTo>
                  <a:lnTo>
                    <a:pt x="283" y="77"/>
                  </a:lnTo>
                  <a:lnTo>
                    <a:pt x="269" y="79"/>
                  </a:lnTo>
                  <a:lnTo>
                    <a:pt x="257" y="82"/>
                  </a:lnTo>
                  <a:lnTo>
                    <a:pt x="245" y="87"/>
                  </a:lnTo>
                  <a:lnTo>
                    <a:pt x="234" y="91"/>
                  </a:lnTo>
                  <a:lnTo>
                    <a:pt x="223" y="96"/>
                  </a:lnTo>
                  <a:lnTo>
                    <a:pt x="211" y="102"/>
                  </a:lnTo>
                  <a:lnTo>
                    <a:pt x="201" y="108"/>
                  </a:lnTo>
                  <a:lnTo>
                    <a:pt x="192" y="116"/>
                  </a:lnTo>
                  <a:lnTo>
                    <a:pt x="181" y="123"/>
                  </a:lnTo>
                  <a:lnTo>
                    <a:pt x="172" y="131"/>
                  </a:lnTo>
                  <a:lnTo>
                    <a:pt x="164" y="139"/>
                  </a:lnTo>
                  <a:lnTo>
                    <a:pt x="154" y="149"/>
                  </a:lnTo>
                  <a:lnTo>
                    <a:pt x="146" y="159"/>
                  </a:lnTo>
                  <a:lnTo>
                    <a:pt x="139" y="168"/>
                  </a:lnTo>
                  <a:lnTo>
                    <a:pt x="132" y="180"/>
                  </a:lnTo>
                  <a:lnTo>
                    <a:pt x="126" y="191"/>
                  </a:lnTo>
                  <a:lnTo>
                    <a:pt x="119" y="202"/>
                  </a:lnTo>
                  <a:lnTo>
                    <a:pt x="114" y="214"/>
                  </a:lnTo>
                  <a:lnTo>
                    <a:pt x="109" y="226"/>
                  </a:lnTo>
                  <a:lnTo>
                    <a:pt x="105" y="240"/>
                  </a:lnTo>
                  <a:lnTo>
                    <a:pt x="101" y="253"/>
                  </a:lnTo>
                  <a:lnTo>
                    <a:pt x="98" y="266"/>
                  </a:lnTo>
                  <a:lnTo>
                    <a:pt x="94" y="281"/>
                  </a:lnTo>
                  <a:lnTo>
                    <a:pt x="92" y="295"/>
                  </a:lnTo>
                  <a:lnTo>
                    <a:pt x="90" y="311"/>
                  </a:lnTo>
                  <a:lnTo>
                    <a:pt x="89" y="326"/>
                  </a:lnTo>
                  <a:lnTo>
                    <a:pt x="88" y="342"/>
                  </a:lnTo>
                  <a:lnTo>
                    <a:pt x="88" y="358"/>
                  </a:lnTo>
                  <a:lnTo>
                    <a:pt x="88" y="375"/>
                  </a:lnTo>
                  <a:lnTo>
                    <a:pt x="89" y="391"/>
                  </a:lnTo>
                  <a:lnTo>
                    <a:pt x="90" y="408"/>
                  </a:lnTo>
                  <a:lnTo>
                    <a:pt x="92" y="423"/>
                  </a:lnTo>
                  <a:lnTo>
                    <a:pt x="94" y="438"/>
                  </a:lnTo>
                  <a:lnTo>
                    <a:pt x="98" y="452"/>
                  </a:lnTo>
                  <a:lnTo>
                    <a:pt x="101" y="467"/>
                  </a:lnTo>
                  <a:lnTo>
                    <a:pt x="104" y="480"/>
                  </a:lnTo>
                  <a:lnTo>
                    <a:pt x="108" y="493"/>
                  </a:lnTo>
                  <a:lnTo>
                    <a:pt x="113" y="505"/>
                  </a:lnTo>
                  <a:lnTo>
                    <a:pt x="118" y="517"/>
                  </a:lnTo>
                  <a:lnTo>
                    <a:pt x="124" y="529"/>
                  </a:lnTo>
                  <a:lnTo>
                    <a:pt x="131" y="540"/>
                  </a:lnTo>
                  <a:lnTo>
                    <a:pt x="137" y="550"/>
                  </a:lnTo>
                  <a:lnTo>
                    <a:pt x="144" y="561"/>
                  </a:lnTo>
                  <a:lnTo>
                    <a:pt x="152" y="570"/>
                  </a:lnTo>
                  <a:lnTo>
                    <a:pt x="161" y="579"/>
                  </a:lnTo>
                  <a:lnTo>
                    <a:pt x="169" y="588"/>
                  </a:lnTo>
                  <a:lnTo>
                    <a:pt x="178" y="596"/>
                  </a:lnTo>
                  <a:lnTo>
                    <a:pt x="188" y="603"/>
                  </a:lnTo>
                  <a:lnTo>
                    <a:pt x="198" y="609"/>
                  </a:lnTo>
                  <a:lnTo>
                    <a:pt x="208" y="616"/>
                  </a:lnTo>
                  <a:lnTo>
                    <a:pt x="220" y="621"/>
                  </a:lnTo>
                  <a:lnTo>
                    <a:pt x="230" y="626"/>
                  </a:lnTo>
                  <a:lnTo>
                    <a:pt x="242" y="631"/>
                  </a:lnTo>
                  <a:lnTo>
                    <a:pt x="255" y="634"/>
                  </a:lnTo>
                  <a:lnTo>
                    <a:pt x="267" y="637"/>
                  </a:lnTo>
                  <a:lnTo>
                    <a:pt x="280" y="640"/>
                  </a:lnTo>
                  <a:lnTo>
                    <a:pt x="293" y="642"/>
                  </a:lnTo>
                  <a:lnTo>
                    <a:pt x="307" y="643"/>
                  </a:lnTo>
                  <a:lnTo>
                    <a:pt x="321" y="644"/>
                  </a:lnTo>
                  <a:lnTo>
                    <a:pt x="336" y="644"/>
                  </a:lnTo>
                  <a:lnTo>
                    <a:pt x="355" y="644"/>
                  </a:lnTo>
                  <a:lnTo>
                    <a:pt x="374" y="643"/>
                  </a:lnTo>
                  <a:lnTo>
                    <a:pt x="393" y="641"/>
                  </a:lnTo>
                  <a:lnTo>
                    <a:pt x="414" y="638"/>
                  </a:lnTo>
                  <a:lnTo>
                    <a:pt x="436" y="634"/>
                  </a:lnTo>
                  <a:lnTo>
                    <a:pt x="457" y="630"/>
                  </a:lnTo>
                  <a:lnTo>
                    <a:pt x="480" y="625"/>
                  </a:lnTo>
                  <a:lnTo>
                    <a:pt x="503" y="619"/>
                  </a:lnTo>
                  <a:lnTo>
                    <a:pt x="503" y="690"/>
                  </a:lnTo>
                  <a:lnTo>
                    <a:pt x="484" y="696"/>
                  </a:lnTo>
                  <a:lnTo>
                    <a:pt x="465" y="701"/>
                  </a:lnTo>
                  <a:lnTo>
                    <a:pt x="444" y="706"/>
                  </a:lnTo>
                  <a:lnTo>
                    <a:pt x="421" y="711"/>
                  </a:lnTo>
                  <a:lnTo>
                    <a:pt x="398" y="714"/>
                  </a:lnTo>
                  <a:lnTo>
                    <a:pt x="375" y="716"/>
                  </a:lnTo>
                  <a:lnTo>
                    <a:pt x="350" y="717"/>
                  </a:lnTo>
                  <a:lnTo>
                    <a:pt x="323" y="717"/>
                  </a:lnTo>
                  <a:lnTo>
                    <a:pt x="304" y="717"/>
                  </a:lnTo>
                  <a:lnTo>
                    <a:pt x="286" y="716"/>
                  </a:lnTo>
                  <a:lnTo>
                    <a:pt x="268" y="714"/>
                  </a:lnTo>
                  <a:lnTo>
                    <a:pt x="251" y="712"/>
                  </a:lnTo>
                  <a:lnTo>
                    <a:pt x="234" y="709"/>
                  </a:lnTo>
                  <a:lnTo>
                    <a:pt x="217" y="704"/>
                  </a:lnTo>
                  <a:lnTo>
                    <a:pt x="202" y="699"/>
                  </a:lnTo>
                  <a:lnTo>
                    <a:pt x="186" y="694"/>
                  </a:lnTo>
                  <a:lnTo>
                    <a:pt x="172" y="688"/>
                  </a:lnTo>
                  <a:lnTo>
                    <a:pt x="158" y="681"/>
                  </a:lnTo>
                  <a:lnTo>
                    <a:pt x="144" y="673"/>
                  </a:lnTo>
                  <a:lnTo>
                    <a:pt x="132" y="664"/>
                  </a:lnTo>
                  <a:lnTo>
                    <a:pt x="119" y="656"/>
                  </a:lnTo>
                  <a:lnTo>
                    <a:pt x="107" y="646"/>
                  </a:lnTo>
                  <a:lnTo>
                    <a:pt x="96" y="635"/>
                  </a:lnTo>
                  <a:lnTo>
                    <a:pt x="85" y="624"/>
                  </a:lnTo>
                  <a:lnTo>
                    <a:pt x="75" y="611"/>
                  </a:lnTo>
                  <a:lnTo>
                    <a:pt x="66" y="599"/>
                  </a:lnTo>
                  <a:lnTo>
                    <a:pt x="56" y="586"/>
                  </a:lnTo>
                  <a:lnTo>
                    <a:pt x="48" y="572"/>
                  </a:lnTo>
                  <a:lnTo>
                    <a:pt x="41" y="558"/>
                  </a:lnTo>
                  <a:lnTo>
                    <a:pt x="34" y="542"/>
                  </a:lnTo>
                  <a:lnTo>
                    <a:pt x="27" y="527"/>
                  </a:lnTo>
                  <a:lnTo>
                    <a:pt x="22" y="510"/>
                  </a:lnTo>
                  <a:lnTo>
                    <a:pt x="17" y="494"/>
                  </a:lnTo>
                  <a:lnTo>
                    <a:pt x="13" y="476"/>
                  </a:lnTo>
                  <a:lnTo>
                    <a:pt x="9" y="457"/>
                  </a:lnTo>
                  <a:lnTo>
                    <a:pt x="7" y="439"/>
                  </a:lnTo>
                  <a:lnTo>
                    <a:pt x="4" y="419"/>
                  </a:lnTo>
                  <a:lnTo>
                    <a:pt x="3" y="400"/>
                  </a:lnTo>
                  <a:lnTo>
                    <a:pt x="1" y="379"/>
                  </a:lnTo>
                  <a:lnTo>
                    <a:pt x="0" y="358"/>
                  </a:lnTo>
                  <a:lnTo>
                    <a:pt x="1" y="331"/>
                  </a:lnTo>
                  <a:lnTo>
                    <a:pt x="4" y="306"/>
                  </a:lnTo>
                  <a:lnTo>
                    <a:pt x="7" y="281"/>
                  </a:lnTo>
                  <a:lnTo>
                    <a:pt x="11" y="256"/>
                  </a:lnTo>
                  <a:lnTo>
                    <a:pt x="17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2" y="168"/>
                  </a:lnTo>
                  <a:lnTo>
                    <a:pt x="52" y="149"/>
                  </a:lnTo>
                  <a:lnTo>
                    <a:pt x="63" y="130"/>
                  </a:lnTo>
                  <a:lnTo>
                    <a:pt x="77" y="113"/>
                  </a:lnTo>
                  <a:lnTo>
                    <a:pt x="90" y="97"/>
                  </a:lnTo>
                  <a:lnTo>
                    <a:pt x="106" y="81"/>
                  </a:lnTo>
                  <a:lnTo>
                    <a:pt x="122" y="68"/>
                  </a:lnTo>
                  <a:lnTo>
                    <a:pt x="140" y="56"/>
                  </a:lnTo>
                  <a:lnTo>
                    <a:pt x="159" y="43"/>
                  </a:lnTo>
                  <a:lnTo>
                    <a:pt x="177" y="33"/>
                  </a:lnTo>
                  <a:lnTo>
                    <a:pt x="198" y="25"/>
                  </a:lnTo>
                  <a:lnTo>
                    <a:pt x="220" y="17"/>
                  </a:lnTo>
                  <a:lnTo>
                    <a:pt x="241" y="11"/>
                  </a:lnTo>
                  <a:lnTo>
                    <a:pt x="264" y="6"/>
                  </a:lnTo>
                  <a:lnTo>
                    <a:pt x="288" y="3"/>
                  </a:lnTo>
                  <a:lnTo>
                    <a:pt x="313" y="1"/>
                  </a:lnTo>
                  <a:lnTo>
                    <a:pt x="337" y="0"/>
                  </a:lnTo>
                  <a:lnTo>
                    <a:pt x="365" y="1"/>
                  </a:lnTo>
                  <a:lnTo>
                    <a:pt x="391" y="2"/>
                  </a:lnTo>
                  <a:lnTo>
                    <a:pt x="416" y="5"/>
                  </a:lnTo>
                  <a:lnTo>
                    <a:pt x="441" y="10"/>
                  </a:lnTo>
                  <a:lnTo>
                    <a:pt x="465" y="15"/>
                  </a:lnTo>
                  <a:lnTo>
                    <a:pt x="487" y="23"/>
                  </a:lnTo>
                  <a:lnTo>
                    <a:pt x="509" y="30"/>
                  </a:lnTo>
                  <a:lnTo>
                    <a:pt x="530" y="40"/>
                  </a:lnTo>
                  <a:lnTo>
                    <a:pt x="496" y="109"/>
                  </a:lnTo>
                  <a:lnTo>
                    <a:pt x="476" y="101"/>
                  </a:lnTo>
                  <a:lnTo>
                    <a:pt x="456" y="93"/>
                  </a:lnTo>
                  <a:lnTo>
                    <a:pt x="436" y="87"/>
                  </a:lnTo>
                  <a:lnTo>
                    <a:pt x="416" y="81"/>
                  </a:lnTo>
                  <a:lnTo>
                    <a:pt x="396" y="77"/>
                  </a:lnTo>
                  <a:lnTo>
                    <a:pt x="377" y="74"/>
                  </a:lnTo>
                  <a:lnTo>
                    <a:pt x="357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4" name="Freeform 30"/>
            <p:cNvSpPr>
              <a:spLocks noEditPoints="1"/>
            </p:cNvSpPr>
            <p:nvPr/>
          </p:nvSpPr>
          <p:spPr bwMode="auto">
            <a:xfrm>
              <a:off x="260" y="3168"/>
              <a:ext cx="18" cy="23"/>
            </a:xfrm>
            <a:custGeom>
              <a:avLst/>
              <a:gdLst>
                <a:gd name="T0" fmla="*/ 342 w 421"/>
                <a:gd name="T1" fmla="*/ 458 h 542"/>
                <a:gd name="T2" fmla="*/ 312 w 421"/>
                <a:gd name="T3" fmla="*/ 490 h 542"/>
                <a:gd name="T4" fmla="*/ 283 w 421"/>
                <a:gd name="T5" fmla="*/ 514 h 542"/>
                <a:gd name="T6" fmla="*/ 253 w 421"/>
                <a:gd name="T7" fmla="*/ 528 h 542"/>
                <a:gd name="T8" fmla="*/ 220 w 421"/>
                <a:gd name="T9" fmla="*/ 538 h 542"/>
                <a:gd name="T10" fmla="*/ 181 w 421"/>
                <a:gd name="T11" fmla="*/ 542 h 542"/>
                <a:gd name="T12" fmla="*/ 129 w 421"/>
                <a:gd name="T13" fmla="*/ 540 h 542"/>
                <a:gd name="T14" fmla="*/ 82 w 421"/>
                <a:gd name="T15" fmla="*/ 526 h 542"/>
                <a:gd name="T16" fmla="*/ 44 w 421"/>
                <a:gd name="T17" fmla="*/ 503 h 542"/>
                <a:gd name="T18" fmla="*/ 18 w 421"/>
                <a:gd name="T19" fmla="*/ 467 h 542"/>
                <a:gd name="T20" fmla="*/ 3 w 421"/>
                <a:gd name="T21" fmla="*/ 423 h 542"/>
                <a:gd name="T22" fmla="*/ 0 w 421"/>
                <a:gd name="T23" fmla="*/ 378 h 542"/>
                <a:gd name="T24" fmla="*/ 4 w 421"/>
                <a:gd name="T25" fmla="*/ 351 h 542"/>
                <a:gd name="T26" fmla="*/ 12 w 421"/>
                <a:gd name="T27" fmla="*/ 326 h 542"/>
                <a:gd name="T28" fmla="*/ 25 w 421"/>
                <a:gd name="T29" fmla="*/ 303 h 542"/>
                <a:gd name="T30" fmla="*/ 41 w 421"/>
                <a:gd name="T31" fmla="*/ 284 h 542"/>
                <a:gd name="T32" fmla="*/ 63 w 421"/>
                <a:gd name="T33" fmla="*/ 267 h 542"/>
                <a:gd name="T34" fmla="*/ 120 w 421"/>
                <a:gd name="T35" fmla="*/ 241 h 542"/>
                <a:gd name="T36" fmla="*/ 194 w 421"/>
                <a:gd name="T37" fmla="*/ 226 h 542"/>
                <a:gd name="T38" fmla="*/ 343 w 421"/>
                <a:gd name="T39" fmla="*/ 218 h 542"/>
                <a:gd name="T40" fmla="*/ 341 w 421"/>
                <a:gd name="T41" fmla="*/ 157 h 542"/>
                <a:gd name="T42" fmla="*/ 333 w 421"/>
                <a:gd name="T43" fmla="*/ 122 h 542"/>
                <a:gd name="T44" fmla="*/ 316 w 421"/>
                <a:gd name="T45" fmla="*/ 96 h 542"/>
                <a:gd name="T46" fmla="*/ 292 w 421"/>
                <a:gd name="T47" fmla="*/ 78 h 542"/>
                <a:gd name="T48" fmla="*/ 258 w 421"/>
                <a:gd name="T49" fmla="*/ 68 h 542"/>
                <a:gd name="T50" fmla="*/ 215 w 421"/>
                <a:gd name="T51" fmla="*/ 67 h 542"/>
                <a:gd name="T52" fmla="*/ 161 w 421"/>
                <a:gd name="T53" fmla="*/ 76 h 542"/>
                <a:gd name="T54" fmla="*/ 103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0 w 421"/>
                <a:gd name="T63" fmla="*/ 4 h 542"/>
                <a:gd name="T64" fmla="*/ 335 w 421"/>
                <a:gd name="T65" fmla="*/ 17 h 542"/>
                <a:gd name="T66" fmla="*/ 375 w 421"/>
                <a:gd name="T67" fmla="*/ 42 h 542"/>
                <a:gd name="T68" fmla="*/ 391 w 421"/>
                <a:gd name="T69" fmla="*/ 59 h 542"/>
                <a:gd name="T70" fmla="*/ 409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7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8 w 421"/>
                <a:gd name="T85" fmla="*/ 357 h 542"/>
                <a:gd name="T86" fmla="*/ 341 w 421"/>
                <a:gd name="T87" fmla="*/ 275 h 542"/>
                <a:gd name="T88" fmla="*/ 217 w 421"/>
                <a:gd name="T89" fmla="*/ 281 h 542"/>
                <a:gd name="T90" fmla="*/ 164 w 421"/>
                <a:gd name="T91" fmla="*/ 292 h 542"/>
                <a:gd name="T92" fmla="*/ 125 w 421"/>
                <a:gd name="T93" fmla="*/ 308 h 542"/>
                <a:gd name="T94" fmla="*/ 99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3 w 421"/>
                <a:gd name="T103" fmla="*/ 449 h 542"/>
                <a:gd name="T104" fmla="*/ 124 w 421"/>
                <a:gd name="T105" fmla="*/ 464 h 542"/>
                <a:gd name="T106" fmla="*/ 150 w 421"/>
                <a:gd name="T107" fmla="*/ 474 h 542"/>
                <a:gd name="T108" fmla="*/ 182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2" y="469"/>
                  </a:lnTo>
                  <a:lnTo>
                    <a:pt x="323" y="481"/>
                  </a:lnTo>
                  <a:lnTo>
                    <a:pt x="312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3" y="528"/>
                  </a:lnTo>
                  <a:lnTo>
                    <a:pt x="243" y="532"/>
                  </a:lnTo>
                  <a:lnTo>
                    <a:pt x="232" y="536"/>
                  </a:lnTo>
                  <a:lnTo>
                    <a:pt x="220" y="538"/>
                  </a:lnTo>
                  <a:lnTo>
                    <a:pt x="208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29" y="540"/>
                  </a:lnTo>
                  <a:lnTo>
                    <a:pt x="113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6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1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3" y="267"/>
                  </a:lnTo>
                  <a:lnTo>
                    <a:pt x="81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8" y="112"/>
                  </a:lnTo>
                  <a:lnTo>
                    <a:pt x="323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1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1" y="76"/>
                  </a:lnTo>
                  <a:lnTo>
                    <a:pt x="143" y="82"/>
                  </a:lnTo>
                  <a:lnTo>
                    <a:pt x="123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6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58" y="2"/>
                  </a:lnTo>
                  <a:lnTo>
                    <a:pt x="280" y="4"/>
                  </a:lnTo>
                  <a:lnTo>
                    <a:pt x="300" y="7"/>
                  </a:lnTo>
                  <a:lnTo>
                    <a:pt x="317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3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2" y="477"/>
                  </a:moveTo>
                  <a:lnTo>
                    <a:pt x="201" y="476"/>
                  </a:lnTo>
                  <a:lnTo>
                    <a:pt x="217" y="475"/>
                  </a:lnTo>
                  <a:lnTo>
                    <a:pt x="234" y="471"/>
                  </a:lnTo>
                  <a:lnTo>
                    <a:pt x="248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9" y="436"/>
                  </a:lnTo>
                  <a:lnTo>
                    <a:pt x="308" y="425"/>
                  </a:lnTo>
                  <a:lnTo>
                    <a:pt x="317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8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7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49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7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3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3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10" y="454"/>
                  </a:lnTo>
                  <a:lnTo>
                    <a:pt x="116" y="459"/>
                  </a:lnTo>
                  <a:lnTo>
                    <a:pt x="124" y="464"/>
                  </a:lnTo>
                  <a:lnTo>
                    <a:pt x="131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1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5" name="Freeform 31"/>
            <p:cNvSpPr>
              <a:spLocks/>
            </p:cNvSpPr>
            <p:nvPr/>
          </p:nvSpPr>
          <p:spPr bwMode="auto">
            <a:xfrm>
              <a:off x="285" y="3168"/>
              <a:ext cx="32" cy="23"/>
            </a:xfrm>
            <a:custGeom>
              <a:avLst/>
              <a:gdLst>
                <a:gd name="T0" fmla="*/ 668 w 747"/>
                <a:gd name="T1" fmla="*/ 178 h 533"/>
                <a:gd name="T2" fmla="*/ 661 w 747"/>
                <a:gd name="T3" fmla="*/ 139 h 533"/>
                <a:gd name="T4" fmla="*/ 648 w 747"/>
                <a:gd name="T5" fmla="*/ 108 h 533"/>
                <a:gd name="T6" fmla="*/ 626 w 747"/>
                <a:gd name="T7" fmla="*/ 86 h 533"/>
                <a:gd name="T8" fmla="*/ 596 w 747"/>
                <a:gd name="T9" fmla="*/ 73 h 533"/>
                <a:gd name="T10" fmla="*/ 558 w 747"/>
                <a:gd name="T11" fmla="*/ 69 h 533"/>
                <a:gd name="T12" fmla="*/ 509 w 747"/>
                <a:gd name="T13" fmla="*/ 74 h 533"/>
                <a:gd name="T14" fmla="*/ 469 w 747"/>
                <a:gd name="T15" fmla="*/ 92 h 533"/>
                <a:gd name="T16" fmla="*/ 440 w 747"/>
                <a:gd name="T17" fmla="*/ 122 h 533"/>
                <a:gd name="T18" fmla="*/ 422 w 747"/>
                <a:gd name="T19" fmla="*/ 165 h 533"/>
                <a:gd name="T20" fmla="*/ 413 w 747"/>
                <a:gd name="T21" fmla="*/ 220 h 533"/>
                <a:gd name="T22" fmla="*/ 334 w 747"/>
                <a:gd name="T23" fmla="*/ 533 h 533"/>
                <a:gd name="T24" fmla="*/ 332 w 747"/>
                <a:gd name="T25" fmla="*/ 164 h 533"/>
                <a:gd name="T26" fmla="*/ 324 w 747"/>
                <a:gd name="T27" fmla="*/ 128 h 533"/>
                <a:gd name="T28" fmla="*/ 307 w 747"/>
                <a:gd name="T29" fmla="*/ 100 h 533"/>
                <a:gd name="T30" fmla="*/ 283 w 747"/>
                <a:gd name="T31" fmla="*/ 80 h 533"/>
                <a:gd name="T32" fmla="*/ 250 w 747"/>
                <a:gd name="T33" fmla="*/ 70 h 533"/>
                <a:gd name="T34" fmla="*/ 206 w 747"/>
                <a:gd name="T35" fmla="*/ 69 h 533"/>
                <a:gd name="T36" fmla="*/ 159 w 747"/>
                <a:gd name="T37" fmla="*/ 79 h 533"/>
                <a:gd name="T38" fmla="*/ 123 w 747"/>
                <a:gd name="T39" fmla="*/ 103 h 533"/>
                <a:gd name="T40" fmla="*/ 99 w 747"/>
                <a:gd name="T41" fmla="*/ 139 h 533"/>
                <a:gd name="T42" fmla="*/ 85 w 747"/>
                <a:gd name="T43" fmla="*/ 191 h 533"/>
                <a:gd name="T44" fmla="*/ 80 w 747"/>
                <a:gd name="T45" fmla="*/ 259 h 533"/>
                <a:gd name="T46" fmla="*/ 0 w 747"/>
                <a:gd name="T47" fmla="*/ 11 h 533"/>
                <a:gd name="T48" fmla="*/ 82 w 747"/>
                <a:gd name="T49" fmla="*/ 82 h 533"/>
                <a:gd name="T50" fmla="*/ 101 w 747"/>
                <a:gd name="T51" fmla="*/ 55 h 533"/>
                <a:gd name="T52" fmla="*/ 125 w 747"/>
                <a:gd name="T53" fmla="*/ 33 h 533"/>
                <a:gd name="T54" fmla="*/ 155 w 747"/>
                <a:gd name="T55" fmla="*/ 17 h 533"/>
                <a:gd name="T56" fmla="*/ 188 w 747"/>
                <a:gd name="T57" fmla="*/ 6 h 533"/>
                <a:gd name="T58" fmla="*/ 224 w 747"/>
                <a:gd name="T59" fmla="*/ 1 h 533"/>
                <a:gd name="T60" fmla="*/ 266 w 747"/>
                <a:gd name="T61" fmla="*/ 3 h 533"/>
                <a:gd name="T62" fmla="*/ 305 w 747"/>
                <a:gd name="T63" fmla="*/ 10 h 533"/>
                <a:gd name="T64" fmla="*/ 338 w 747"/>
                <a:gd name="T65" fmla="*/ 23 h 533"/>
                <a:gd name="T66" fmla="*/ 365 w 747"/>
                <a:gd name="T67" fmla="*/ 43 h 533"/>
                <a:gd name="T68" fmla="*/ 387 w 747"/>
                <a:gd name="T69" fmla="*/ 69 h 533"/>
                <a:gd name="T70" fmla="*/ 401 w 747"/>
                <a:gd name="T71" fmla="*/ 89 h 533"/>
                <a:gd name="T72" fmla="*/ 422 w 747"/>
                <a:gd name="T73" fmla="*/ 61 h 533"/>
                <a:gd name="T74" fmla="*/ 448 w 747"/>
                <a:gd name="T75" fmla="*/ 38 h 533"/>
                <a:gd name="T76" fmla="*/ 480 w 747"/>
                <a:gd name="T77" fmla="*/ 19 h 533"/>
                <a:gd name="T78" fmla="*/ 517 w 747"/>
                <a:gd name="T79" fmla="*/ 7 h 533"/>
                <a:gd name="T80" fmla="*/ 556 w 747"/>
                <a:gd name="T81" fmla="*/ 1 h 533"/>
                <a:gd name="T82" fmla="*/ 612 w 747"/>
                <a:gd name="T83" fmla="*/ 4 h 533"/>
                <a:gd name="T84" fmla="*/ 664 w 747"/>
                <a:gd name="T85" fmla="*/ 18 h 533"/>
                <a:gd name="T86" fmla="*/ 703 w 747"/>
                <a:gd name="T87" fmla="*/ 46 h 533"/>
                <a:gd name="T88" fmla="*/ 718 w 747"/>
                <a:gd name="T89" fmla="*/ 66 h 533"/>
                <a:gd name="T90" fmla="*/ 737 w 747"/>
                <a:gd name="T91" fmla="*/ 106 h 533"/>
                <a:gd name="T92" fmla="*/ 747 w 747"/>
                <a:gd name="T93" fmla="*/ 168 h 533"/>
                <a:gd name="T94" fmla="*/ 668 w 747"/>
                <a:gd name="T95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7" h="533">
                  <a:moveTo>
                    <a:pt x="668" y="533"/>
                  </a:moveTo>
                  <a:lnTo>
                    <a:pt x="668" y="194"/>
                  </a:lnTo>
                  <a:lnTo>
                    <a:pt x="668" y="178"/>
                  </a:lnTo>
                  <a:lnTo>
                    <a:pt x="667" y="164"/>
                  </a:lnTo>
                  <a:lnTo>
                    <a:pt x="665" y="150"/>
                  </a:lnTo>
                  <a:lnTo>
                    <a:pt x="661" y="139"/>
                  </a:lnTo>
                  <a:lnTo>
                    <a:pt x="657" y="128"/>
                  </a:lnTo>
                  <a:lnTo>
                    <a:pt x="653" y="117"/>
                  </a:lnTo>
                  <a:lnTo>
                    <a:pt x="648" y="108"/>
                  </a:lnTo>
                  <a:lnTo>
                    <a:pt x="641" y="100"/>
                  </a:lnTo>
                  <a:lnTo>
                    <a:pt x="635" y="92"/>
                  </a:lnTo>
                  <a:lnTo>
                    <a:pt x="626" y="86"/>
                  </a:lnTo>
                  <a:lnTo>
                    <a:pt x="617" y="80"/>
                  </a:lnTo>
                  <a:lnTo>
                    <a:pt x="607" y="76"/>
                  </a:lnTo>
                  <a:lnTo>
                    <a:pt x="596" y="73"/>
                  </a:lnTo>
                  <a:lnTo>
                    <a:pt x="584" y="70"/>
                  </a:lnTo>
                  <a:lnTo>
                    <a:pt x="572" y="69"/>
                  </a:lnTo>
                  <a:lnTo>
                    <a:pt x="558" y="69"/>
                  </a:lnTo>
                  <a:lnTo>
                    <a:pt x="541" y="69"/>
                  </a:lnTo>
                  <a:lnTo>
                    <a:pt x="524" y="71"/>
                  </a:lnTo>
                  <a:lnTo>
                    <a:pt x="509" y="74"/>
                  </a:lnTo>
                  <a:lnTo>
                    <a:pt x="494" y="79"/>
                  </a:lnTo>
                  <a:lnTo>
                    <a:pt x="481" y="85"/>
                  </a:lnTo>
                  <a:lnTo>
                    <a:pt x="469" y="92"/>
                  </a:lnTo>
                  <a:lnTo>
                    <a:pt x="458" y="101"/>
                  </a:lnTo>
                  <a:lnTo>
                    <a:pt x="449" y="111"/>
                  </a:lnTo>
                  <a:lnTo>
                    <a:pt x="440" y="122"/>
                  </a:lnTo>
                  <a:lnTo>
                    <a:pt x="433" y="135"/>
                  </a:lnTo>
                  <a:lnTo>
                    <a:pt x="427" y="149"/>
                  </a:lnTo>
                  <a:lnTo>
                    <a:pt x="422" y="165"/>
                  </a:lnTo>
                  <a:lnTo>
                    <a:pt x="419" y="181"/>
                  </a:lnTo>
                  <a:lnTo>
                    <a:pt x="415" y="200"/>
                  </a:lnTo>
                  <a:lnTo>
                    <a:pt x="413" y="220"/>
                  </a:lnTo>
                  <a:lnTo>
                    <a:pt x="413" y="241"/>
                  </a:lnTo>
                  <a:lnTo>
                    <a:pt x="413" y="533"/>
                  </a:lnTo>
                  <a:lnTo>
                    <a:pt x="334" y="533"/>
                  </a:lnTo>
                  <a:lnTo>
                    <a:pt x="334" y="194"/>
                  </a:lnTo>
                  <a:lnTo>
                    <a:pt x="334" y="178"/>
                  </a:lnTo>
                  <a:lnTo>
                    <a:pt x="332" y="164"/>
                  </a:lnTo>
                  <a:lnTo>
                    <a:pt x="330" y="150"/>
                  </a:lnTo>
                  <a:lnTo>
                    <a:pt x="327" y="139"/>
                  </a:lnTo>
                  <a:lnTo>
                    <a:pt x="324" y="128"/>
                  </a:lnTo>
                  <a:lnTo>
                    <a:pt x="318" y="117"/>
                  </a:lnTo>
                  <a:lnTo>
                    <a:pt x="313" y="108"/>
                  </a:lnTo>
                  <a:lnTo>
                    <a:pt x="307" y="100"/>
                  </a:lnTo>
                  <a:lnTo>
                    <a:pt x="300" y="92"/>
                  </a:lnTo>
                  <a:lnTo>
                    <a:pt x="291" y="86"/>
                  </a:lnTo>
                  <a:lnTo>
                    <a:pt x="283" y="80"/>
                  </a:lnTo>
                  <a:lnTo>
                    <a:pt x="273" y="76"/>
                  </a:lnTo>
                  <a:lnTo>
                    <a:pt x="261" y="73"/>
                  </a:lnTo>
                  <a:lnTo>
                    <a:pt x="250" y="70"/>
                  </a:lnTo>
                  <a:lnTo>
                    <a:pt x="237" y="69"/>
                  </a:lnTo>
                  <a:lnTo>
                    <a:pt x="223" y="69"/>
                  </a:lnTo>
                  <a:lnTo>
                    <a:pt x="206" y="69"/>
                  </a:lnTo>
                  <a:lnTo>
                    <a:pt x="188" y="71"/>
                  </a:lnTo>
                  <a:lnTo>
                    <a:pt x="173" y="75"/>
                  </a:lnTo>
                  <a:lnTo>
                    <a:pt x="159" y="79"/>
                  </a:lnTo>
                  <a:lnTo>
                    <a:pt x="146" y="85"/>
                  </a:lnTo>
                  <a:lnTo>
                    <a:pt x="134" y="93"/>
                  </a:lnTo>
                  <a:lnTo>
                    <a:pt x="123" y="103"/>
                  </a:lnTo>
                  <a:lnTo>
                    <a:pt x="114" y="113"/>
                  </a:lnTo>
                  <a:lnTo>
                    <a:pt x="106" y="124"/>
                  </a:lnTo>
                  <a:lnTo>
                    <a:pt x="99" y="139"/>
                  </a:lnTo>
                  <a:lnTo>
                    <a:pt x="93" y="154"/>
                  </a:lnTo>
                  <a:lnTo>
                    <a:pt x="88" y="172"/>
                  </a:lnTo>
                  <a:lnTo>
                    <a:pt x="85" y="191"/>
                  </a:lnTo>
                  <a:lnTo>
                    <a:pt x="82" y="212"/>
                  </a:lnTo>
                  <a:lnTo>
                    <a:pt x="80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5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7" y="73"/>
                  </a:lnTo>
                  <a:lnTo>
                    <a:pt x="94" y="63"/>
                  </a:lnTo>
                  <a:lnTo>
                    <a:pt x="101" y="55"/>
                  </a:lnTo>
                  <a:lnTo>
                    <a:pt x="109" y="48"/>
                  </a:lnTo>
                  <a:lnTo>
                    <a:pt x="117" y="41"/>
                  </a:lnTo>
                  <a:lnTo>
                    <a:pt x="125" y="33"/>
                  </a:lnTo>
                  <a:lnTo>
                    <a:pt x="134" y="28"/>
                  </a:lnTo>
                  <a:lnTo>
                    <a:pt x="145" y="22"/>
                  </a:lnTo>
                  <a:lnTo>
                    <a:pt x="155" y="17"/>
                  </a:lnTo>
                  <a:lnTo>
                    <a:pt x="165" y="13"/>
                  </a:lnTo>
                  <a:lnTo>
                    <a:pt x="177" y="9"/>
                  </a:lnTo>
                  <a:lnTo>
                    <a:pt x="188" y="6"/>
                  </a:lnTo>
                  <a:lnTo>
                    <a:pt x="199" y="4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51" y="1"/>
                  </a:lnTo>
                  <a:lnTo>
                    <a:pt x="266" y="3"/>
                  </a:lnTo>
                  <a:lnTo>
                    <a:pt x="279" y="4"/>
                  </a:lnTo>
                  <a:lnTo>
                    <a:pt x="293" y="7"/>
                  </a:lnTo>
                  <a:lnTo>
                    <a:pt x="305" y="10"/>
                  </a:lnTo>
                  <a:lnTo>
                    <a:pt x="316" y="13"/>
                  </a:lnTo>
                  <a:lnTo>
                    <a:pt x="328" y="18"/>
                  </a:lnTo>
                  <a:lnTo>
                    <a:pt x="338" y="23"/>
                  </a:lnTo>
                  <a:lnTo>
                    <a:pt x="347" y="28"/>
                  </a:lnTo>
                  <a:lnTo>
                    <a:pt x="357" y="36"/>
                  </a:lnTo>
                  <a:lnTo>
                    <a:pt x="365" y="43"/>
                  </a:lnTo>
                  <a:lnTo>
                    <a:pt x="373" y="51"/>
                  </a:lnTo>
                  <a:lnTo>
                    <a:pt x="380" y="59"/>
                  </a:lnTo>
                  <a:lnTo>
                    <a:pt x="387" y="69"/>
                  </a:lnTo>
                  <a:lnTo>
                    <a:pt x="392" y="79"/>
                  </a:lnTo>
                  <a:lnTo>
                    <a:pt x="397" y="89"/>
                  </a:lnTo>
                  <a:lnTo>
                    <a:pt x="401" y="89"/>
                  </a:lnTo>
                  <a:lnTo>
                    <a:pt x="407" y="80"/>
                  </a:lnTo>
                  <a:lnTo>
                    <a:pt x="413" y="70"/>
                  </a:lnTo>
                  <a:lnTo>
                    <a:pt x="422" y="61"/>
                  </a:lnTo>
                  <a:lnTo>
                    <a:pt x="430" y="53"/>
                  </a:lnTo>
                  <a:lnTo>
                    <a:pt x="438" y="45"/>
                  </a:lnTo>
                  <a:lnTo>
                    <a:pt x="448" y="38"/>
                  </a:lnTo>
                  <a:lnTo>
                    <a:pt x="458" y="30"/>
                  </a:lnTo>
                  <a:lnTo>
                    <a:pt x="468" y="24"/>
                  </a:lnTo>
                  <a:lnTo>
                    <a:pt x="480" y="19"/>
                  </a:lnTo>
                  <a:lnTo>
                    <a:pt x="492" y="14"/>
                  </a:lnTo>
                  <a:lnTo>
                    <a:pt x="503" y="10"/>
                  </a:lnTo>
                  <a:lnTo>
                    <a:pt x="517" y="7"/>
                  </a:lnTo>
                  <a:lnTo>
                    <a:pt x="529" y="5"/>
                  </a:lnTo>
                  <a:lnTo>
                    <a:pt x="543" y="3"/>
                  </a:lnTo>
                  <a:lnTo>
                    <a:pt x="556" y="1"/>
                  </a:lnTo>
                  <a:lnTo>
                    <a:pt x="571" y="0"/>
                  </a:lnTo>
                  <a:lnTo>
                    <a:pt x="591" y="1"/>
                  </a:lnTo>
                  <a:lnTo>
                    <a:pt x="612" y="4"/>
                  </a:lnTo>
                  <a:lnTo>
                    <a:pt x="630" y="7"/>
                  </a:lnTo>
                  <a:lnTo>
                    <a:pt x="648" y="12"/>
                  </a:lnTo>
                  <a:lnTo>
                    <a:pt x="664" y="18"/>
                  </a:lnTo>
                  <a:lnTo>
                    <a:pt x="678" y="26"/>
                  </a:lnTo>
                  <a:lnTo>
                    <a:pt x="691" y="36"/>
                  </a:lnTo>
                  <a:lnTo>
                    <a:pt x="703" y="46"/>
                  </a:lnTo>
                  <a:lnTo>
                    <a:pt x="709" y="52"/>
                  </a:lnTo>
                  <a:lnTo>
                    <a:pt x="713" y="58"/>
                  </a:lnTo>
                  <a:lnTo>
                    <a:pt x="718" y="66"/>
                  </a:lnTo>
                  <a:lnTo>
                    <a:pt x="722" y="73"/>
                  </a:lnTo>
                  <a:lnTo>
                    <a:pt x="730" y="88"/>
                  </a:lnTo>
                  <a:lnTo>
                    <a:pt x="737" y="106"/>
                  </a:lnTo>
                  <a:lnTo>
                    <a:pt x="741" y="124"/>
                  </a:lnTo>
                  <a:lnTo>
                    <a:pt x="745" y="145"/>
                  </a:lnTo>
                  <a:lnTo>
                    <a:pt x="747" y="168"/>
                  </a:lnTo>
                  <a:lnTo>
                    <a:pt x="747" y="193"/>
                  </a:lnTo>
                  <a:lnTo>
                    <a:pt x="747" y="533"/>
                  </a:lnTo>
                  <a:lnTo>
                    <a:pt x="66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6" name="Freeform 32"/>
            <p:cNvSpPr>
              <a:spLocks noEditPoints="1"/>
            </p:cNvSpPr>
            <p:nvPr/>
          </p:nvSpPr>
          <p:spPr bwMode="auto">
            <a:xfrm>
              <a:off x="325" y="3168"/>
              <a:ext cx="20" cy="33"/>
            </a:xfrm>
            <a:custGeom>
              <a:avLst/>
              <a:gdLst>
                <a:gd name="T0" fmla="*/ 218 w 461"/>
                <a:gd name="T1" fmla="*/ 542 h 768"/>
                <a:gd name="T2" fmla="*/ 183 w 461"/>
                <a:gd name="T3" fmla="*/ 536 h 768"/>
                <a:gd name="T4" fmla="*/ 149 w 461"/>
                <a:gd name="T5" fmla="*/ 524 h 768"/>
                <a:gd name="T6" fmla="*/ 120 w 461"/>
                <a:gd name="T7" fmla="*/ 508 h 768"/>
                <a:gd name="T8" fmla="*/ 94 w 461"/>
                <a:gd name="T9" fmla="*/ 485 h 768"/>
                <a:gd name="T10" fmla="*/ 73 w 461"/>
                <a:gd name="T11" fmla="*/ 466 h 768"/>
                <a:gd name="T12" fmla="*/ 78 w 461"/>
                <a:gd name="T13" fmla="*/ 532 h 768"/>
                <a:gd name="T14" fmla="*/ 0 w 461"/>
                <a:gd name="T15" fmla="*/ 768 h 768"/>
                <a:gd name="T16" fmla="*/ 75 w 461"/>
                <a:gd name="T17" fmla="*/ 82 h 768"/>
                <a:gd name="T18" fmla="*/ 95 w 461"/>
                <a:gd name="T19" fmla="*/ 61 h 768"/>
                <a:gd name="T20" fmla="*/ 121 w 461"/>
                <a:gd name="T21" fmla="*/ 38 h 768"/>
                <a:gd name="T22" fmla="*/ 149 w 461"/>
                <a:gd name="T23" fmla="*/ 20 h 768"/>
                <a:gd name="T24" fmla="*/ 183 w 461"/>
                <a:gd name="T25" fmla="*/ 8 h 768"/>
                <a:gd name="T26" fmla="*/ 218 w 461"/>
                <a:gd name="T27" fmla="*/ 1 h 768"/>
                <a:gd name="T28" fmla="*/ 256 w 461"/>
                <a:gd name="T29" fmla="*/ 1 h 768"/>
                <a:gd name="T30" fmla="*/ 292 w 461"/>
                <a:gd name="T31" fmla="*/ 6 h 768"/>
                <a:gd name="T32" fmla="*/ 325 w 461"/>
                <a:gd name="T33" fmla="*/ 14 h 768"/>
                <a:gd name="T34" fmla="*/ 355 w 461"/>
                <a:gd name="T35" fmla="*/ 28 h 768"/>
                <a:gd name="T36" fmla="*/ 381 w 461"/>
                <a:gd name="T37" fmla="*/ 48 h 768"/>
                <a:gd name="T38" fmla="*/ 405 w 461"/>
                <a:gd name="T39" fmla="*/ 72 h 768"/>
                <a:gd name="T40" fmla="*/ 423 w 461"/>
                <a:gd name="T41" fmla="*/ 101 h 768"/>
                <a:gd name="T42" fmla="*/ 439 w 461"/>
                <a:gd name="T43" fmla="*/ 134 h 768"/>
                <a:gd name="T44" fmla="*/ 450 w 461"/>
                <a:gd name="T45" fmla="*/ 170 h 768"/>
                <a:gd name="T46" fmla="*/ 457 w 461"/>
                <a:gd name="T47" fmla="*/ 211 h 768"/>
                <a:gd name="T48" fmla="*/ 461 w 461"/>
                <a:gd name="T49" fmla="*/ 303 h 768"/>
                <a:gd name="T50" fmla="*/ 453 w 461"/>
                <a:gd name="T51" fmla="*/ 360 h 768"/>
                <a:gd name="T52" fmla="*/ 443 w 461"/>
                <a:gd name="T53" fmla="*/ 398 h 768"/>
                <a:gd name="T54" fmla="*/ 429 w 461"/>
                <a:gd name="T55" fmla="*/ 432 h 768"/>
                <a:gd name="T56" fmla="*/ 410 w 461"/>
                <a:gd name="T57" fmla="*/ 462 h 768"/>
                <a:gd name="T58" fmla="*/ 388 w 461"/>
                <a:gd name="T59" fmla="*/ 489 h 768"/>
                <a:gd name="T60" fmla="*/ 363 w 461"/>
                <a:gd name="T61" fmla="*/ 510 h 768"/>
                <a:gd name="T62" fmla="*/ 334 w 461"/>
                <a:gd name="T63" fmla="*/ 525 h 768"/>
                <a:gd name="T64" fmla="*/ 302 w 461"/>
                <a:gd name="T65" fmla="*/ 537 h 768"/>
                <a:gd name="T66" fmla="*/ 268 w 461"/>
                <a:gd name="T67" fmla="*/ 542 h 768"/>
                <a:gd name="T68" fmla="*/ 232 w 461"/>
                <a:gd name="T69" fmla="*/ 69 h 768"/>
                <a:gd name="T70" fmla="*/ 177 w 461"/>
                <a:gd name="T71" fmla="*/ 75 h 768"/>
                <a:gd name="T72" fmla="*/ 136 w 461"/>
                <a:gd name="T73" fmla="*/ 93 h 768"/>
                <a:gd name="T74" fmla="*/ 107 w 461"/>
                <a:gd name="T75" fmla="*/ 124 h 768"/>
                <a:gd name="T76" fmla="*/ 88 w 461"/>
                <a:gd name="T77" fmla="*/ 170 h 768"/>
                <a:gd name="T78" fmla="*/ 79 w 461"/>
                <a:gd name="T79" fmla="*/ 231 h 768"/>
                <a:gd name="T80" fmla="*/ 79 w 461"/>
                <a:gd name="T81" fmla="*/ 298 h 768"/>
                <a:gd name="T82" fmla="*/ 87 w 461"/>
                <a:gd name="T83" fmla="*/ 366 h 768"/>
                <a:gd name="T84" fmla="*/ 107 w 461"/>
                <a:gd name="T85" fmla="*/ 417 h 768"/>
                <a:gd name="T86" fmla="*/ 137 w 461"/>
                <a:gd name="T87" fmla="*/ 450 h 768"/>
                <a:gd name="T88" fmla="*/ 179 w 461"/>
                <a:gd name="T89" fmla="*/ 470 h 768"/>
                <a:gd name="T90" fmla="*/ 234 w 461"/>
                <a:gd name="T91" fmla="*/ 477 h 768"/>
                <a:gd name="T92" fmla="*/ 281 w 461"/>
                <a:gd name="T93" fmla="*/ 469 h 768"/>
                <a:gd name="T94" fmla="*/ 319 w 461"/>
                <a:gd name="T95" fmla="*/ 446 h 768"/>
                <a:gd name="T96" fmla="*/ 349 w 461"/>
                <a:gd name="T97" fmla="*/ 407 h 768"/>
                <a:gd name="T98" fmla="*/ 369 w 461"/>
                <a:gd name="T99" fmla="*/ 357 h 768"/>
                <a:gd name="T100" fmla="*/ 378 w 461"/>
                <a:gd name="T101" fmla="*/ 294 h 768"/>
                <a:gd name="T102" fmla="*/ 376 w 461"/>
                <a:gd name="T103" fmla="*/ 225 h 768"/>
                <a:gd name="T104" fmla="*/ 363 w 461"/>
                <a:gd name="T105" fmla="*/ 166 h 768"/>
                <a:gd name="T106" fmla="*/ 341 w 461"/>
                <a:gd name="T107" fmla="*/ 120 h 768"/>
                <a:gd name="T108" fmla="*/ 307 w 461"/>
                <a:gd name="T109" fmla="*/ 88 h 768"/>
                <a:gd name="T110" fmla="*/ 265 w 461"/>
                <a:gd name="T111" fmla="*/ 7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1" h="768">
                  <a:moveTo>
                    <a:pt x="244" y="543"/>
                  </a:moveTo>
                  <a:lnTo>
                    <a:pt x="230" y="543"/>
                  </a:lnTo>
                  <a:lnTo>
                    <a:pt x="218" y="542"/>
                  </a:lnTo>
                  <a:lnTo>
                    <a:pt x="206" y="541"/>
                  </a:lnTo>
                  <a:lnTo>
                    <a:pt x="194" y="539"/>
                  </a:lnTo>
                  <a:lnTo>
                    <a:pt x="183" y="536"/>
                  </a:lnTo>
                  <a:lnTo>
                    <a:pt x="171" y="532"/>
                  </a:lnTo>
                  <a:lnTo>
                    <a:pt x="161" y="528"/>
                  </a:lnTo>
                  <a:lnTo>
                    <a:pt x="149" y="524"/>
                  </a:lnTo>
                  <a:lnTo>
                    <a:pt x="139" y="519"/>
                  </a:lnTo>
                  <a:lnTo>
                    <a:pt x="130" y="514"/>
                  </a:lnTo>
                  <a:lnTo>
                    <a:pt x="120" y="508"/>
                  </a:lnTo>
                  <a:lnTo>
                    <a:pt x="111" y="500"/>
                  </a:lnTo>
                  <a:lnTo>
                    <a:pt x="102" y="493"/>
                  </a:lnTo>
                  <a:lnTo>
                    <a:pt x="94" y="485"/>
                  </a:lnTo>
                  <a:lnTo>
                    <a:pt x="86" y="476"/>
                  </a:lnTo>
                  <a:lnTo>
                    <a:pt x="78" y="466"/>
                  </a:lnTo>
                  <a:lnTo>
                    <a:pt x="73" y="466"/>
                  </a:lnTo>
                  <a:lnTo>
                    <a:pt x="75" y="489"/>
                  </a:lnTo>
                  <a:lnTo>
                    <a:pt x="77" y="511"/>
                  </a:lnTo>
                  <a:lnTo>
                    <a:pt x="78" y="532"/>
                  </a:lnTo>
                  <a:lnTo>
                    <a:pt x="78" y="553"/>
                  </a:lnTo>
                  <a:lnTo>
                    <a:pt x="78" y="768"/>
                  </a:lnTo>
                  <a:lnTo>
                    <a:pt x="0" y="768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5" y="82"/>
                  </a:lnTo>
                  <a:lnTo>
                    <a:pt x="78" y="82"/>
                  </a:lnTo>
                  <a:lnTo>
                    <a:pt x="86" y="72"/>
                  </a:lnTo>
                  <a:lnTo>
                    <a:pt x="95" y="61"/>
                  </a:lnTo>
                  <a:lnTo>
                    <a:pt x="103" y="53"/>
                  </a:lnTo>
                  <a:lnTo>
                    <a:pt x="112" y="45"/>
                  </a:lnTo>
                  <a:lnTo>
                    <a:pt x="121" y="38"/>
                  </a:lnTo>
                  <a:lnTo>
                    <a:pt x="130" y="30"/>
                  </a:lnTo>
                  <a:lnTo>
                    <a:pt x="140" y="25"/>
                  </a:lnTo>
                  <a:lnTo>
                    <a:pt x="149" y="20"/>
                  </a:lnTo>
                  <a:lnTo>
                    <a:pt x="161" y="15"/>
                  </a:lnTo>
                  <a:lnTo>
                    <a:pt x="171" y="12"/>
                  </a:lnTo>
                  <a:lnTo>
                    <a:pt x="183" y="8"/>
                  </a:lnTo>
                  <a:lnTo>
                    <a:pt x="194" y="6"/>
                  </a:lnTo>
                  <a:lnTo>
                    <a:pt x="205" y="4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4" y="0"/>
                  </a:lnTo>
                  <a:lnTo>
                    <a:pt x="256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2" y="6"/>
                  </a:lnTo>
                  <a:lnTo>
                    <a:pt x="303" y="8"/>
                  </a:lnTo>
                  <a:lnTo>
                    <a:pt x="315" y="11"/>
                  </a:lnTo>
                  <a:lnTo>
                    <a:pt x="325" y="14"/>
                  </a:lnTo>
                  <a:lnTo>
                    <a:pt x="336" y="19"/>
                  </a:lnTo>
                  <a:lnTo>
                    <a:pt x="346" y="23"/>
                  </a:lnTo>
                  <a:lnTo>
                    <a:pt x="355" y="28"/>
                  </a:lnTo>
                  <a:lnTo>
                    <a:pt x="364" y="35"/>
                  </a:lnTo>
                  <a:lnTo>
                    <a:pt x="373" y="41"/>
                  </a:lnTo>
                  <a:lnTo>
                    <a:pt x="381" y="48"/>
                  </a:lnTo>
                  <a:lnTo>
                    <a:pt x="389" y="55"/>
                  </a:lnTo>
                  <a:lnTo>
                    <a:pt x="398" y="63"/>
                  </a:lnTo>
                  <a:lnTo>
                    <a:pt x="405" y="72"/>
                  </a:lnTo>
                  <a:lnTo>
                    <a:pt x="411" y="81"/>
                  </a:lnTo>
                  <a:lnTo>
                    <a:pt x="417" y="90"/>
                  </a:lnTo>
                  <a:lnTo>
                    <a:pt x="423" y="101"/>
                  </a:lnTo>
                  <a:lnTo>
                    <a:pt x="430" y="111"/>
                  </a:lnTo>
                  <a:lnTo>
                    <a:pt x="434" y="122"/>
                  </a:lnTo>
                  <a:lnTo>
                    <a:pt x="439" y="134"/>
                  </a:lnTo>
                  <a:lnTo>
                    <a:pt x="443" y="145"/>
                  </a:lnTo>
                  <a:lnTo>
                    <a:pt x="447" y="157"/>
                  </a:lnTo>
                  <a:lnTo>
                    <a:pt x="450" y="170"/>
                  </a:lnTo>
                  <a:lnTo>
                    <a:pt x="453" y="183"/>
                  </a:lnTo>
                  <a:lnTo>
                    <a:pt x="455" y="197"/>
                  </a:lnTo>
                  <a:lnTo>
                    <a:pt x="457" y="211"/>
                  </a:lnTo>
                  <a:lnTo>
                    <a:pt x="461" y="240"/>
                  </a:lnTo>
                  <a:lnTo>
                    <a:pt x="461" y="271"/>
                  </a:lnTo>
                  <a:lnTo>
                    <a:pt x="461" y="303"/>
                  </a:lnTo>
                  <a:lnTo>
                    <a:pt x="457" y="332"/>
                  </a:lnTo>
                  <a:lnTo>
                    <a:pt x="455" y="347"/>
                  </a:lnTo>
                  <a:lnTo>
                    <a:pt x="453" y="360"/>
                  </a:lnTo>
                  <a:lnTo>
                    <a:pt x="450" y="373"/>
                  </a:lnTo>
                  <a:lnTo>
                    <a:pt x="446" y="386"/>
                  </a:lnTo>
                  <a:lnTo>
                    <a:pt x="443" y="398"/>
                  </a:lnTo>
                  <a:lnTo>
                    <a:pt x="439" y="411"/>
                  </a:lnTo>
                  <a:lnTo>
                    <a:pt x="434" y="422"/>
                  </a:lnTo>
                  <a:lnTo>
                    <a:pt x="429" y="432"/>
                  </a:lnTo>
                  <a:lnTo>
                    <a:pt x="423" y="443"/>
                  </a:lnTo>
                  <a:lnTo>
                    <a:pt x="417" y="453"/>
                  </a:lnTo>
                  <a:lnTo>
                    <a:pt x="410" y="462"/>
                  </a:lnTo>
                  <a:lnTo>
                    <a:pt x="404" y="472"/>
                  </a:lnTo>
                  <a:lnTo>
                    <a:pt x="395" y="481"/>
                  </a:lnTo>
                  <a:lnTo>
                    <a:pt x="388" y="489"/>
                  </a:lnTo>
                  <a:lnTo>
                    <a:pt x="380" y="496"/>
                  </a:lnTo>
                  <a:lnTo>
                    <a:pt x="372" y="504"/>
                  </a:lnTo>
                  <a:lnTo>
                    <a:pt x="363" y="510"/>
                  </a:lnTo>
                  <a:lnTo>
                    <a:pt x="354" y="515"/>
                  </a:lnTo>
                  <a:lnTo>
                    <a:pt x="345" y="521"/>
                  </a:lnTo>
                  <a:lnTo>
                    <a:pt x="334" y="525"/>
                  </a:lnTo>
                  <a:lnTo>
                    <a:pt x="324" y="529"/>
                  </a:lnTo>
                  <a:lnTo>
                    <a:pt x="314" y="533"/>
                  </a:lnTo>
                  <a:lnTo>
                    <a:pt x="302" y="537"/>
                  </a:lnTo>
                  <a:lnTo>
                    <a:pt x="292" y="539"/>
                  </a:lnTo>
                  <a:lnTo>
                    <a:pt x="280" y="541"/>
                  </a:lnTo>
                  <a:lnTo>
                    <a:pt x="268" y="542"/>
                  </a:lnTo>
                  <a:lnTo>
                    <a:pt x="256" y="543"/>
                  </a:lnTo>
                  <a:lnTo>
                    <a:pt x="244" y="543"/>
                  </a:lnTo>
                  <a:close/>
                  <a:moveTo>
                    <a:pt x="232" y="69"/>
                  </a:moveTo>
                  <a:lnTo>
                    <a:pt x="213" y="69"/>
                  </a:lnTo>
                  <a:lnTo>
                    <a:pt x="194" y="71"/>
                  </a:lnTo>
                  <a:lnTo>
                    <a:pt x="177" y="75"/>
                  </a:lnTo>
                  <a:lnTo>
                    <a:pt x="163" y="79"/>
                  </a:lnTo>
                  <a:lnTo>
                    <a:pt x="148" y="85"/>
                  </a:lnTo>
                  <a:lnTo>
                    <a:pt x="136" y="93"/>
                  </a:lnTo>
                  <a:lnTo>
                    <a:pt x="125" y="102"/>
                  </a:lnTo>
                  <a:lnTo>
                    <a:pt x="115" y="112"/>
                  </a:lnTo>
                  <a:lnTo>
                    <a:pt x="107" y="124"/>
                  </a:lnTo>
                  <a:lnTo>
                    <a:pt x="100" y="138"/>
                  </a:lnTo>
                  <a:lnTo>
                    <a:pt x="94" y="153"/>
                  </a:lnTo>
                  <a:lnTo>
                    <a:pt x="88" y="170"/>
                  </a:lnTo>
                  <a:lnTo>
                    <a:pt x="84" y="188"/>
                  </a:lnTo>
                  <a:lnTo>
                    <a:pt x="81" y="209"/>
                  </a:lnTo>
                  <a:lnTo>
                    <a:pt x="79" y="231"/>
                  </a:lnTo>
                  <a:lnTo>
                    <a:pt x="78" y="254"/>
                  </a:lnTo>
                  <a:lnTo>
                    <a:pt x="78" y="271"/>
                  </a:lnTo>
                  <a:lnTo>
                    <a:pt x="79" y="298"/>
                  </a:lnTo>
                  <a:lnTo>
                    <a:pt x="81" y="323"/>
                  </a:lnTo>
                  <a:lnTo>
                    <a:pt x="83" y="345"/>
                  </a:lnTo>
                  <a:lnTo>
                    <a:pt x="87" y="366"/>
                  </a:lnTo>
                  <a:lnTo>
                    <a:pt x="93" y="385"/>
                  </a:lnTo>
                  <a:lnTo>
                    <a:pt x="100" y="401"/>
                  </a:lnTo>
                  <a:lnTo>
                    <a:pt x="107" y="417"/>
                  </a:lnTo>
                  <a:lnTo>
                    <a:pt x="115" y="429"/>
                  </a:lnTo>
                  <a:lnTo>
                    <a:pt x="126" y="441"/>
                  </a:lnTo>
                  <a:lnTo>
                    <a:pt x="137" y="450"/>
                  </a:lnTo>
                  <a:lnTo>
                    <a:pt x="149" y="458"/>
                  </a:lnTo>
                  <a:lnTo>
                    <a:pt x="164" y="465"/>
                  </a:lnTo>
                  <a:lnTo>
                    <a:pt x="179" y="470"/>
                  </a:lnTo>
                  <a:lnTo>
                    <a:pt x="196" y="474"/>
                  </a:lnTo>
                  <a:lnTo>
                    <a:pt x="215" y="476"/>
                  </a:lnTo>
                  <a:lnTo>
                    <a:pt x="234" y="477"/>
                  </a:lnTo>
                  <a:lnTo>
                    <a:pt x="250" y="476"/>
                  </a:lnTo>
                  <a:lnTo>
                    <a:pt x="266" y="474"/>
                  </a:lnTo>
                  <a:lnTo>
                    <a:pt x="281" y="469"/>
                  </a:lnTo>
                  <a:lnTo>
                    <a:pt x="294" y="463"/>
                  </a:lnTo>
                  <a:lnTo>
                    <a:pt x="308" y="455"/>
                  </a:lnTo>
                  <a:lnTo>
                    <a:pt x="319" y="446"/>
                  </a:lnTo>
                  <a:lnTo>
                    <a:pt x="330" y="434"/>
                  </a:lnTo>
                  <a:lnTo>
                    <a:pt x="341" y="422"/>
                  </a:lnTo>
                  <a:lnTo>
                    <a:pt x="349" y="407"/>
                  </a:lnTo>
                  <a:lnTo>
                    <a:pt x="357" y="392"/>
                  </a:lnTo>
                  <a:lnTo>
                    <a:pt x="363" y="374"/>
                  </a:lnTo>
                  <a:lnTo>
                    <a:pt x="369" y="357"/>
                  </a:lnTo>
                  <a:lnTo>
                    <a:pt x="374" y="337"/>
                  </a:lnTo>
                  <a:lnTo>
                    <a:pt x="376" y="317"/>
                  </a:lnTo>
                  <a:lnTo>
                    <a:pt x="378" y="294"/>
                  </a:lnTo>
                  <a:lnTo>
                    <a:pt x="379" y="270"/>
                  </a:lnTo>
                  <a:lnTo>
                    <a:pt x="378" y="246"/>
                  </a:lnTo>
                  <a:lnTo>
                    <a:pt x="376" y="225"/>
                  </a:lnTo>
                  <a:lnTo>
                    <a:pt x="374" y="204"/>
                  </a:lnTo>
                  <a:lnTo>
                    <a:pt x="369" y="184"/>
                  </a:lnTo>
                  <a:lnTo>
                    <a:pt x="363" y="166"/>
                  </a:lnTo>
                  <a:lnTo>
                    <a:pt x="357" y="149"/>
                  </a:lnTo>
                  <a:lnTo>
                    <a:pt x="349" y="135"/>
                  </a:lnTo>
                  <a:lnTo>
                    <a:pt x="341" y="120"/>
                  </a:lnTo>
                  <a:lnTo>
                    <a:pt x="330" y="108"/>
                  </a:lnTo>
                  <a:lnTo>
                    <a:pt x="319" y="98"/>
                  </a:lnTo>
                  <a:lnTo>
                    <a:pt x="307" y="88"/>
                  </a:lnTo>
                  <a:lnTo>
                    <a:pt x="294" y="81"/>
                  </a:lnTo>
                  <a:lnTo>
                    <a:pt x="280" y="76"/>
                  </a:lnTo>
                  <a:lnTo>
                    <a:pt x="265" y="72"/>
                  </a:lnTo>
                  <a:lnTo>
                    <a:pt x="249" y="69"/>
                  </a:lnTo>
                  <a:lnTo>
                    <a:pt x="23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7" name="Freeform 33"/>
            <p:cNvSpPr>
              <a:spLocks/>
            </p:cNvSpPr>
            <p:nvPr/>
          </p:nvSpPr>
          <p:spPr bwMode="auto">
            <a:xfrm>
              <a:off x="350" y="3168"/>
              <a:ext cx="19" cy="23"/>
            </a:xfrm>
            <a:custGeom>
              <a:avLst/>
              <a:gdLst>
                <a:gd name="T0" fmla="*/ 81 w 438"/>
                <a:gd name="T1" fmla="*/ 339 h 532"/>
                <a:gd name="T2" fmla="*/ 82 w 438"/>
                <a:gd name="T3" fmla="*/ 369 h 532"/>
                <a:gd name="T4" fmla="*/ 88 w 438"/>
                <a:gd name="T5" fmla="*/ 394 h 532"/>
                <a:gd name="T6" fmla="*/ 97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7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40 w 438"/>
                <a:gd name="T19" fmla="*/ 463 h 532"/>
                <a:gd name="T20" fmla="*/ 272 w 438"/>
                <a:gd name="T21" fmla="*/ 454 h 532"/>
                <a:gd name="T22" fmla="*/ 300 w 438"/>
                <a:gd name="T23" fmla="*/ 441 h 532"/>
                <a:gd name="T24" fmla="*/ 321 w 438"/>
                <a:gd name="T25" fmla="*/ 421 h 532"/>
                <a:gd name="T26" fmla="*/ 338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60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8 w 438"/>
                <a:gd name="T39" fmla="*/ 452 h 532"/>
                <a:gd name="T40" fmla="*/ 344 w 438"/>
                <a:gd name="T41" fmla="*/ 471 h 532"/>
                <a:gd name="T42" fmla="*/ 329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8 w 438"/>
                <a:gd name="T49" fmla="*/ 520 h 532"/>
                <a:gd name="T50" fmla="*/ 243 w 438"/>
                <a:gd name="T51" fmla="*/ 527 h 532"/>
                <a:gd name="T52" fmla="*/ 218 w 438"/>
                <a:gd name="T53" fmla="*/ 531 h 532"/>
                <a:gd name="T54" fmla="*/ 191 w 438"/>
                <a:gd name="T55" fmla="*/ 532 h 532"/>
                <a:gd name="T56" fmla="*/ 146 w 438"/>
                <a:gd name="T57" fmla="*/ 530 h 532"/>
                <a:gd name="T58" fmla="*/ 107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7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81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81" y="0"/>
                  </a:moveTo>
                  <a:lnTo>
                    <a:pt x="81" y="339"/>
                  </a:lnTo>
                  <a:lnTo>
                    <a:pt x="81" y="354"/>
                  </a:lnTo>
                  <a:lnTo>
                    <a:pt x="82" y="369"/>
                  </a:lnTo>
                  <a:lnTo>
                    <a:pt x="85" y="382"/>
                  </a:lnTo>
                  <a:lnTo>
                    <a:pt x="88" y="394"/>
                  </a:lnTo>
                  <a:lnTo>
                    <a:pt x="92" y="406"/>
                  </a:lnTo>
                  <a:lnTo>
                    <a:pt x="97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8" y="442"/>
                  </a:lnTo>
                  <a:lnTo>
                    <a:pt x="126" y="448"/>
                  </a:lnTo>
                  <a:lnTo>
                    <a:pt x="136" y="453"/>
                  </a:lnTo>
                  <a:lnTo>
                    <a:pt x="147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1" y="465"/>
                  </a:lnTo>
                  <a:lnTo>
                    <a:pt x="240" y="463"/>
                  </a:lnTo>
                  <a:lnTo>
                    <a:pt x="256" y="459"/>
                  </a:lnTo>
                  <a:lnTo>
                    <a:pt x="272" y="454"/>
                  </a:lnTo>
                  <a:lnTo>
                    <a:pt x="286" y="448"/>
                  </a:lnTo>
                  <a:lnTo>
                    <a:pt x="300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30" y="409"/>
                  </a:lnTo>
                  <a:lnTo>
                    <a:pt x="338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9" y="299"/>
                  </a:lnTo>
                  <a:lnTo>
                    <a:pt x="360" y="275"/>
                  </a:lnTo>
                  <a:lnTo>
                    <a:pt x="360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2" y="452"/>
                  </a:lnTo>
                  <a:lnTo>
                    <a:pt x="358" y="452"/>
                  </a:lnTo>
                  <a:lnTo>
                    <a:pt x="351" y="462"/>
                  </a:lnTo>
                  <a:lnTo>
                    <a:pt x="344" y="471"/>
                  </a:lnTo>
                  <a:lnTo>
                    <a:pt x="337" y="479"/>
                  </a:lnTo>
                  <a:lnTo>
                    <a:pt x="329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300" y="506"/>
                  </a:lnTo>
                  <a:lnTo>
                    <a:pt x="289" y="512"/>
                  </a:lnTo>
                  <a:lnTo>
                    <a:pt x="279" y="516"/>
                  </a:lnTo>
                  <a:lnTo>
                    <a:pt x="268" y="520"/>
                  </a:lnTo>
                  <a:lnTo>
                    <a:pt x="255" y="525"/>
                  </a:lnTo>
                  <a:lnTo>
                    <a:pt x="243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5" y="532"/>
                  </a:lnTo>
                  <a:lnTo>
                    <a:pt x="191" y="532"/>
                  </a:lnTo>
                  <a:lnTo>
                    <a:pt x="167" y="532"/>
                  </a:lnTo>
                  <a:lnTo>
                    <a:pt x="146" y="530"/>
                  </a:lnTo>
                  <a:lnTo>
                    <a:pt x="126" y="526"/>
                  </a:lnTo>
                  <a:lnTo>
                    <a:pt x="107" y="520"/>
                  </a:lnTo>
                  <a:lnTo>
                    <a:pt x="90" y="514"/>
                  </a:lnTo>
                  <a:lnTo>
                    <a:pt x="74" y="507"/>
                  </a:lnTo>
                  <a:lnTo>
                    <a:pt x="60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7" y="461"/>
                  </a:lnTo>
                  <a:lnTo>
                    <a:pt x="19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1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8" name="Freeform 34"/>
            <p:cNvSpPr>
              <a:spLocks/>
            </p:cNvSpPr>
            <p:nvPr/>
          </p:nvSpPr>
          <p:spPr bwMode="auto">
            <a:xfrm>
              <a:off x="375" y="3168"/>
              <a:ext cx="16" cy="23"/>
            </a:xfrm>
            <a:custGeom>
              <a:avLst/>
              <a:gdLst>
                <a:gd name="T0" fmla="*/ 367 w 371"/>
                <a:gd name="T1" fmla="*/ 425 h 543"/>
                <a:gd name="T2" fmla="*/ 350 w 371"/>
                <a:gd name="T3" fmla="*/ 469 h 543"/>
                <a:gd name="T4" fmla="*/ 317 w 371"/>
                <a:gd name="T5" fmla="*/ 504 h 543"/>
                <a:gd name="T6" fmla="*/ 269 w 371"/>
                <a:gd name="T7" fmla="*/ 527 h 543"/>
                <a:gd name="T8" fmla="*/ 210 w 371"/>
                <a:gd name="T9" fmla="*/ 541 h 543"/>
                <a:gd name="T10" fmla="*/ 138 w 371"/>
                <a:gd name="T11" fmla="*/ 543 h 543"/>
                <a:gd name="T12" fmla="*/ 71 w 371"/>
                <a:gd name="T13" fmla="*/ 535 h 543"/>
                <a:gd name="T14" fmla="*/ 16 w 371"/>
                <a:gd name="T15" fmla="*/ 518 h 543"/>
                <a:gd name="T16" fmla="*/ 20 w 371"/>
                <a:gd name="T17" fmla="*/ 446 h 543"/>
                <a:gd name="T18" fmla="*/ 82 w 371"/>
                <a:gd name="T19" fmla="*/ 466 h 543"/>
                <a:gd name="T20" fmla="*/ 145 w 371"/>
                <a:gd name="T21" fmla="*/ 477 h 543"/>
                <a:gd name="T22" fmla="*/ 195 w 371"/>
                <a:gd name="T23" fmla="*/ 477 h 543"/>
                <a:gd name="T24" fmla="*/ 232 w 371"/>
                <a:gd name="T25" fmla="*/ 469 h 543"/>
                <a:gd name="T26" fmla="*/ 261 w 371"/>
                <a:gd name="T27" fmla="*/ 458 h 543"/>
                <a:gd name="T28" fmla="*/ 282 w 371"/>
                <a:gd name="T29" fmla="*/ 441 h 543"/>
                <a:gd name="T30" fmla="*/ 292 w 371"/>
                <a:gd name="T31" fmla="*/ 417 h 543"/>
                <a:gd name="T32" fmla="*/ 294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6 w 371"/>
                <a:gd name="T45" fmla="*/ 236 h 543"/>
                <a:gd name="T46" fmla="*/ 14 w 371"/>
                <a:gd name="T47" fmla="*/ 200 h 543"/>
                <a:gd name="T48" fmla="*/ 6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8 w 371"/>
                <a:gd name="T55" fmla="*/ 58 h 543"/>
                <a:gd name="T56" fmla="*/ 66 w 371"/>
                <a:gd name="T57" fmla="*/ 29 h 543"/>
                <a:gd name="T58" fmla="*/ 113 w 371"/>
                <a:gd name="T59" fmla="*/ 10 h 543"/>
                <a:gd name="T60" fmla="*/ 172 w 371"/>
                <a:gd name="T61" fmla="*/ 1 h 543"/>
                <a:gd name="T62" fmla="*/ 236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3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0 w 371"/>
                <a:gd name="T75" fmla="*/ 70 h 543"/>
                <a:gd name="T76" fmla="*/ 119 w 371"/>
                <a:gd name="T77" fmla="*/ 77 h 543"/>
                <a:gd name="T78" fmla="*/ 97 w 371"/>
                <a:gd name="T79" fmla="*/ 89 h 543"/>
                <a:gd name="T80" fmla="*/ 82 w 371"/>
                <a:gd name="T81" fmla="*/ 106 h 543"/>
                <a:gd name="T82" fmla="*/ 75 w 371"/>
                <a:gd name="T83" fmla="*/ 125 h 543"/>
                <a:gd name="T84" fmla="*/ 77 w 371"/>
                <a:gd name="T85" fmla="*/ 153 h 543"/>
                <a:gd name="T86" fmla="*/ 92 w 371"/>
                <a:gd name="T87" fmla="*/ 177 h 543"/>
                <a:gd name="T88" fmla="*/ 120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9 w 371"/>
                <a:gd name="T97" fmla="*/ 304 h 543"/>
                <a:gd name="T98" fmla="*/ 358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1" y="408"/>
                  </a:lnTo>
                  <a:lnTo>
                    <a:pt x="367" y="425"/>
                  </a:lnTo>
                  <a:lnTo>
                    <a:pt x="363" y="441"/>
                  </a:lnTo>
                  <a:lnTo>
                    <a:pt x="357" y="456"/>
                  </a:lnTo>
                  <a:lnTo>
                    <a:pt x="350" y="469"/>
                  </a:lnTo>
                  <a:lnTo>
                    <a:pt x="341" y="482"/>
                  </a:lnTo>
                  <a:lnTo>
                    <a:pt x="329" y="493"/>
                  </a:lnTo>
                  <a:lnTo>
                    <a:pt x="317" y="504"/>
                  </a:lnTo>
                  <a:lnTo>
                    <a:pt x="302" y="513"/>
                  </a:lnTo>
                  <a:lnTo>
                    <a:pt x="287" y="521"/>
                  </a:lnTo>
                  <a:lnTo>
                    <a:pt x="269" y="527"/>
                  </a:lnTo>
                  <a:lnTo>
                    <a:pt x="251" y="533"/>
                  </a:lnTo>
                  <a:lnTo>
                    <a:pt x="231" y="538"/>
                  </a:lnTo>
                  <a:lnTo>
                    <a:pt x="210" y="541"/>
                  </a:lnTo>
                  <a:lnTo>
                    <a:pt x="188" y="543"/>
                  </a:lnTo>
                  <a:lnTo>
                    <a:pt x="163" y="543"/>
                  </a:lnTo>
                  <a:lnTo>
                    <a:pt x="138" y="543"/>
                  </a:lnTo>
                  <a:lnTo>
                    <a:pt x="114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1" y="530"/>
                  </a:lnTo>
                  <a:lnTo>
                    <a:pt x="33" y="524"/>
                  </a:lnTo>
                  <a:lnTo>
                    <a:pt x="16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0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5" y="477"/>
                  </a:lnTo>
                  <a:lnTo>
                    <a:pt x="165" y="478"/>
                  </a:lnTo>
                  <a:lnTo>
                    <a:pt x="180" y="478"/>
                  </a:lnTo>
                  <a:lnTo>
                    <a:pt x="195" y="477"/>
                  </a:lnTo>
                  <a:lnTo>
                    <a:pt x="208" y="475"/>
                  </a:lnTo>
                  <a:lnTo>
                    <a:pt x="221" y="473"/>
                  </a:lnTo>
                  <a:lnTo>
                    <a:pt x="232" y="469"/>
                  </a:lnTo>
                  <a:lnTo>
                    <a:pt x="242" y="466"/>
                  </a:lnTo>
                  <a:lnTo>
                    <a:pt x="252" y="462"/>
                  </a:lnTo>
                  <a:lnTo>
                    <a:pt x="261" y="458"/>
                  </a:lnTo>
                  <a:lnTo>
                    <a:pt x="269" y="453"/>
                  </a:lnTo>
                  <a:lnTo>
                    <a:pt x="275" y="447"/>
                  </a:lnTo>
                  <a:lnTo>
                    <a:pt x="282" y="441"/>
                  </a:lnTo>
                  <a:lnTo>
                    <a:pt x="286" y="433"/>
                  </a:lnTo>
                  <a:lnTo>
                    <a:pt x="290" y="425"/>
                  </a:lnTo>
                  <a:lnTo>
                    <a:pt x="292" y="417"/>
                  </a:lnTo>
                  <a:lnTo>
                    <a:pt x="294" y="407"/>
                  </a:lnTo>
                  <a:lnTo>
                    <a:pt x="294" y="397"/>
                  </a:lnTo>
                  <a:lnTo>
                    <a:pt x="294" y="390"/>
                  </a:lnTo>
                  <a:lnTo>
                    <a:pt x="293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0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29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1" y="280"/>
                  </a:lnTo>
                  <a:lnTo>
                    <a:pt x="102" y="268"/>
                  </a:lnTo>
                  <a:lnTo>
                    <a:pt x="78" y="257"/>
                  </a:lnTo>
                  <a:lnTo>
                    <a:pt x="61" y="246"/>
                  </a:lnTo>
                  <a:lnTo>
                    <a:pt x="46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4" y="200"/>
                  </a:lnTo>
                  <a:lnTo>
                    <a:pt x="11" y="194"/>
                  </a:lnTo>
                  <a:lnTo>
                    <a:pt x="8" y="186"/>
                  </a:lnTo>
                  <a:lnTo>
                    <a:pt x="6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2" y="81"/>
                  </a:lnTo>
                  <a:lnTo>
                    <a:pt x="20" y="70"/>
                  </a:lnTo>
                  <a:lnTo>
                    <a:pt x="28" y="58"/>
                  </a:lnTo>
                  <a:lnTo>
                    <a:pt x="39" y="47"/>
                  </a:lnTo>
                  <a:lnTo>
                    <a:pt x="51" y="38"/>
                  </a:lnTo>
                  <a:lnTo>
                    <a:pt x="66" y="29"/>
                  </a:lnTo>
                  <a:lnTo>
                    <a:pt x="80" y="21"/>
                  </a:lnTo>
                  <a:lnTo>
                    <a:pt x="96" y="15"/>
                  </a:lnTo>
                  <a:lnTo>
                    <a:pt x="113" y="10"/>
                  </a:lnTo>
                  <a:lnTo>
                    <a:pt x="132" y="6"/>
                  </a:lnTo>
                  <a:lnTo>
                    <a:pt x="151" y="4"/>
                  </a:lnTo>
                  <a:lnTo>
                    <a:pt x="172" y="1"/>
                  </a:lnTo>
                  <a:lnTo>
                    <a:pt x="195" y="0"/>
                  </a:lnTo>
                  <a:lnTo>
                    <a:pt x="216" y="1"/>
                  </a:lnTo>
                  <a:lnTo>
                    <a:pt x="236" y="3"/>
                  </a:lnTo>
                  <a:lnTo>
                    <a:pt x="257" y="6"/>
                  </a:lnTo>
                  <a:lnTo>
                    <a:pt x="279" y="10"/>
                  </a:lnTo>
                  <a:lnTo>
                    <a:pt x="299" y="14"/>
                  </a:lnTo>
                  <a:lnTo>
                    <a:pt x="319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1" y="100"/>
                  </a:lnTo>
                  <a:lnTo>
                    <a:pt x="313" y="92"/>
                  </a:lnTo>
                  <a:lnTo>
                    <a:pt x="293" y="85"/>
                  </a:lnTo>
                  <a:lnTo>
                    <a:pt x="274" y="80"/>
                  </a:lnTo>
                  <a:lnTo>
                    <a:pt x="257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5" y="68"/>
                  </a:lnTo>
                  <a:lnTo>
                    <a:pt x="189" y="68"/>
                  </a:lnTo>
                  <a:lnTo>
                    <a:pt x="175" y="68"/>
                  </a:lnTo>
                  <a:lnTo>
                    <a:pt x="162" y="69"/>
                  </a:lnTo>
                  <a:lnTo>
                    <a:pt x="150" y="70"/>
                  </a:lnTo>
                  <a:lnTo>
                    <a:pt x="139" y="72"/>
                  </a:lnTo>
                  <a:lnTo>
                    <a:pt x="129" y="74"/>
                  </a:lnTo>
                  <a:lnTo>
                    <a:pt x="119" y="77"/>
                  </a:lnTo>
                  <a:lnTo>
                    <a:pt x="111" y="81"/>
                  </a:lnTo>
                  <a:lnTo>
                    <a:pt x="104" y="85"/>
                  </a:lnTo>
                  <a:lnTo>
                    <a:pt x="97" y="89"/>
                  </a:lnTo>
                  <a:lnTo>
                    <a:pt x="92" y="94"/>
                  </a:lnTo>
                  <a:lnTo>
                    <a:pt x="86" y="100"/>
                  </a:lnTo>
                  <a:lnTo>
                    <a:pt x="82" y="106"/>
                  </a:lnTo>
                  <a:lnTo>
                    <a:pt x="79" y="112"/>
                  </a:lnTo>
                  <a:lnTo>
                    <a:pt x="77" y="119"/>
                  </a:lnTo>
                  <a:lnTo>
                    <a:pt x="75" y="125"/>
                  </a:lnTo>
                  <a:lnTo>
                    <a:pt x="75" y="134"/>
                  </a:lnTo>
                  <a:lnTo>
                    <a:pt x="76" y="144"/>
                  </a:lnTo>
                  <a:lnTo>
                    <a:pt x="77" y="153"/>
                  </a:lnTo>
                  <a:lnTo>
                    <a:pt x="81" y="162"/>
                  </a:lnTo>
                  <a:lnTo>
                    <a:pt x="85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09" y="191"/>
                  </a:lnTo>
                  <a:lnTo>
                    <a:pt x="120" y="198"/>
                  </a:lnTo>
                  <a:lnTo>
                    <a:pt x="135" y="205"/>
                  </a:lnTo>
                  <a:lnTo>
                    <a:pt x="156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4" y="244"/>
                  </a:lnTo>
                  <a:lnTo>
                    <a:pt x="255" y="254"/>
                  </a:lnTo>
                  <a:lnTo>
                    <a:pt x="273" y="262"/>
                  </a:lnTo>
                  <a:lnTo>
                    <a:pt x="290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29" y="296"/>
                  </a:lnTo>
                  <a:lnTo>
                    <a:pt x="339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8" y="333"/>
                  </a:lnTo>
                  <a:lnTo>
                    <a:pt x="362" y="343"/>
                  </a:lnTo>
                  <a:lnTo>
                    <a:pt x="366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9" name="Freeform 35"/>
            <p:cNvSpPr>
              <a:spLocks/>
            </p:cNvSpPr>
            <p:nvPr/>
          </p:nvSpPr>
          <p:spPr bwMode="auto">
            <a:xfrm>
              <a:off x="409" y="3160"/>
              <a:ext cx="30" cy="31"/>
            </a:xfrm>
            <a:custGeom>
              <a:avLst/>
              <a:gdLst>
                <a:gd name="T0" fmla="*/ 311 w 693"/>
                <a:gd name="T1" fmla="*/ 698 h 698"/>
                <a:gd name="T2" fmla="*/ 73 w 693"/>
                <a:gd name="T3" fmla="*/ 80 h 698"/>
                <a:gd name="T4" fmla="*/ 69 w 693"/>
                <a:gd name="T5" fmla="*/ 80 h 698"/>
                <a:gd name="T6" fmla="*/ 71 w 693"/>
                <a:gd name="T7" fmla="*/ 98 h 698"/>
                <a:gd name="T8" fmla="*/ 72 w 693"/>
                <a:gd name="T9" fmla="*/ 118 h 698"/>
                <a:gd name="T10" fmla="*/ 73 w 693"/>
                <a:gd name="T11" fmla="*/ 139 h 698"/>
                <a:gd name="T12" fmla="*/ 74 w 693"/>
                <a:gd name="T13" fmla="*/ 160 h 698"/>
                <a:gd name="T14" fmla="*/ 75 w 693"/>
                <a:gd name="T15" fmla="*/ 182 h 698"/>
                <a:gd name="T16" fmla="*/ 75 w 693"/>
                <a:gd name="T17" fmla="*/ 206 h 698"/>
                <a:gd name="T18" fmla="*/ 76 w 693"/>
                <a:gd name="T19" fmla="*/ 229 h 698"/>
                <a:gd name="T20" fmla="*/ 76 w 693"/>
                <a:gd name="T21" fmla="*/ 254 h 698"/>
                <a:gd name="T22" fmla="*/ 76 w 693"/>
                <a:gd name="T23" fmla="*/ 698 h 698"/>
                <a:gd name="T24" fmla="*/ 0 w 693"/>
                <a:gd name="T25" fmla="*/ 698 h 698"/>
                <a:gd name="T26" fmla="*/ 0 w 693"/>
                <a:gd name="T27" fmla="*/ 0 h 698"/>
                <a:gd name="T28" fmla="*/ 123 w 693"/>
                <a:gd name="T29" fmla="*/ 0 h 698"/>
                <a:gd name="T30" fmla="*/ 345 w 693"/>
                <a:gd name="T31" fmla="*/ 577 h 698"/>
                <a:gd name="T32" fmla="*/ 349 w 693"/>
                <a:gd name="T33" fmla="*/ 577 h 698"/>
                <a:gd name="T34" fmla="*/ 572 w 693"/>
                <a:gd name="T35" fmla="*/ 0 h 698"/>
                <a:gd name="T36" fmla="*/ 693 w 693"/>
                <a:gd name="T37" fmla="*/ 0 h 698"/>
                <a:gd name="T38" fmla="*/ 693 w 693"/>
                <a:gd name="T39" fmla="*/ 698 h 698"/>
                <a:gd name="T40" fmla="*/ 612 w 693"/>
                <a:gd name="T41" fmla="*/ 698 h 698"/>
                <a:gd name="T42" fmla="*/ 612 w 693"/>
                <a:gd name="T43" fmla="*/ 249 h 698"/>
                <a:gd name="T44" fmla="*/ 612 w 693"/>
                <a:gd name="T45" fmla="*/ 229 h 698"/>
                <a:gd name="T46" fmla="*/ 612 w 693"/>
                <a:gd name="T47" fmla="*/ 209 h 698"/>
                <a:gd name="T48" fmla="*/ 613 w 693"/>
                <a:gd name="T49" fmla="*/ 189 h 698"/>
                <a:gd name="T50" fmla="*/ 613 w 693"/>
                <a:gd name="T51" fmla="*/ 169 h 698"/>
                <a:gd name="T52" fmla="*/ 614 w 693"/>
                <a:gd name="T53" fmla="*/ 147 h 698"/>
                <a:gd name="T54" fmla="*/ 615 w 693"/>
                <a:gd name="T55" fmla="*/ 125 h 698"/>
                <a:gd name="T56" fmla="*/ 617 w 693"/>
                <a:gd name="T57" fmla="*/ 103 h 698"/>
                <a:gd name="T58" fmla="*/ 619 w 693"/>
                <a:gd name="T59" fmla="*/ 81 h 698"/>
                <a:gd name="T60" fmla="*/ 615 w 693"/>
                <a:gd name="T61" fmla="*/ 81 h 698"/>
                <a:gd name="T62" fmla="*/ 376 w 693"/>
                <a:gd name="T63" fmla="*/ 698 h 698"/>
                <a:gd name="T64" fmla="*/ 311 w 693"/>
                <a:gd name="T6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3" h="698">
                  <a:moveTo>
                    <a:pt x="311" y="698"/>
                  </a:moveTo>
                  <a:lnTo>
                    <a:pt x="73" y="80"/>
                  </a:lnTo>
                  <a:lnTo>
                    <a:pt x="69" y="80"/>
                  </a:lnTo>
                  <a:lnTo>
                    <a:pt x="71" y="98"/>
                  </a:lnTo>
                  <a:lnTo>
                    <a:pt x="72" y="118"/>
                  </a:lnTo>
                  <a:lnTo>
                    <a:pt x="73" y="139"/>
                  </a:lnTo>
                  <a:lnTo>
                    <a:pt x="74" y="160"/>
                  </a:lnTo>
                  <a:lnTo>
                    <a:pt x="75" y="182"/>
                  </a:lnTo>
                  <a:lnTo>
                    <a:pt x="75" y="206"/>
                  </a:lnTo>
                  <a:lnTo>
                    <a:pt x="76" y="229"/>
                  </a:lnTo>
                  <a:lnTo>
                    <a:pt x="76" y="254"/>
                  </a:lnTo>
                  <a:lnTo>
                    <a:pt x="76" y="698"/>
                  </a:lnTo>
                  <a:lnTo>
                    <a:pt x="0" y="698"/>
                  </a:lnTo>
                  <a:lnTo>
                    <a:pt x="0" y="0"/>
                  </a:lnTo>
                  <a:lnTo>
                    <a:pt x="123" y="0"/>
                  </a:lnTo>
                  <a:lnTo>
                    <a:pt x="345" y="577"/>
                  </a:lnTo>
                  <a:lnTo>
                    <a:pt x="349" y="577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93" y="698"/>
                  </a:lnTo>
                  <a:lnTo>
                    <a:pt x="612" y="698"/>
                  </a:lnTo>
                  <a:lnTo>
                    <a:pt x="612" y="249"/>
                  </a:lnTo>
                  <a:lnTo>
                    <a:pt x="612" y="229"/>
                  </a:lnTo>
                  <a:lnTo>
                    <a:pt x="612" y="209"/>
                  </a:lnTo>
                  <a:lnTo>
                    <a:pt x="613" y="189"/>
                  </a:lnTo>
                  <a:lnTo>
                    <a:pt x="613" y="169"/>
                  </a:lnTo>
                  <a:lnTo>
                    <a:pt x="614" y="147"/>
                  </a:lnTo>
                  <a:lnTo>
                    <a:pt x="615" y="125"/>
                  </a:lnTo>
                  <a:lnTo>
                    <a:pt x="617" y="103"/>
                  </a:lnTo>
                  <a:lnTo>
                    <a:pt x="619" y="81"/>
                  </a:lnTo>
                  <a:lnTo>
                    <a:pt x="615" y="81"/>
                  </a:lnTo>
                  <a:lnTo>
                    <a:pt x="376" y="698"/>
                  </a:lnTo>
                  <a:lnTo>
                    <a:pt x="311" y="6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0" name="Freeform 36"/>
            <p:cNvSpPr>
              <a:spLocks noEditPoints="1"/>
            </p:cNvSpPr>
            <p:nvPr/>
          </p:nvSpPr>
          <p:spPr bwMode="auto">
            <a:xfrm>
              <a:off x="445" y="3168"/>
              <a:ext cx="18" cy="23"/>
            </a:xfrm>
            <a:custGeom>
              <a:avLst/>
              <a:gdLst>
                <a:gd name="T0" fmla="*/ 343 w 421"/>
                <a:gd name="T1" fmla="*/ 458 h 542"/>
                <a:gd name="T2" fmla="*/ 314 w 421"/>
                <a:gd name="T3" fmla="*/ 490 h 542"/>
                <a:gd name="T4" fmla="*/ 284 w 421"/>
                <a:gd name="T5" fmla="*/ 514 h 542"/>
                <a:gd name="T6" fmla="*/ 255 w 421"/>
                <a:gd name="T7" fmla="*/ 528 h 542"/>
                <a:gd name="T8" fmla="*/ 221 w 421"/>
                <a:gd name="T9" fmla="*/ 538 h 542"/>
                <a:gd name="T10" fmla="*/ 181 w 421"/>
                <a:gd name="T11" fmla="*/ 542 h 542"/>
                <a:gd name="T12" fmla="*/ 131 w 421"/>
                <a:gd name="T13" fmla="*/ 540 h 542"/>
                <a:gd name="T14" fmla="*/ 83 w 421"/>
                <a:gd name="T15" fmla="*/ 526 h 542"/>
                <a:gd name="T16" fmla="*/ 45 w 421"/>
                <a:gd name="T17" fmla="*/ 503 h 542"/>
                <a:gd name="T18" fmla="*/ 18 w 421"/>
                <a:gd name="T19" fmla="*/ 467 h 542"/>
                <a:gd name="T20" fmla="*/ 4 w 421"/>
                <a:gd name="T21" fmla="*/ 423 h 542"/>
                <a:gd name="T22" fmla="*/ 0 w 421"/>
                <a:gd name="T23" fmla="*/ 378 h 542"/>
                <a:gd name="T24" fmla="*/ 5 w 421"/>
                <a:gd name="T25" fmla="*/ 351 h 542"/>
                <a:gd name="T26" fmla="*/ 13 w 421"/>
                <a:gd name="T27" fmla="*/ 326 h 542"/>
                <a:gd name="T28" fmla="*/ 25 w 421"/>
                <a:gd name="T29" fmla="*/ 303 h 542"/>
                <a:gd name="T30" fmla="*/ 43 w 421"/>
                <a:gd name="T31" fmla="*/ 284 h 542"/>
                <a:gd name="T32" fmla="*/ 65 w 421"/>
                <a:gd name="T33" fmla="*/ 267 h 542"/>
                <a:gd name="T34" fmla="*/ 120 w 421"/>
                <a:gd name="T35" fmla="*/ 241 h 542"/>
                <a:gd name="T36" fmla="*/ 195 w 421"/>
                <a:gd name="T37" fmla="*/ 226 h 542"/>
                <a:gd name="T38" fmla="*/ 344 w 421"/>
                <a:gd name="T39" fmla="*/ 218 h 542"/>
                <a:gd name="T40" fmla="*/ 342 w 421"/>
                <a:gd name="T41" fmla="*/ 157 h 542"/>
                <a:gd name="T42" fmla="*/ 333 w 421"/>
                <a:gd name="T43" fmla="*/ 122 h 542"/>
                <a:gd name="T44" fmla="*/ 317 w 421"/>
                <a:gd name="T45" fmla="*/ 96 h 542"/>
                <a:gd name="T46" fmla="*/ 293 w 421"/>
                <a:gd name="T47" fmla="*/ 78 h 542"/>
                <a:gd name="T48" fmla="*/ 259 w 421"/>
                <a:gd name="T49" fmla="*/ 68 h 542"/>
                <a:gd name="T50" fmla="*/ 215 w 421"/>
                <a:gd name="T51" fmla="*/ 67 h 542"/>
                <a:gd name="T52" fmla="*/ 163 w 421"/>
                <a:gd name="T53" fmla="*/ 76 h 542"/>
                <a:gd name="T54" fmla="*/ 105 w 421"/>
                <a:gd name="T55" fmla="*/ 97 h 542"/>
                <a:gd name="T56" fmla="*/ 79 w 421"/>
                <a:gd name="T57" fmla="*/ 36 h 542"/>
                <a:gd name="T58" fmla="*/ 144 w 421"/>
                <a:gd name="T59" fmla="*/ 13 h 542"/>
                <a:gd name="T60" fmla="*/ 213 w 421"/>
                <a:gd name="T61" fmla="*/ 2 h 542"/>
                <a:gd name="T62" fmla="*/ 281 w 421"/>
                <a:gd name="T63" fmla="*/ 4 h 542"/>
                <a:gd name="T64" fmla="*/ 335 w 421"/>
                <a:gd name="T65" fmla="*/ 17 h 542"/>
                <a:gd name="T66" fmla="*/ 376 w 421"/>
                <a:gd name="T67" fmla="*/ 42 h 542"/>
                <a:gd name="T68" fmla="*/ 391 w 421"/>
                <a:gd name="T69" fmla="*/ 59 h 542"/>
                <a:gd name="T70" fmla="*/ 410 w 421"/>
                <a:gd name="T71" fmla="*/ 97 h 542"/>
                <a:gd name="T72" fmla="*/ 420 w 421"/>
                <a:gd name="T73" fmla="*/ 153 h 542"/>
                <a:gd name="T74" fmla="*/ 362 w 421"/>
                <a:gd name="T75" fmla="*/ 532 h 542"/>
                <a:gd name="T76" fmla="*/ 218 w 421"/>
                <a:gd name="T77" fmla="*/ 475 h 542"/>
                <a:gd name="T78" fmla="*/ 263 w 421"/>
                <a:gd name="T79" fmla="*/ 461 h 542"/>
                <a:gd name="T80" fmla="*/ 299 w 421"/>
                <a:gd name="T81" fmla="*/ 436 h 542"/>
                <a:gd name="T82" fmla="*/ 325 w 421"/>
                <a:gd name="T83" fmla="*/ 401 h 542"/>
                <a:gd name="T84" fmla="*/ 339 w 421"/>
                <a:gd name="T85" fmla="*/ 357 h 542"/>
                <a:gd name="T86" fmla="*/ 342 w 421"/>
                <a:gd name="T87" fmla="*/ 275 h 542"/>
                <a:gd name="T88" fmla="*/ 219 w 421"/>
                <a:gd name="T89" fmla="*/ 281 h 542"/>
                <a:gd name="T90" fmla="*/ 165 w 421"/>
                <a:gd name="T91" fmla="*/ 292 h 542"/>
                <a:gd name="T92" fmla="*/ 126 w 421"/>
                <a:gd name="T93" fmla="*/ 308 h 542"/>
                <a:gd name="T94" fmla="*/ 101 w 421"/>
                <a:gd name="T95" fmla="*/ 332 h 542"/>
                <a:gd name="T96" fmla="*/ 86 w 421"/>
                <a:gd name="T97" fmla="*/ 363 h 542"/>
                <a:gd name="T98" fmla="*/ 84 w 421"/>
                <a:gd name="T99" fmla="*/ 399 h 542"/>
                <a:gd name="T100" fmla="*/ 90 w 421"/>
                <a:gd name="T101" fmla="*/ 427 h 542"/>
                <a:gd name="T102" fmla="*/ 104 w 421"/>
                <a:gd name="T103" fmla="*/ 449 h 542"/>
                <a:gd name="T104" fmla="*/ 125 w 421"/>
                <a:gd name="T105" fmla="*/ 464 h 542"/>
                <a:gd name="T106" fmla="*/ 150 w 421"/>
                <a:gd name="T107" fmla="*/ 474 h 542"/>
                <a:gd name="T108" fmla="*/ 183 w 421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1" h="542">
                  <a:moveTo>
                    <a:pt x="362" y="532"/>
                  </a:moveTo>
                  <a:lnTo>
                    <a:pt x="347" y="458"/>
                  </a:lnTo>
                  <a:lnTo>
                    <a:pt x="343" y="458"/>
                  </a:lnTo>
                  <a:lnTo>
                    <a:pt x="333" y="469"/>
                  </a:lnTo>
                  <a:lnTo>
                    <a:pt x="323" y="481"/>
                  </a:lnTo>
                  <a:lnTo>
                    <a:pt x="314" y="490"/>
                  </a:lnTo>
                  <a:lnTo>
                    <a:pt x="303" y="499"/>
                  </a:lnTo>
                  <a:lnTo>
                    <a:pt x="294" y="507"/>
                  </a:lnTo>
                  <a:lnTo>
                    <a:pt x="284" y="514"/>
                  </a:lnTo>
                  <a:lnTo>
                    <a:pt x="274" y="520"/>
                  </a:lnTo>
                  <a:lnTo>
                    <a:pt x="264" y="525"/>
                  </a:lnTo>
                  <a:lnTo>
                    <a:pt x="255" y="528"/>
                  </a:lnTo>
                  <a:lnTo>
                    <a:pt x="243" y="532"/>
                  </a:lnTo>
                  <a:lnTo>
                    <a:pt x="233" y="536"/>
                  </a:lnTo>
                  <a:lnTo>
                    <a:pt x="221" y="538"/>
                  </a:lnTo>
                  <a:lnTo>
                    <a:pt x="208" y="540"/>
                  </a:lnTo>
                  <a:lnTo>
                    <a:pt x="195" y="541"/>
                  </a:lnTo>
                  <a:lnTo>
                    <a:pt x="181" y="542"/>
                  </a:lnTo>
                  <a:lnTo>
                    <a:pt x="167" y="542"/>
                  </a:lnTo>
                  <a:lnTo>
                    <a:pt x="148" y="542"/>
                  </a:lnTo>
                  <a:lnTo>
                    <a:pt x="131" y="540"/>
                  </a:lnTo>
                  <a:lnTo>
                    <a:pt x="113" y="537"/>
                  </a:lnTo>
                  <a:lnTo>
                    <a:pt x="98" y="532"/>
                  </a:lnTo>
                  <a:lnTo>
                    <a:pt x="83" y="526"/>
                  </a:lnTo>
                  <a:lnTo>
                    <a:pt x="69" y="520"/>
                  </a:lnTo>
                  <a:lnTo>
                    <a:pt x="56" y="512"/>
                  </a:lnTo>
                  <a:lnTo>
                    <a:pt x="45" y="503"/>
                  </a:lnTo>
                  <a:lnTo>
                    <a:pt x="35" y="491"/>
                  </a:lnTo>
                  <a:lnTo>
                    <a:pt x="25" y="480"/>
                  </a:lnTo>
                  <a:lnTo>
                    <a:pt x="18" y="467"/>
                  </a:lnTo>
                  <a:lnTo>
                    <a:pt x="12" y="453"/>
                  </a:lnTo>
                  <a:lnTo>
                    <a:pt x="7" y="438"/>
                  </a:lnTo>
                  <a:lnTo>
                    <a:pt x="4" y="423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2" y="368"/>
                  </a:lnTo>
                  <a:lnTo>
                    <a:pt x="3" y="359"/>
                  </a:lnTo>
                  <a:lnTo>
                    <a:pt x="5" y="351"/>
                  </a:lnTo>
                  <a:lnTo>
                    <a:pt x="7" y="341"/>
                  </a:lnTo>
                  <a:lnTo>
                    <a:pt x="10" y="333"/>
                  </a:lnTo>
                  <a:lnTo>
                    <a:pt x="13" y="326"/>
                  </a:lnTo>
                  <a:lnTo>
                    <a:pt x="17" y="318"/>
                  </a:lnTo>
                  <a:lnTo>
                    <a:pt x="21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7" y="290"/>
                  </a:lnTo>
                  <a:lnTo>
                    <a:pt x="43" y="284"/>
                  </a:lnTo>
                  <a:lnTo>
                    <a:pt x="49" y="278"/>
                  </a:lnTo>
                  <a:lnTo>
                    <a:pt x="56" y="272"/>
                  </a:lnTo>
                  <a:lnTo>
                    <a:pt x="65" y="267"/>
                  </a:lnTo>
                  <a:lnTo>
                    <a:pt x="81" y="257"/>
                  </a:lnTo>
                  <a:lnTo>
                    <a:pt x="100" y="248"/>
                  </a:lnTo>
                  <a:lnTo>
                    <a:pt x="120" y="241"/>
                  </a:lnTo>
                  <a:lnTo>
                    <a:pt x="143" y="235"/>
                  </a:lnTo>
                  <a:lnTo>
                    <a:pt x="168" y="230"/>
                  </a:lnTo>
                  <a:lnTo>
                    <a:pt x="195" y="226"/>
                  </a:lnTo>
                  <a:lnTo>
                    <a:pt x="224" y="224"/>
                  </a:lnTo>
                  <a:lnTo>
                    <a:pt x="255" y="222"/>
                  </a:lnTo>
                  <a:lnTo>
                    <a:pt x="344" y="218"/>
                  </a:lnTo>
                  <a:lnTo>
                    <a:pt x="344" y="186"/>
                  </a:lnTo>
                  <a:lnTo>
                    <a:pt x="344" y="171"/>
                  </a:lnTo>
                  <a:lnTo>
                    <a:pt x="342" y="157"/>
                  </a:lnTo>
                  <a:lnTo>
                    <a:pt x="339" y="145"/>
                  </a:lnTo>
                  <a:lnTo>
                    <a:pt x="337" y="133"/>
                  </a:lnTo>
                  <a:lnTo>
                    <a:pt x="333" y="122"/>
                  </a:lnTo>
                  <a:lnTo>
                    <a:pt x="329" y="112"/>
                  </a:lnTo>
                  <a:lnTo>
                    <a:pt x="323" y="104"/>
                  </a:lnTo>
                  <a:lnTo>
                    <a:pt x="317" y="96"/>
                  </a:lnTo>
                  <a:lnTo>
                    <a:pt x="310" y="88"/>
                  </a:lnTo>
                  <a:lnTo>
                    <a:pt x="302" y="83"/>
                  </a:lnTo>
                  <a:lnTo>
                    <a:pt x="293" y="78"/>
                  </a:lnTo>
                  <a:lnTo>
                    <a:pt x="283" y="74"/>
                  </a:lnTo>
                  <a:lnTo>
                    <a:pt x="271" y="71"/>
                  </a:lnTo>
                  <a:lnTo>
                    <a:pt x="259" y="68"/>
                  </a:lnTo>
                  <a:lnTo>
                    <a:pt x="246" y="67"/>
                  </a:lnTo>
                  <a:lnTo>
                    <a:pt x="232" y="67"/>
                  </a:lnTo>
                  <a:lnTo>
                    <a:pt x="215" y="67"/>
                  </a:lnTo>
                  <a:lnTo>
                    <a:pt x="198" y="69"/>
                  </a:lnTo>
                  <a:lnTo>
                    <a:pt x="180" y="72"/>
                  </a:lnTo>
                  <a:lnTo>
                    <a:pt x="163" y="76"/>
                  </a:lnTo>
                  <a:lnTo>
                    <a:pt x="143" y="82"/>
                  </a:lnTo>
                  <a:lnTo>
                    <a:pt x="125" y="88"/>
                  </a:lnTo>
                  <a:lnTo>
                    <a:pt x="105" y="97"/>
                  </a:lnTo>
                  <a:lnTo>
                    <a:pt x="84" y="106"/>
                  </a:lnTo>
                  <a:lnTo>
                    <a:pt x="59" y="46"/>
                  </a:lnTo>
                  <a:lnTo>
                    <a:pt x="79" y="36"/>
                  </a:lnTo>
                  <a:lnTo>
                    <a:pt x="100" y="27"/>
                  </a:lnTo>
                  <a:lnTo>
                    <a:pt x="121" y="19"/>
                  </a:lnTo>
                  <a:lnTo>
                    <a:pt x="144" y="13"/>
                  </a:lnTo>
                  <a:lnTo>
                    <a:pt x="168" y="8"/>
                  </a:lnTo>
                  <a:lnTo>
                    <a:pt x="191" y="4"/>
                  </a:lnTo>
                  <a:lnTo>
                    <a:pt x="213" y="2"/>
                  </a:lnTo>
                  <a:lnTo>
                    <a:pt x="237" y="0"/>
                  </a:lnTo>
                  <a:lnTo>
                    <a:pt x="260" y="2"/>
                  </a:lnTo>
                  <a:lnTo>
                    <a:pt x="281" y="4"/>
                  </a:lnTo>
                  <a:lnTo>
                    <a:pt x="300" y="7"/>
                  </a:lnTo>
                  <a:lnTo>
                    <a:pt x="319" y="11"/>
                  </a:lnTo>
                  <a:lnTo>
                    <a:pt x="335" y="17"/>
                  </a:lnTo>
                  <a:lnTo>
                    <a:pt x="350" y="24"/>
                  </a:lnTo>
                  <a:lnTo>
                    <a:pt x="364" y="32"/>
                  </a:lnTo>
                  <a:lnTo>
                    <a:pt x="376" y="42"/>
                  </a:lnTo>
                  <a:lnTo>
                    <a:pt x="382" y="48"/>
                  </a:lnTo>
                  <a:lnTo>
                    <a:pt x="386" y="53"/>
                  </a:lnTo>
                  <a:lnTo>
                    <a:pt x="391" y="59"/>
                  </a:lnTo>
                  <a:lnTo>
                    <a:pt x="395" y="67"/>
                  </a:lnTo>
                  <a:lnTo>
                    <a:pt x="404" y="80"/>
                  </a:lnTo>
                  <a:lnTo>
                    <a:pt x="410" y="97"/>
                  </a:lnTo>
                  <a:lnTo>
                    <a:pt x="415" y="114"/>
                  </a:lnTo>
                  <a:lnTo>
                    <a:pt x="418" y="133"/>
                  </a:lnTo>
                  <a:lnTo>
                    <a:pt x="420" y="153"/>
                  </a:lnTo>
                  <a:lnTo>
                    <a:pt x="421" y="175"/>
                  </a:lnTo>
                  <a:lnTo>
                    <a:pt x="421" y="532"/>
                  </a:lnTo>
                  <a:lnTo>
                    <a:pt x="362" y="532"/>
                  </a:lnTo>
                  <a:close/>
                  <a:moveTo>
                    <a:pt x="183" y="477"/>
                  </a:moveTo>
                  <a:lnTo>
                    <a:pt x="201" y="476"/>
                  </a:lnTo>
                  <a:lnTo>
                    <a:pt x="218" y="475"/>
                  </a:lnTo>
                  <a:lnTo>
                    <a:pt x="234" y="471"/>
                  </a:lnTo>
                  <a:lnTo>
                    <a:pt x="250" y="466"/>
                  </a:lnTo>
                  <a:lnTo>
                    <a:pt x="263" y="461"/>
                  </a:lnTo>
                  <a:lnTo>
                    <a:pt x="276" y="454"/>
                  </a:lnTo>
                  <a:lnTo>
                    <a:pt x="288" y="446"/>
                  </a:lnTo>
                  <a:lnTo>
                    <a:pt x="299" y="436"/>
                  </a:lnTo>
                  <a:lnTo>
                    <a:pt x="310" y="425"/>
                  </a:lnTo>
                  <a:lnTo>
                    <a:pt x="318" y="414"/>
                  </a:lnTo>
                  <a:lnTo>
                    <a:pt x="325" y="401"/>
                  </a:lnTo>
                  <a:lnTo>
                    <a:pt x="331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2" y="340"/>
                  </a:lnTo>
                  <a:lnTo>
                    <a:pt x="342" y="323"/>
                  </a:lnTo>
                  <a:lnTo>
                    <a:pt x="342" y="275"/>
                  </a:lnTo>
                  <a:lnTo>
                    <a:pt x="262" y="278"/>
                  </a:lnTo>
                  <a:lnTo>
                    <a:pt x="239" y="280"/>
                  </a:lnTo>
                  <a:lnTo>
                    <a:pt x="219" y="281"/>
                  </a:lnTo>
                  <a:lnTo>
                    <a:pt x="199" y="285"/>
                  </a:lnTo>
                  <a:lnTo>
                    <a:pt x="181" y="288"/>
                  </a:lnTo>
                  <a:lnTo>
                    <a:pt x="165" y="292"/>
                  </a:lnTo>
                  <a:lnTo>
                    <a:pt x="150" y="297"/>
                  </a:lnTo>
                  <a:lnTo>
                    <a:pt x="137" y="302"/>
                  </a:lnTo>
                  <a:lnTo>
                    <a:pt x="126" y="308"/>
                  </a:lnTo>
                  <a:lnTo>
                    <a:pt x="116" y="315"/>
                  </a:lnTo>
                  <a:lnTo>
                    <a:pt x="108" y="323"/>
                  </a:lnTo>
                  <a:lnTo>
                    <a:pt x="101" y="332"/>
                  </a:lnTo>
                  <a:lnTo>
                    <a:pt x="95" y="341"/>
                  </a:lnTo>
                  <a:lnTo>
                    <a:pt x="89" y="352"/>
                  </a:lnTo>
                  <a:lnTo>
                    <a:pt x="86" y="363"/>
                  </a:lnTo>
                  <a:lnTo>
                    <a:pt x="84" y="375"/>
                  </a:lnTo>
                  <a:lnTo>
                    <a:pt x="84" y="389"/>
                  </a:lnTo>
                  <a:lnTo>
                    <a:pt x="84" y="399"/>
                  </a:lnTo>
                  <a:lnTo>
                    <a:pt x="85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5" y="434"/>
                  </a:lnTo>
                  <a:lnTo>
                    <a:pt x="99" y="442"/>
                  </a:lnTo>
                  <a:lnTo>
                    <a:pt x="104" y="449"/>
                  </a:lnTo>
                  <a:lnTo>
                    <a:pt x="110" y="454"/>
                  </a:lnTo>
                  <a:lnTo>
                    <a:pt x="117" y="459"/>
                  </a:lnTo>
                  <a:lnTo>
                    <a:pt x="125" y="464"/>
                  </a:lnTo>
                  <a:lnTo>
                    <a:pt x="133" y="467"/>
                  </a:lnTo>
                  <a:lnTo>
                    <a:pt x="141" y="472"/>
                  </a:lnTo>
                  <a:lnTo>
                    <a:pt x="150" y="474"/>
                  </a:lnTo>
                  <a:lnTo>
                    <a:pt x="161" y="476"/>
                  </a:lnTo>
                  <a:lnTo>
                    <a:pt x="171" y="477"/>
                  </a:lnTo>
                  <a:lnTo>
                    <a:pt x="183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1" name="Freeform 37"/>
            <p:cNvSpPr>
              <a:spLocks/>
            </p:cNvSpPr>
            <p:nvPr/>
          </p:nvSpPr>
          <p:spPr bwMode="auto">
            <a:xfrm>
              <a:off x="470" y="3168"/>
              <a:ext cx="19" cy="23"/>
            </a:xfrm>
            <a:custGeom>
              <a:avLst/>
              <a:gdLst>
                <a:gd name="T0" fmla="*/ 360 w 439"/>
                <a:gd name="T1" fmla="*/ 195 h 533"/>
                <a:gd name="T2" fmla="*/ 358 w 439"/>
                <a:gd name="T3" fmla="*/ 165 h 533"/>
                <a:gd name="T4" fmla="*/ 353 w 439"/>
                <a:gd name="T5" fmla="*/ 139 h 533"/>
                <a:gd name="T6" fmla="*/ 344 w 439"/>
                <a:gd name="T7" fmla="*/ 117 h 533"/>
                <a:gd name="T8" fmla="*/ 330 w 439"/>
                <a:gd name="T9" fmla="*/ 100 h 533"/>
                <a:gd name="T10" fmla="*/ 314 w 439"/>
                <a:gd name="T11" fmla="*/ 86 h 533"/>
                <a:gd name="T12" fmla="*/ 293 w 439"/>
                <a:gd name="T13" fmla="*/ 76 h 533"/>
                <a:gd name="T14" fmla="*/ 268 w 439"/>
                <a:gd name="T15" fmla="*/ 70 h 533"/>
                <a:gd name="T16" fmla="*/ 239 w 439"/>
                <a:gd name="T17" fmla="*/ 69 h 533"/>
                <a:gd name="T18" fmla="*/ 201 w 439"/>
                <a:gd name="T19" fmla="*/ 71 h 533"/>
                <a:gd name="T20" fmla="*/ 168 w 439"/>
                <a:gd name="T21" fmla="*/ 79 h 533"/>
                <a:gd name="T22" fmla="*/ 140 w 439"/>
                <a:gd name="T23" fmla="*/ 93 h 533"/>
                <a:gd name="T24" fmla="*/ 118 w 439"/>
                <a:gd name="T25" fmla="*/ 112 h 533"/>
                <a:gd name="T26" fmla="*/ 102 w 439"/>
                <a:gd name="T27" fmla="*/ 138 h 533"/>
                <a:gd name="T28" fmla="*/ 89 w 439"/>
                <a:gd name="T29" fmla="*/ 171 h 533"/>
                <a:gd name="T30" fmla="*/ 82 w 439"/>
                <a:gd name="T31" fmla="*/ 211 h 533"/>
                <a:gd name="T32" fmla="*/ 80 w 439"/>
                <a:gd name="T33" fmla="*/ 259 h 533"/>
                <a:gd name="T34" fmla="*/ 0 w 439"/>
                <a:gd name="T35" fmla="*/ 533 h 533"/>
                <a:gd name="T36" fmla="*/ 66 w 439"/>
                <a:gd name="T37" fmla="*/ 11 h 533"/>
                <a:gd name="T38" fmla="*/ 82 w 439"/>
                <a:gd name="T39" fmla="*/ 82 h 533"/>
                <a:gd name="T40" fmla="*/ 96 w 439"/>
                <a:gd name="T41" fmla="*/ 63 h 533"/>
                <a:gd name="T42" fmla="*/ 111 w 439"/>
                <a:gd name="T43" fmla="*/ 48 h 533"/>
                <a:gd name="T44" fmla="*/ 130 w 439"/>
                <a:gd name="T45" fmla="*/ 33 h 533"/>
                <a:gd name="T46" fmla="*/ 150 w 439"/>
                <a:gd name="T47" fmla="*/ 22 h 533"/>
                <a:gd name="T48" fmla="*/ 173 w 439"/>
                <a:gd name="T49" fmla="*/ 13 h 533"/>
                <a:gd name="T50" fmla="*/ 197 w 439"/>
                <a:gd name="T51" fmla="*/ 6 h 533"/>
                <a:gd name="T52" fmla="*/ 223 w 439"/>
                <a:gd name="T53" fmla="*/ 3 h 533"/>
                <a:gd name="T54" fmla="*/ 249 w 439"/>
                <a:gd name="T55" fmla="*/ 0 h 533"/>
                <a:gd name="T56" fmla="*/ 293 w 439"/>
                <a:gd name="T57" fmla="*/ 4 h 533"/>
                <a:gd name="T58" fmla="*/ 332 w 439"/>
                <a:gd name="T59" fmla="*/ 12 h 533"/>
                <a:gd name="T60" fmla="*/ 364 w 439"/>
                <a:gd name="T61" fmla="*/ 26 h 533"/>
                <a:gd name="T62" fmla="*/ 391 w 439"/>
                <a:gd name="T63" fmla="*/ 46 h 533"/>
                <a:gd name="T64" fmla="*/ 403 w 439"/>
                <a:gd name="T65" fmla="*/ 58 h 533"/>
                <a:gd name="T66" fmla="*/ 412 w 439"/>
                <a:gd name="T67" fmla="*/ 73 h 533"/>
                <a:gd name="T68" fmla="*/ 420 w 439"/>
                <a:gd name="T69" fmla="*/ 88 h 533"/>
                <a:gd name="T70" fmla="*/ 427 w 439"/>
                <a:gd name="T71" fmla="*/ 106 h 533"/>
                <a:gd name="T72" fmla="*/ 436 w 439"/>
                <a:gd name="T73" fmla="*/ 145 h 533"/>
                <a:gd name="T74" fmla="*/ 439 w 439"/>
                <a:gd name="T75" fmla="*/ 193 h 533"/>
                <a:gd name="T76" fmla="*/ 360 w 439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33">
                  <a:moveTo>
                    <a:pt x="360" y="533"/>
                  </a:moveTo>
                  <a:lnTo>
                    <a:pt x="360" y="195"/>
                  </a:lnTo>
                  <a:lnTo>
                    <a:pt x="359" y="179"/>
                  </a:lnTo>
                  <a:lnTo>
                    <a:pt x="358" y="165"/>
                  </a:lnTo>
                  <a:lnTo>
                    <a:pt x="356" y="151"/>
                  </a:lnTo>
                  <a:lnTo>
                    <a:pt x="353" y="139"/>
                  </a:lnTo>
                  <a:lnTo>
                    <a:pt x="349" y="128"/>
                  </a:lnTo>
                  <a:lnTo>
                    <a:pt x="344" y="117"/>
                  </a:lnTo>
                  <a:lnTo>
                    <a:pt x="337" y="108"/>
                  </a:lnTo>
                  <a:lnTo>
                    <a:pt x="330" y="100"/>
                  </a:lnTo>
                  <a:lnTo>
                    <a:pt x="323" y="92"/>
                  </a:lnTo>
                  <a:lnTo>
                    <a:pt x="314" y="86"/>
                  </a:lnTo>
                  <a:lnTo>
                    <a:pt x="304" y="80"/>
                  </a:lnTo>
                  <a:lnTo>
                    <a:pt x="293" y="76"/>
                  </a:lnTo>
                  <a:lnTo>
                    <a:pt x="282" y="73"/>
                  </a:lnTo>
                  <a:lnTo>
                    <a:pt x="268" y="70"/>
                  </a:lnTo>
                  <a:lnTo>
                    <a:pt x="254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1" y="71"/>
                  </a:lnTo>
                  <a:lnTo>
                    <a:pt x="183" y="75"/>
                  </a:lnTo>
                  <a:lnTo>
                    <a:pt x="168" y="79"/>
                  </a:lnTo>
                  <a:lnTo>
                    <a:pt x="153" y="85"/>
                  </a:lnTo>
                  <a:lnTo>
                    <a:pt x="140" y="93"/>
                  </a:lnTo>
                  <a:lnTo>
                    <a:pt x="129" y="102"/>
                  </a:lnTo>
                  <a:lnTo>
                    <a:pt x="118" y="112"/>
                  </a:lnTo>
                  <a:lnTo>
                    <a:pt x="110" y="124"/>
                  </a:lnTo>
                  <a:lnTo>
                    <a:pt x="102" y="138"/>
                  </a:lnTo>
                  <a:lnTo>
                    <a:pt x="96" y="154"/>
                  </a:lnTo>
                  <a:lnTo>
                    <a:pt x="89" y="171"/>
                  </a:lnTo>
                  <a:lnTo>
                    <a:pt x="85" y="191"/>
                  </a:lnTo>
                  <a:lnTo>
                    <a:pt x="82" y="211"/>
                  </a:lnTo>
                  <a:lnTo>
                    <a:pt x="81" y="235"/>
                  </a:lnTo>
                  <a:lnTo>
                    <a:pt x="80" y="259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8" y="82"/>
                  </a:lnTo>
                  <a:lnTo>
                    <a:pt x="82" y="82"/>
                  </a:lnTo>
                  <a:lnTo>
                    <a:pt x="88" y="73"/>
                  </a:lnTo>
                  <a:lnTo>
                    <a:pt x="96" y="63"/>
                  </a:lnTo>
                  <a:lnTo>
                    <a:pt x="103" y="55"/>
                  </a:lnTo>
                  <a:lnTo>
                    <a:pt x="111" y="48"/>
                  </a:lnTo>
                  <a:lnTo>
                    <a:pt x="120" y="41"/>
                  </a:lnTo>
                  <a:lnTo>
                    <a:pt x="130" y="33"/>
                  </a:lnTo>
                  <a:lnTo>
                    <a:pt x="140" y="27"/>
                  </a:lnTo>
                  <a:lnTo>
                    <a:pt x="150" y="22"/>
                  </a:lnTo>
                  <a:lnTo>
                    <a:pt x="162" y="17"/>
                  </a:lnTo>
                  <a:lnTo>
                    <a:pt x="173" y="13"/>
                  </a:lnTo>
                  <a:lnTo>
                    <a:pt x="185" y="9"/>
                  </a:lnTo>
                  <a:lnTo>
                    <a:pt x="197" y="6"/>
                  </a:lnTo>
                  <a:lnTo>
                    <a:pt x="209" y="4"/>
                  </a:lnTo>
                  <a:lnTo>
                    <a:pt x="223" y="3"/>
                  </a:lnTo>
                  <a:lnTo>
                    <a:pt x="235" y="1"/>
                  </a:lnTo>
                  <a:lnTo>
                    <a:pt x="249" y="0"/>
                  </a:lnTo>
                  <a:lnTo>
                    <a:pt x="271" y="1"/>
                  </a:lnTo>
                  <a:lnTo>
                    <a:pt x="293" y="4"/>
                  </a:lnTo>
                  <a:lnTo>
                    <a:pt x="314" y="7"/>
                  </a:lnTo>
                  <a:lnTo>
                    <a:pt x="332" y="12"/>
                  </a:lnTo>
                  <a:lnTo>
                    <a:pt x="349" y="18"/>
                  </a:lnTo>
                  <a:lnTo>
                    <a:pt x="364" y="26"/>
                  </a:lnTo>
                  <a:lnTo>
                    <a:pt x="379" y="36"/>
                  </a:lnTo>
                  <a:lnTo>
                    <a:pt x="391" y="46"/>
                  </a:lnTo>
                  <a:lnTo>
                    <a:pt x="397" y="52"/>
                  </a:lnTo>
                  <a:lnTo>
                    <a:pt x="403" y="58"/>
                  </a:lnTo>
                  <a:lnTo>
                    <a:pt x="408" y="66"/>
                  </a:lnTo>
                  <a:lnTo>
                    <a:pt x="412" y="73"/>
                  </a:lnTo>
                  <a:lnTo>
                    <a:pt x="417" y="80"/>
                  </a:lnTo>
                  <a:lnTo>
                    <a:pt x="420" y="88"/>
                  </a:lnTo>
                  <a:lnTo>
                    <a:pt x="424" y="97"/>
                  </a:lnTo>
                  <a:lnTo>
                    <a:pt x="427" y="106"/>
                  </a:lnTo>
                  <a:lnTo>
                    <a:pt x="432" y="124"/>
                  </a:lnTo>
                  <a:lnTo>
                    <a:pt x="436" y="145"/>
                  </a:lnTo>
                  <a:lnTo>
                    <a:pt x="439" y="168"/>
                  </a:lnTo>
                  <a:lnTo>
                    <a:pt x="439" y="193"/>
                  </a:lnTo>
                  <a:lnTo>
                    <a:pt x="439" y="533"/>
                  </a:lnTo>
                  <a:lnTo>
                    <a:pt x="360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2" name="Freeform 38"/>
            <p:cNvSpPr>
              <a:spLocks noEditPoints="1"/>
            </p:cNvSpPr>
            <p:nvPr/>
          </p:nvSpPr>
          <p:spPr bwMode="auto">
            <a:xfrm>
              <a:off x="495" y="3168"/>
              <a:ext cx="18" cy="23"/>
            </a:xfrm>
            <a:custGeom>
              <a:avLst/>
              <a:gdLst>
                <a:gd name="T0" fmla="*/ 342 w 420"/>
                <a:gd name="T1" fmla="*/ 458 h 542"/>
                <a:gd name="T2" fmla="*/ 313 w 420"/>
                <a:gd name="T3" fmla="*/ 490 h 542"/>
                <a:gd name="T4" fmla="*/ 283 w 420"/>
                <a:gd name="T5" fmla="*/ 514 h 542"/>
                <a:gd name="T6" fmla="*/ 254 w 420"/>
                <a:gd name="T7" fmla="*/ 528 h 542"/>
                <a:gd name="T8" fmla="*/ 220 w 420"/>
                <a:gd name="T9" fmla="*/ 538 h 542"/>
                <a:gd name="T10" fmla="*/ 181 w 420"/>
                <a:gd name="T11" fmla="*/ 542 h 542"/>
                <a:gd name="T12" fmla="*/ 130 w 420"/>
                <a:gd name="T13" fmla="*/ 540 h 542"/>
                <a:gd name="T14" fmla="*/ 82 w 420"/>
                <a:gd name="T15" fmla="*/ 526 h 542"/>
                <a:gd name="T16" fmla="*/ 44 w 420"/>
                <a:gd name="T17" fmla="*/ 503 h 542"/>
                <a:gd name="T18" fmla="*/ 17 w 420"/>
                <a:gd name="T19" fmla="*/ 467 h 542"/>
                <a:gd name="T20" fmla="*/ 3 w 420"/>
                <a:gd name="T21" fmla="*/ 423 h 542"/>
                <a:gd name="T22" fmla="*/ 0 w 420"/>
                <a:gd name="T23" fmla="*/ 378 h 542"/>
                <a:gd name="T24" fmla="*/ 4 w 420"/>
                <a:gd name="T25" fmla="*/ 351 h 542"/>
                <a:gd name="T26" fmla="*/ 12 w 420"/>
                <a:gd name="T27" fmla="*/ 326 h 542"/>
                <a:gd name="T28" fmla="*/ 25 w 420"/>
                <a:gd name="T29" fmla="*/ 303 h 542"/>
                <a:gd name="T30" fmla="*/ 42 w 420"/>
                <a:gd name="T31" fmla="*/ 284 h 542"/>
                <a:gd name="T32" fmla="*/ 64 w 420"/>
                <a:gd name="T33" fmla="*/ 267 h 542"/>
                <a:gd name="T34" fmla="*/ 120 w 420"/>
                <a:gd name="T35" fmla="*/ 241 h 542"/>
                <a:gd name="T36" fmla="*/ 194 w 420"/>
                <a:gd name="T37" fmla="*/ 226 h 542"/>
                <a:gd name="T38" fmla="*/ 343 w 420"/>
                <a:gd name="T39" fmla="*/ 218 h 542"/>
                <a:gd name="T40" fmla="*/ 341 w 420"/>
                <a:gd name="T41" fmla="*/ 157 h 542"/>
                <a:gd name="T42" fmla="*/ 333 w 420"/>
                <a:gd name="T43" fmla="*/ 122 h 542"/>
                <a:gd name="T44" fmla="*/ 316 w 420"/>
                <a:gd name="T45" fmla="*/ 96 h 542"/>
                <a:gd name="T46" fmla="*/ 292 w 420"/>
                <a:gd name="T47" fmla="*/ 78 h 542"/>
                <a:gd name="T48" fmla="*/ 258 w 420"/>
                <a:gd name="T49" fmla="*/ 68 h 542"/>
                <a:gd name="T50" fmla="*/ 215 w 420"/>
                <a:gd name="T51" fmla="*/ 67 h 542"/>
                <a:gd name="T52" fmla="*/ 162 w 420"/>
                <a:gd name="T53" fmla="*/ 76 h 542"/>
                <a:gd name="T54" fmla="*/ 103 w 420"/>
                <a:gd name="T55" fmla="*/ 97 h 542"/>
                <a:gd name="T56" fmla="*/ 78 w 420"/>
                <a:gd name="T57" fmla="*/ 36 h 542"/>
                <a:gd name="T58" fmla="*/ 143 w 420"/>
                <a:gd name="T59" fmla="*/ 13 h 542"/>
                <a:gd name="T60" fmla="*/ 213 w 420"/>
                <a:gd name="T61" fmla="*/ 2 h 542"/>
                <a:gd name="T62" fmla="*/ 280 w 420"/>
                <a:gd name="T63" fmla="*/ 4 h 542"/>
                <a:gd name="T64" fmla="*/ 335 w 420"/>
                <a:gd name="T65" fmla="*/ 17 h 542"/>
                <a:gd name="T66" fmla="*/ 375 w 420"/>
                <a:gd name="T67" fmla="*/ 42 h 542"/>
                <a:gd name="T68" fmla="*/ 390 w 420"/>
                <a:gd name="T69" fmla="*/ 59 h 542"/>
                <a:gd name="T70" fmla="*/ 409 w 420"/>
                <a:gd name="T71" fmla="*/ 97 h 542"/>
                <a:gd name="T72" fmla="*/ 419 w 420"/>
                <a:gd name="T73" fmla="*/ 153 h 542"/>
                <a:gd name="T74" fmla="*/ 361 w 420"/>
                <a:gd name="T75" fmla="*/ 532 h 542"/>
                <a:gd name="T76" fmla="*/ 217 w 420"/>
                <a:gd name="T77" fmla="*/ 475 h 542"/>
                <a:gd name="T78" fmla="*/ 262 w 420"/>
                <a:gd name="T79" fmla="*/ 461 h 542"/>
                <a:gd name="T80" fmla="*/ 298 w 420"/>
                <a:gd name="T81" fmla="*/ 436 h 542"/>
                <a:gd name="T82" fmla="*/ 324 w 420"/>
                <a:gd name="T83" fmla="*/ 401 h 542"/>
                <a:gd name="T84" fmla="*/ 339 w 420"/>
                <a:gd name="T85" fmla="*/ 357 h 542"/>
                <a:gd name="T86" fmla="*/ 341 w 420"/>
                <a:gd name="T87" fmla="*/ 275 h 542"/>
                <a:gd name="T88" fmla="*/ 218 w 420"/>
                <a:gd name="T89" fmla="*/ 281 h 542"/>
                <a:gd name="T90" fmla="*/ 164 w 420"/>
                <a:gd name="T91" fmla="*/ 292 h 542"/>
                <a:gd name="T92" fmla="*/ 125 w 420"/>
                <a:gd name="T93" fmla="*/ 308 h 542"/>
                <a:gd name="T94" fmla="*/ 99 w 420"/>
                <a:gd name="T95" fmla="*/ 332 h 542"/>
                <a:gd name="T96" fmla="*/ 85 w 420"/>
                <a:gd name="T97" fmla="*/ 363 h 542"/>
                <a:gd name="T98" fmla="*/ 83 w 420"/>
                <a:gd name="T99" fmla="*/ 399 h 542"/>
                <a:gd name="T100" fmla="*/ 90 w 420"/>
                <a:gd name="T101" fmla="*/ 427 h 542"/>
                <a:gd name="T102" fmla="*/ 103 w 420"/>
                <a:gd name="T103" fmla="*/ 449 h 542"/>
                <a:gd name="T104" fmla="*/ 124 w 420"/>
                <a:gd name="T105" fmla="*/ 464 h 542"/>
                <a:gd name="T106" fmla="*/ 150 w 420"/>
                <a:gd name="T107" fmla="*/ 474 h 542"/>
                <a:gd name="T108" fmla="*/ 182 w 420"/>
                <a:gd name="T10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542">
                  <a:moveTo>
                    <a:pt x="361" y="532"/>
                  </a:moveTo>
                  <a:lnTo>
                    <a:pt x="346" y="458"/>
                  </a:lnTo>
                  <a:lnTo>
                    <a:pt x="342" y="458"/>
                  </a:lnTo>
                  <a:lnTo>
                    <a:pt x="331" y="469"/>
                  </a:lnTo>
                  <a:lnTo>
                    <a:pt x="322" y="481"/>
                  </a:lnTo>
                  <a:lnTo>
                    <a:pt x="313" y="490"/>
                  </a:lnTo>
                  <a:lnTo>
                    <a:pt x="303" y="499"/>
                  </a:lnTo>
                  <a:lnTo>
                    <a:pt x="293" y="507"/>
                  </a:lnTo>
                  <a:lnTo>
                    <a:pt x="283" y="514"/>
                  </a:lnTo>
                  <a:lnTo>
                    <a:pt x="274" y="520"/>
                  </a:lnTo>
                  <a:lnTo>
                    <a:pt x="263" y="525"/>
                  </a:lnTo>
                  <a:lnTo>
                    <a:pt x="254" y="528"/>
                  </a:lnTo>
                  <a:lnTo>
                    <a:pt x="243" y="532"/>
                  </a:lnTo>
                  <a:lnTo>
                    <a:pt x="231" y="536"/>
                  </a:lnTo>
                  <a:lnTo>
                    <a:pt x="220" y="538"/>
                  </a:lnTo>
                  <a:lnTo>
                    <a:pt x="207" y="540"/>
                  </a:lnTo>
                  <a:lnTo>
                    <a:pt x="194" y="541"/>
                  </a:lnTo>
                  <a:lnTo>
                    <a:pt x="181" y="542"/>
                  </a:lnTo>
                  <a:lnTo>
                    <a:pt x="166" y="542"/>
                  </a:lnTo>
                  <a:lnTo>
                    <a:pt x="148" y="542"/>
                  </a:lnTo>
                  <a:lnTo>
                    <a:pt x="130" y="540"/>
                  </a:lnTo>
                  <a:lnTo>
                    <a:pt x="112" y="537"/>
                  </a:lnTo>
                  <a:lnTo>
                    <a:pt x="97" y="532"/>
                  </a:lnTo>
                  <a:lnTo>
                    <a:pt x="82" y="526"/>
                  </a:lnTo>
                  <a:lnTo>
                    <a:pt x="68" y="520"/>
                  </a:lnTo>
                  <a:lnTo>
                    <a:pt x="56" y="512"/>
                  </a:lnTo>
                  <a:lnTo>
                    <a:pt x="44" y="503"/>
                  </a:lnTo>
                  <a:lnTo>
                    <a:pt x="34" y="491"/>
                  </a:lnTo>
                  <a:lnTo>
                    <a:pt x="25" y="480"/>
                  </a:lnTo>
                  <a:lnTo>
                    <a:pt x="17" y="467"/>
                  </a:lnTo>
                  <a:lnTo>
                    <a:pt x="11" y="453"/>
                  </a:lnTo>
                  <a:lnTo>
                    <a:pt x="6" y="438"/>
                  </a:lnTo>
                  <a:lnTo>
                    <a:pt x="3" y="423"/>
                  </a:lnTo>
                  <a:lnTo>
                    <a:pt x="1" y="405"/>
                  </a:lnTo>
                  <a:lnTo>
                    <a:pt x="0" y="388"/>
                  </a:lnTo>
                  <a:lnTo>
                    <a:pt x="0" y="378"/>
                  </a:lnTo>
                  <a:lnTo>
                    <a:pt x="1" y="368"/>
                  </a:lnTo>
                  <a:lnTo>
                    <a:pt x="2" y="359"/>
                  </a:lnTo>
                  <a:lnTo>
                    <a:pt x="4" y="351"/>
                  </a:lnTo>
                  <a:lnTo>
                    <a:pt x="6" y="341"/>
                  </a:lnTo>
                  <a:lnTo>
                    <a:pt x="9" y="333"/>
                  </a:lnTo>
                  <a:lnTo>
                    <a:pt x="12" y="326"/>
                  </a:lnTo>
                  <a:lnTo>
                    <a:pt x="15" y="318"/>
                  </a:lnTo>
                  <a:lnTo>
                    <a:pt x="20" y="310"/>
                  </a:lnTo>
                  <a:lnTo>
                    <a:pt x="25" y="303"/>
                  </a:lnTo>
                  <a:lnTo>
                    <a:pt x="30" y="297"/>
                  </a:lnTo>
                  <a:lnTo>
                    <a:pt x="36" y="290"/>
                  </a:lnTo>
                  <a:lnTo>
                    <a:pt x="42" y="284"/>
                  </a:lnTo>
                  <a:lnTo>
                    <a:pt x="48" y="278"/>
                  </a:lnTo>
                  <a:lnTo>
                    <a:pt x="56" y="272"/>
                  </a:lnTo>
                  <a:lnTo>
                    <a:pt x="64" y="267"/>
                  </a:lnTo>
                  <a:lnTo>
                    <a:pt x="80" y="257"/>
                  </a:lnTo>
                  <a:lnTo>
                    <a:pt x="99" y="248"/>
                  </a:lnTo>
                  <a:lnTo>
                    <a:pt x="120" y="241"/>
                  </a:lnTo>
                  <a:lnTo>
                    <a:pt x="142" y="235"/>
                  </a:lnTo>
                  <a:lnTo>
                    <a:pt x="167" y="230"/>
                  </a:lnTo>
                  <a:lnTo>
                    <a:pt x="194" y="226"/>
                  </a:lnTo>
                  <a:lnTo>
                    <a:pt x="223" y="224"/>
                  </a:lnTo>
                  <a:lnTo>
                    <a:pt x="254" y="222"/>
                  </a:lnTo>
                  <a:lnTo>
                    <a:pt x="343" y="218"/>
                  </a:lnTo>
                  <a:lnTo>
                    <a:pt x="343" y="186"/>
                  </a:lnTo>
                  <a:lnTo>
                    <a:pt x="342" y="171"/>
                  </a:lnTo>
                  <a:lnTo>
                    <a:pt x="341" y="157"/>
                  </a:lnTo>
                  <a:lnTo>
                    <a:pt x="339" y="145"/>
                  </a:lnTo>
                  <a:lnTo>
                    <a:pt x="336" y="133"/>
                  </a:lnTo>
                  <a:lnTo>
                    <a:pt x="333" y="122"/>
                  </a:lnTo>
                  <a:lnTo>
                    <a:pt x="327" y="112"/>
                  </a:lnTo>
                  <a:lnTo>
                    <a:pt x="322" y="104"/>
                  </a:lnTo>
                  <a:lnTo>
                    <a:pt x="316" y="96"/>
                  </a:lnTo>
                  <a:lnTo>
                    <a:pt x="309" y="88"/>
                  </a:lnTo>
                  <a:lnTo>
                    <a:pt x="300" y="83"/>
                  </a:lnTo>
                  <a:lnTo>
                    <a:pt x="292" y="78"/>
                  </a:lnTo>
                  <a:lnTo>
                    <a:pt x="282" y="74"/>
                  </a:lnTo>
                  <a:lnTo>
                    <a:pt x="271" y="71"/>
                  </a:lnTo>
                  <a:lnTo>
                    <a:pt x="258" y="68"/>
                  </a:lnTo>
                  <a:lnTo>
                    <a:pt x="246" y="67"/>
                  </a:lnTo>
                  <a:lnTo>
                    <a:pt x="231" y="67"/>
                  </a:lnTo>
                  <a:lnTo>
                    <a:pt x="215" y="67"/>
                  </a:lnTo>
                  <a:lnTo>
                    <a:pt x="197" y="69"/>
                  </a:lnTo>
                  <a:lnTo>
                    <a:pt x="180" y="72"/>
                  </a:lnTo>
                  <a:lnTo>
                    <a:pt x="162" y="76"/>
                  </a:lnTo>
                  <a:lnTo>
                    <a:pt x="142" y="82"/>
                  </a:lnTo>
                  <a:lnTo>
                    <a:pt x="124" y="88"/>
                  </a:lnTo>
                  <a:lnTo>
                    <a:pt x="103" y="97"/>
                  </a:lnTo>
                  <a:lnTo>
                    <a:pt x="83" y="106"/>
                  </a:lnTo>
                  <a:lnTo>
                    <a:pt x="59" y="46"/>
                  </a:lnTo>
                  <a:lnTo>
                    <a:pt x="78" y="36"/>
                  </a:lnTo>
                  <a:lnTo>
                    <a:pt x="99" y="27"/>
                  </a:lnTo>
                  <a:lnTo>
                    <a:pt x="121" y="19"/>
                  </a:lnTo>
                  <a:lnTo>
                    <a:pt x="143" y="13"/>
                  </a:lnTo>
                  <a:lnTo>
                    <a:pt x="167" y="8"/>
                  </a:lnTo>
                  <a:lnTo>
                    <a:pt x="190" y="4"/>
                  </a:lnTo>
                  <a:lnTo>
                    <a:pt x="213" y="2"/>
                  </a:lnTo>
                  <a:lnTo>
                    <a:pt x="236" y="0"/>
                  </a:lnTo>
                  <a:lnTo>
                    <a:pt x="259" y="2"/>
                  </a:lnTo>
                  <a:lnTo>
                    <a:pt x="280" y="4"/>
                  </a:lnTo>
                  <a:lnTo>
                    <a:pt x="299" y="7"/>
                  </a:lnTo>
                  <a:lnTo>
                    <a:pt x="318" y="11"/>
                  </a:lnTo>
                  <a:lnTo>
                    <a:pt x="335" y="17"/>
                  </a:lnTo>
                  <a:lnTo>
                    <a:pt x="349" y="24"/>
                  </a:lnTo>
                  <a:lnTo>
                    <a:pt x="362" y="32"/>
                  </a:lnTo>
                  <a:lnTo>
                    <a:pt x="375" y="42"/>
                  </a:lnTo>
                  <a:lnTo>
                    <a:pt x="380" y="48"/>
                  </a:lnTo>
                  <a:lnTo>
                    <a:pt x="385" y="53"/>
                  </a:lnTo>
                  <a:lnTo>
                    <a:pt x="390" y="59"/>
                  </a:lnTo>
                  <a:lnTo>
                    <a:pt x="395" y="67"/>
                  </a:lnTo>
                  <a:lnTo>
                    <a:pt x="403" y="80"/>
                  </a:lnTo>
                  <a:lnTo>
                    <a:pt x="409" y="97"/>
                  </a:lnTo>
                  <a:lnTo>
                    <a:pt x="414" y="114"/>
                  </a:lnTo>
                  <a:lnTo>
                    <a:pt x="417" y="133"/>
                  </a:lnTo>
                  <a:lnTo>
                    <a:pt x="419" y="153"/>
                  </a:lnTo>
                  <a:lnTo>
                    <a:pt x="420" y="175"/>
                  </a:lnTo>
                  <a:lnTo>
                    <a:pt x="420" y="532"/>
                  </a:lnTo>
                  <a:lnTo>
                    <a:pt x="361" y="532"/>
                  </a:lnTo>
                  <a:close/>
                  <a:moveTo>
                    <a:pt x="182" y="477"/>
                  </a:moveTo>
                  <a:lnTo>
                    <a:pt x="200" y="476"/>
                  </a:lnTo>
                  <a:lnTo>
                    <a:pt x="217" y="475"/>
                  </a:lnTo>
                  <a:lnTo>
                    <a:pt x="233" y="471"/>
                  </a:lnTo>
                  <a:lnTo>
                    <a:pt x="248" y="466"/>
                  </a:lnTo>
                  <a:lnTo>
                    <a:pt x="262" y="461"/>
                  </a:lnTo>
                  <a:lnTo>
                    <a:pt x="276" y="454"/>
                  </a:lnTo>
                  <a:lnTo>
                    <a:pt x="287" y="446"/>
                  </a:lnTo>
                  <a:lnTo>
                    <a:pt x="298" y="436"/>
                  </a:lnTo>
                  <a:lnTo>
                    <a:pt x="309" y="425"/>
                  </a:lnTo>
                  <a:lnTo>
                    <a:pt x="317" y="414"/>
                  </a:lnTo>
                  <a:lnTo>
                    <a:pt x="324" y="401"/>
                  </a:lnTo>
                  <a:lnTo>
                    <a:pt x="330" y="388"/>
                  </a:lnTo>
                  <a:lnTo>
                    <a:pt x="335" y="372"/>
                  </a:lnTo>
                  <a:lnTo>
                    <a:pt x="339" y="357"/>
                  </a:lnTo>
                  <a:lnTo>
                    <a:pt x="340" y="340"/>
                  </a:lnTo>
                  <a:lnTo>
                    <a:pt x="341" y="323"/>
                  </a:lnTo>
                  <a:lnTo>
                    <a:pt x="341" y="275"/>
                  </a:lnTo>
                  <a:lnTo>
                    <a:pt x="261" y="278"/>
                  </a:lnTo>
                  <a:lnTo>
                    <a:pt x="238" y="280"/>
                  </a:lnTo>
                  <a:lnTo>
                    <a:pt x="218" y="281"/>
                  </a:lnTo>
                  <a:lnTo>
                    <a:pt x="198" y="285"/>
                  </a:lnTo>
                  <a:lnTo>
                    <a:pt x="180" y="288"/>
                  </a:lnTo>
                  <a:lnTo>
                    <a:pt x="164" y="292"/>
                  </a:lnTo>
                  <a:lnTo>
                    <a:pt x="150" y="297"/>
                  </a:lnTo>
                  <a:lnTo>
                    <a:pt x="136" y="302"/>
                  </a:lnTo>
                  <a:lnTo>
                    <a:pt x="125" y="308"/>
                  </a:lnTo>
                  <a:lnTo>
                    <a:pt x="115" y="315"/>
                  </a:lnTo>
                  <a:lnTo>
                    <a:pt x="106" y="323"/>
                  </a:lnTo>
                  <a:lnTo>
                    <a:pt x="99" y="332"/>
                  </a:lnTo>
                  <a:lnTo>
                    <a:pt x="94" y="341"/>
                  </a:lnTo>
                  <a:lnTo>
                    <a:pt x="89" y="352"/>
                  </a:lnTo>
                  <a:lnTo>
                    <a:pt x="85" y="363"/>
                  </a:lnTo>
                  <a:lnTo>
                    <a:pt x="83" y="375"/>
                  </a:lnTo>
                  <a:lnTo>
                    <a:pt x="83" y="389"/>
                  </a:lnTo>
                  <a:lnTo>
                    <a:pt x="83" y="399"/>
                  </a:lnTo>
                  <a:lnTo>
                    <a:pt x="84" y="410"/>
                  </a:lnTo>
                  <a:lnTo>
                    <a:pt x="87" y="418"/>
                  </a:lnTo>
                  <a:lnTo>
                    <a:pt x="90" y="427"/>
                  </a:lnTo>
                  <a:lnTo>
                    <a:pt x="94" y="434"/>
                  </a:lnTo>
                  <a:lnTo>
                    <a:pt x="98" y="442"/>
                  </a:lnTo>
                  <a:lnTo>
                    <a:pt x="103" y="449"/>
                  </a:lnTo>
                  <a:lnTo>
                    <a:pt x="109" y="454"/>
                  </a:lnTo>
                  <a:lnTo>
                    <a:pt x="117" y="459"/>
                  </a:lnTo>
                  <a:lnTo>
                    <a:pt x="124" y="464"/>
                  </a:lnTo>
                  <a:lnTo>
                    <a:pt x="132" y="467"/>
                  </a:lnTo>
                  <a:lnTo>
                    <a:pt x="140" y="472"/>
                  </a:lnTo>
                  <a:lnTo>
                    <a:pt x="150" y="474"/>
                  </a:lnTo>
                  <a:lnTo>
                    <a:pt x="160" y="476"/>
                  </a:lnTo>
                  <a:lnTo>
                    <a:pt x="170" y="477"/>
                  </a:lnTo>
                  <a:lnTo>
                    <a:pt x="182" y="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3" name="Freeform 39"/>
            <p:cNvSpPr>
              <a:spLocks/>
            </p:cNvSpPr>
            <p:nvPr/>
          </p:nvSpPr>
          <p:spPr bwMode="auto">
            <a:xfrm>
              <a:off x="520" y="3168"/>
              <a:ext cx="19" cy="23"/>
            </a:xfrm>
            <a:custGeom>
              <a:avLst/>
              <a:gdLst>
                <a:gd name="T0" fmla="*/ 79 w 438"/>
                <a:gd name="T1" fmla="*/ 339 h 532"/>
                <a:gd name="T2" fmla="*/ 81 w 438"/>
                <a:gd name="T3" fmla="*/ 369 h 532"/>
                <a:gd name="T4" fmla="*/ 87 w 438"/>
                <a:gd name="T5" fmla="*/ 394 h 532"/>
                <a:gd name="T6" fmla="*/ 96 w 438"/>
                <a:gd name="T7" fmla="*/ 416 h 532"/>
                <a:gd name="T8" fmla="*/ 109 w 438"/>
                <a:gd name="T9" fmla="*/ 435 h 532"/>
                <a:gd name="T10" fmla="*/ 126 w 438"/>
                <a:gd name="T11" fmla="*/ 448 h 532"/>
                <a:gd name="T12" fmla="*/ 146 w 438"/>
                <a:gd name="T13" fmla="*/ 457 h 532"/>
                <a:gd name="T14" fmla="*/ 171 w 438"/>
                <a:gd name="T15" fmla="*/ 464 h 532"/>
                <a:gd name="T16" fmla="*/ 200 w 438"/>
                <a:gd name="T17" fmla="*/ 466 h 532"/>
                <a:gd name="T18" fmla="*/ 238 w 438"/>
                <a:gd name="T19" fmla="*/ 463 h 532"/>
                <a:gd name="T20" fmla="*/ 271 w 438"/>
                <a:gd name="T21" fmla="*/ 454 h 532"/>
                <a:gd name="T22" fmla="*/ 298 w 438"/>
                <a:gd name="T23" fmla="*/ 441 h 532"/>
                <a:gd name="T24" fmla="*/ 321 w 438"/>
                <a:gd name="T25" fmla="*/ 421 h 532"/>
                <a:gd name="T26" fmla="*/ 337 w 438"/>
                <a:gd name="T27" fmla="*/ 394 h 532"/>
                <a:gd name="T28" fmla="*/ 349 w 438"/>
                <a:gd name="T29" fmla="*/ 361 h 532"/>
                <a:gd name="T30" fmla="*/ 356 w 438"/>
                <a:gd name="T31" fmla="*/ 322 h 532"/>
                <a:gd name="T32" fmla="*/ 358 w 438"/>
                <a:gd name="T33" fmla="*/ 275 h 532"/>
                <a:gd name="T34" fmla="*/ 438 w 438"/>
                <a:gd name="T35" fmla="*/ 0 h 532"/>
                <a:gd name="T36" fmla="*/ 373 w 438"/>
                <a:gd name="T37" fmla="*/ 522 h 532"/>
                <a:gd name="T38" fmla="*/ 357 w 438"/>
                <a:gd name="T39" fmla="*/ 452 h 532"/>
                <a:gd name="T40" fmla="*/ 344 w 438"/>
                <a:gd name="T41" fmla="*/ 471 h 532"/>
                <a:gd name="T42" fmla="*/ 327 w 438"/>
                <a:gd name="T43" fmla="*/ 486 h 532"/>
                <a:gd name="T44" fmla="*/ 310 w 438"/>
                <a:gd name="T45" fmla="*/ 500 h 532"/>
                <a:gd name="T46" fmla="*/ 289 w 438"/>
                <a:gd name="T47" fmla="*/ 512 h 532"/>
                <a:gd name="T48" fmla="*/ 266 w 438"/>
                <a:gd name="T49" fmla="*/ 520 h 532"/>
                <a:gd name="T50" fmla="*/ 242 w 438"/>
                <a:gd name="T51" fmla="*/ 527 h 532"/>
                <a:gd name="T52" fmla="*/ 218 w 438"/>
                <a:gd name="T53" fmla="*/ 531 h 532"/>
                <a:gd name="T54" fmla="*/ 190 w 438"/>
                <a:gd name="T55" fmla="*/ 532 h 532"/>
                <a:gd name="T56" fmla="*/ 145 w 438"/>
                <a:gd name="T57" fmla="*/ 530 h 532"/>
                <a:gd name="T58" fmla="*/ 106 w 438"/>
                <a:gd name="T59" fmla="*/ 520 h 532"/>
                <a:gd name="T60" fmla="*/ 74 w 438"/>
                <a:gd name="T61" fmla="*/ 507 h 532"/>
                <a:gd name="T62" fmla="*/ 47 w 438"/>
                <a:gd name="T63" fmla="*/ 487 h 532"/>
                <a:gd name="T64" fmla="*/ 36 w 438"/>
                <a:gd name="T65" fmla="*/ 475 h 532"/>
                <a:gd name="T66" fmla="*/ 26 w 438"/>
                <a:gd name="T67" fmla="*/ 461 h 532"/>
                <a:gd name="T68" fmla="*/ 11 w 438"/>
                <a:gd name="T69" fmla="*/ 427 h 532"/>
                <a:gd name="T70" fmla="*/ 3 w 438"/>
                <a:gd name="T71" fmla="*/ 388 h 532"/>
                <a:gd name="T72" fmla="*/ 0 w 438"/>
                <a:gd name="T73" fmla="*/ 342 h 532"/>
                <a:gd name="T74" fmla="*/ 79 w 438"/>
                <a:gd name="T75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8" h="532">
                  <a:moveTo>
                    <a:pt x="79" y="0"/>
                  </a:moveTo>
                  <a:lnTo>
                    <a:pt x="79" y="339"/>
                  </a:lnTo>
                  <a:lnTo>
                    <a:pt x="80" y="354"/>
                  </a:lnTo>
                  <a:lnTo>
                    <a:pt x="81" y="369"/>
                  </a:lnTo>
                  <a:lnTo>
                    <a:pt x="83" y="382"/>
                  </a:lnTo>
                  <a:lnTo>
                    <a:pt x="87" y="394"/>
                  </a:lnTo>
                  <a:lnTo>
                    <a:pt x="90" y="406"/>
                  </a:lnTo>
                  <a:lnTo>
                    <a:pt x="96" y="416"/>
                  </a:lnTo>
                  <a:lnTo>
                    <a:pt x="102" y="425"/>
                  </a:lnTo>
                  <a:lnTo>
                    <a:pt x="109" y="435"/>
                  </a:lnTo>
                  <a:lnTo>
                    <a:pt x="116" y="442"/>
                  </a:lnTo>
                  <a:lnTo>
                    <a:pt x="126" y="448"/>
                  </a:lnTo>
                  <a:lnTo>
                    <a:pt x="135" y="453"/>
                  </a:lnTo>
                  <a:lnTo>
                    <a:pt x="146" y="457"/>
                  </a:lnTo>
                  <a:lnTo>
                    <a:pt x="159" y="462"/>
                  </a:lnTo>
                  <a:lnTo>
                    <a:pt x="171" y="464"/>
                  </a:lnTo>
                  <a:lnTo>
                    <a:pt x="186" y="466"/>
                  </a:lnTo>
                  <a:lnTo>
                    <a:pt x="200" y="466"/>
                  </a:lnTo>
                  <a:lnTo>
                    <a:pt x="220" y="465"/>
                  </a:lnTo>
                  <a:lnTo>
                    <a:pt x="238" y="463"/>
                  </a:lnTo>
                  <a:lnTo>
                    <a:pt x="256" y="459"/>
                  </a:lnTo>
                  <a:lnTo>
                    <a:pt x="271" y="454"/>
                  </a:lnTo>
                  <a:lnTo>
                    <a:pt x="286" y="448"/>
                  </a:lnTo>
                  <a:lnTo>
                    <a:pt x="298" y="441"/>
                  </a:lnTo>
                  <a:lnTo>
                    <a:pt x="311" y="432"/>
                  </a:lnTo>
                  <a:lnTo>
                    <a:pt x="321" y="421"/>
                  </a:lnTo>
                  <a:lnTo>
                    <a:pt x="329" y="409"/>
                  </a:lnTo>
                  <a:lnTo>
                    <a:pt x="337" y="394"/>
                  </a:lnTo>
                  <a:lnTo>
                    <a:pt x="344" y="379"/>
                  </a:lnTo>
                  <a:lnTo>
                    <a:pt x="349" y="361"/>
                  </a:lnTo>
                  <a:lnTo>
                    <a:pt x="353" y="343"/>
                  </a:lnTo>
                  <a:lnTo>
                    <a:pt x="356" y="322"/>
                  </a:lnTo>
                  <a:lnTo>
                    <a:pt x="358" y="299"/>
                  </a:lnTo>
                  <a:lnTo>
                    <a:pt x="358" y="275"/>
                  </a:lnTo>
                  <a:lnTo>
                    <a:pt x="358" y="0"/>
                  </a:lnTo>
                  <a:lnTo>
                    <a:pt x="438" y="0"/>
                  </a:lnTo>
                  <a:lnTo>
                    <a:pt x="438" y="522"/>
                  </a:lnTo>
                  <a:lnTo>
                    <a:pt x="373" y="522"/>
                  </a:lnTo>
                  <a:lnTo>
                    <a:pt x="361" y="452"/>
                  </a:lnTo>
                  <a:lnTo>
                    <a:pt x="357" y="452"/>
                  </a:lnTo>
                  <a:lnTo>
                    <a:pt x="350" y="462"/>
                  </a:lnTo>
                  <a:lnTo>
                    <a:pt x="344" y="471"/>
                  </a:lnTo>
                  <a:lnTo>
                    <a:pt x="335" y="479"/>
                  </a:lnTo>
                  <a:lnTo>
                    <a:pt x="327" y="486"/>
                  </a:lnTo>
                  <a:lnTo>
                    <a:pt x="319" y="494"/>
                  </a:lnTo>
                  <a:lnTo>
                    <a:pt x="310" y="500"/>
                  </a:lnTo>
                  <a:lnTo>
                    <a:pt x="299" y="506"/>
                  </a:lnTo>
                  <a:lnTo>
                    <a:pt x="289" y="512"/>
                  </a:lnTo>
                  <a:lnTo>
                    <a:pt x="278" y="516"/>
                  </a:lnTo>
                  <a:lnTo>
                    <a:pt x="266" y="520"/>
                  </a:lnTo>
                  <a:lnTo>
                    <a:pt x="255" y="525"/>
                  </a:lnTo>
                  <a:lnTo>
                    <a:pt x="242" y="527"/>
                  </a:lnTo>
                  <a:lnTo>
                    <a:pt x="230" y="530"/>
                  </a:lnTo>
                  <a:lnTo>
                    <a:pt x="218" y="531"/>
                  </a:lnTo>
                  <a:lnTo>
                    <a:pt x="204" y="532"/>
                  </a:lnTo>
                  <a:lnTo>
                    <a:pt x="190" y="532"/>
                  </a:lnTo>
                  <a:lnTo>
                    <a:pt x="167" y="532"/>
                  </a:lnTo>
                  <a:lnTo>
                    <a:pt x="145" y="530"/>
                  </a:lnTo>
                  <a:lnTo>
                    <a:pt x="126" y="526"/>
                  </a:lnTo>
                  <a:lnTo>
                    <a:pt x="106" y="520"/>
                  </a:lnTo>
                  <a:lnTo>
                    <a:pt x="89" y="514"/>
                  </a:lnTo>
                  <a:lnTo>
                    <a:pt x="74" y="507"/>
                  </a:lnTo>
                  <a:lnTo>
                    <a:pt x="59" y="498"/>
                  </a:lnTo>
                  <a:lnTo>
                    <a:pt x="47" y="487"/>
                  </a:lnTo>
                  <a:lnTo>
                    <a:pt x="41" y="481"/>
                  </a:lnTo>
                  <a:lnTo>
                    <a:pt x="36" y="475"/>
                  </a:lnTo>
                  <a:lnTo>
                    <a:pt x="31" y="468"/>
                  </a:lnTo>
                  <a:lnTo>
                    <a:pt x="26" y="461"/>
                  </a:lnTo>
                  <a:lnTo>
                    <a:pt x="18" y="445"/>
                  </a:lnTo>
                  <a:lnTo>
                    <a:pt x="11" y="427"/>
                  </a:lnTo>
                  <a:lnTo>
                    <a:pt x="6" y="409"/>
                  </a:lnTo>
                  <a:lnTo>
                    <a:pt x="3" y="388"/>
                  </a:lnTo>
                  <a:lnTo>
                    <a:pt x="0" y="365"/>
                  </a:lnTo>
                  <a:lnTo>
                    <a:pt x="0" y="342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4" name="Freeform 40"/>
            <p:cNvSpPr>
              <a:spLocks/>
            </p:cNvSpPr>
            <p:nvPr/>
          </p:nvSpPr>
          <p:spPr bwMode="auto">
            <a:xfrm>
              <a:off x="545" y="3168"/>
              <a:ext cx="16" cy="23"/>
            </a:xfrm>
            <a:custGeom>
              <a:avLst/>
              <a:gdLst>
                <a:gd name="T0" fmla="*/ 368 w 371"/>
                <a:gd name="T1" fmla="*/ 425 h 543"/>
                <a:gd name="T2" fmla="*/ 351 w 371"/>
                <a:gd name="T3" fmla="*/ 469 h 543"/>
                <a:gd name="T4" fmla="*/ 316 w 371"/>
                <a:gd name="T5" fmla="*/ 504 h 543"/>
                <a:gd name="T6" fmla="*/ 270 w 371"/>
                <a:gd name="T7" fmla="*/ 527 h 543"/>
                <a:gd name="T8" fmla="*/ 210 w 371"/>
                <a:gd name="T9" fmla="*/ 541 h 543"/>
                <a:gd name="T10" fmla="*/ 139 w 371"/>
                <a:gd name="T11" fmla="*/ 543 h 543"/>
                <a:gd name="T12" fmla="*/ 71 w 371"/>
                <a:gd name="T13" fmla="*/ 535 h 543"/>
                <a:gd name="T14" fmla="*/ 17 w 371"/>
                <a:gd name="T15" fmla="*/ 518 h 543"/>
                <a:gd name="T16" fmla="*/ 21 w 371"/>
                <a:gd name="T17" fmla="*/ 446 h 543"/>
                <a:gd name="T18" fmla="*/ 82 w 371"/>
                <a:gd name="T19" fmla="*/ 466 h 543"/>
                <a:gd name="T20" fmla="*/ 146 w 371"/>
                <a:gd name="T21" fmla="*/ 477 h 543"/>
                <a:gd name="T22" fmla="*/ 194 w 371"/>
                <a:gd name="T23" fmla="*/ 477 h 543"/>
                <a:gd name="T24" fmla="*/ 232 w 371"/>
                <a:gd name="T25" fmla="*/ 469 h 543"/>
                <a:gd name="T26" fmla="*/ 262 w 371"/>
                <a:gd name="T27" fmla="*/ 458 h 543"/>
                <a:gd name="T28" fmla="*/ 281 w 371"/>
                <a:gd name="T29" fmla="*/ 441 h 543"/>
                <a:gd name="T30" fmla="*/ 293 w 371"/>
                <a:gd name="T31" fmla="*/ 417 h 543"/>
                <a:gd name="T32" fmla="*/ 295 w 371"/>
                <a:gd name="T33" fmla="*/ 390 h 543"/>
                <a:gd name="T34" fmla="*/ 288 w 371"/>
                <a:gd name="T35" fmla="*/ 369 h 543"/>
                <a:gd name="T36" fmla="*/ 274 w 371"/>
                <a:gd name="T37" fmla="*/ 351 h 543"/>
                <a:gd name="T38" fmla="*/ 252 w 371"/>
                <a:gd name="T39" fmla="*/ 334 h 543"/>
                <a:gd name="T40" fmla="*/ 200 w 371"/>
                <a:gd name="T41" fmla="*/ 308 h 543"/>
                <a:gd name="T42" fmla="*/ 102 w 371"/>
                <a:gd name="T43" fmla="*/ 268 h 543"/>
                <a:gd name="T44" fmla="*/ 47 w 371"/>
                <a:gd name="T45" fmla="*/ 236 h 543"/>
                <a:gd name="T46" fmla="*/ 15 w 371"/>
                <a:gd name="T47" fmla="*/ 200 h 543"/>
                <a:gd name="T48" fmla="*/ 5 w 371"/>
                <a:gd name="T49" fmla="*/ 179 h 543"/>
                <a:gd name="T50" fmla="*/ 0 w 371"/>
                <a:gd name="T51" fmla="*/ 139 h 543"/>
                <a:gd name="T52" fmla="*/ 7 w 371"/>
                <a:gd name="T53" fmla="*/ 94 h 543"/>
                <a:gd name="T54" fmla="*/ 29 w 371"/>
                <a:gd name="T55" fmla="*/ 58 h 543"/>
                <a:gd name="T56" fmla="*/ 65 w 371"/>
                <a:gd name="T57" fmla="*/ 29 h 543"/>
                <a:gd name="T58" fmla="*/ 114 w 371"/>
                <a:gd name="T59" fmla="*/ 10 h 543"/>
                <a:gd name="T60" fmla="*/ 173 w 371"/>
                <a:gd name="T61" fmla="*/ 1 h 543"/>
                <a:gd name="T62" fmla="*/ 237 w 371"/>
                <a:gd name="T63" fmla="*/ 3 h 543"/>
                <a:gd name="T64" fmla="*/ 299 w 371"/>
                <a:gd name="T65" fmla="*/ 14 h 543"/>
                <a:gd name="T66" fmla="*/ 360 w 371"/>
                <a:gd name="T67" fmla="*/ 36 h 543"/>
                <a:gd name="T68" fmla="*/ 294 w 371"/>
                <a:gd name="T69" fmla="*/ 85 h 543"/>
                <a:gd name="T70" fmla="*/ 239 w 371"/>
                <a:gd name="T71" fmla="*/ 72 h 543"/>
                <a:gd name="T72" fmla="*/ 189 w 371"/>
                <a:gd name="T73" fmla="*/ 68 h 543"/>
                <a:gd name="T74" fmla="*/ 151 w 371"/>
                <a:gd name="T75" fmla="*/ 70 h 543"/>
                <a:gd name="T76" fmla="*/ 120 w 371"/>
                <a:gd name="T77" fmla="*/ 77 h 543"/>
                <a:gd name="T78" fmla="*/ 97 w 371"/>
                <a:gd name="T79" fmla="*/ 89 h 543"/>
                <a:gd name="T80" fmla="*/ 83 w 371"/>
                <a:gd name="T81" fmla="*/ 106 h 543"/>
                <a:gd name="T82" fmla="*/ 76 w 371"/>
                <a:gd name="T83" fmla="*/ 125 h 543"/>
                <a:gd name="T84" fmla="*/ 78 w 371"/>
                <a:gd name="T85" fmla="*/ 153 h 543"/>
                <a:gd name="T86" fmla="*/ 92 w 371"/>
                <a:gd name="T87" fmla="*/ 177 h 543"/>
                <a:gd name="T88" fmla="*/ 121 w 371"/>
                <a:gd name="T89" fmla="*/ 198 h 543"/>
                <a:gd name="T90" fmla="*/ 181 w 371"/>
                <a:gd name="T91" fmla="*/ 225 h 543"/>
                <a:gd name="T92" fmla="*/ 255 w 371"/>
                <a:gd name="T93" fmla="*/ 254 h 543"/>
                <a:gd name="T94" fmla="*/ 305 w 371"/>
                <a:gd name="T95" fmla="*/ 278 h 543"/>
                <a:gd name="T96" fmla="*/ 338 w 371"/>
                <a:gd name="T97" fmla="*/ 304 h 543"/>
                <a:gd name="T98" fmla="*/ 359 w 371"/>
                <a:gd name="T99" fmla="*/ 333 h 543"/>
                <a:gd name="T100" fmla="*/ 369 w 371"/>
                <a:gd name="T101" fmla="*/ 36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1" h="543">
                  <a:moveTo>
                    <a:pt x="371" y="391"/>
                  </a:moveTo>
                  <a:lnTo>
                    <a:pt x="370" y="408"/>
                  </a:lnTo>
                  <a:lnTo>
                    <a:pt x="368" y="425"/>
                  </a:lnTo>
                  <a:lnTo>
                    <a:pt x="364" y="441"/>
                  </a:lnTo>
                  <a:lnTo>
                    <a:pt x="358" y="456"/>
                  </a:lnTo>
                  <a:lnTo>
                    <a:pt x="351" y="469"/>
                  </a:lnTo>
                  <a:lnTo>
                    <a:pt x="340" y="482"/>
                  </a:lnTo>
                  <a:lnTo>
                    <a:pt x="330" y="493"/>
                  </a:lnTo>
                  <a:lnTo>
                    <a:pt x="316" y="504"/>
                  </a:lnTo>
                  <a:lnTo>
                    <a:pt x="303" y="513"/>
                  </a:lnTo>
                  <a:lnTo>
                    <a:pt x="286" y="521"/>
                  </a:lnTo>
                  <a:lnTo>
                    <a:pt x="270" y="527"/>
                  </a:lnTo>
                  <a:lnTo>
                    <a:pt x="251" y="533"/>
                  </a:lnTo>
                  <a:lnTo>
                    <a:pt x="232" y="538"/>
                  </a:lnTo>
                  <a:lnTo>
                    <a:pt x="210" y="541"/>
                  </a:lnTo>
                  <a:lnTo>
                    <a:pt x="187" y="543"/>
                  </a:lnTo>
                  <a:lnTo>
                    <a:pt x="163" y="543"/>
                  </a:lnTo>
                  <a:lnTo>
                    <a:pt x="139" y="543"/>
                  </a:lnTo>
                  <a:lnTo>
                    <a:pt x="115" y="541"/>
                  </a:lnTo>
                  <a:lnTo>
                    <a:pt x="92" y="539"/>
                  </a:lnTo>
                  <a:lnTo>
                    <a:pt x="71" y="535"/>
                  </a:lnTo>
                  <a:lnTo>
                    <a:pt x="52" y="530"/>
                  </a:lnTo>
                  <a:lnTo>
                    <a:pt x="33" y="524"/>
                  </a:lnTo>
                  <a:lnTo>
                    <a:pt x="17" y="518"/>
                  </a:lnTo>
                  <a:lnTo>
                    <a:pt x="1" y="511"/>
                  </a:lnTo>
                  <a:lnTo>
                    <a:pt x="1" y="436"/>
                  </a:lnTo>
                  <a:lnTo>
                    <a:pt x="21" y="446"/>
                  </a:lnTo>
                  <a:lnTo>
                    <a:pt x="40" y="454"/>
                  </a:lnTo>
                  <a:lnTo>
                    <a:pt x="61" y="461"/>
                  </a:lnTo>
                  <a:lnTo>
                    <a:pt x="82" y="466"/>
                  </a:lnTo>
                  <a:lnTo>
                    <a:pt x="103" y="472"/>
                  </a:lnTo>
                  <a:lnTo>
                    <a:pt x="125" y="475"/>
                  </a:lnTo>
                  <a:lnTo>
                    <a:pt x="146" y="477"/>
                  </a:lnTo>
                  <a:lnTo>
                    <a:pt x="166" y="478"/>
                  </a:lnTo>
                  <a:lnTo>
                    <a:pt x="181" y="478"/>
                  </a:lnTo>
                  <a:lnTo>
                    <a:pt x="194" y="477"/>
                  </a:lnTo>
                  <a:lnTo>
                    <a:pt x="208" y="475"/>
                  </a:lnTo>
                  <a:lnTo>
                    <a:pt x="220" y="473"/>
                  </a:lnTo>
                  <a:lnTo>
                    <a:pt x="232" y="469"/>
                  </a:lnTo>
                  <a:lnTo>
                    <a:pt x="243" y="466"/>
                  </a:lnTo>
                  <a:lnTo>
                    <a:pt x="252" y="462"/>
                  </a:lnTo>
                  <a:lnTo>
                    <a:pt x="262" y="458"/>
                  </a:lnTo>
                  <a:lnTo>
                    <a:pt x="269" y="453"/>
                  </a:lnTo>
                  <a:lnTo>
                    <a:pt x="276" y="447"/>
                  </a:lnTo>
                  <a:lnTo>
                    <a:pt x="281" y="441"/>
                  </a:lnTo>
                  <a:lnTo>
                    <a:pt x="286" y="433"/>
                  </a:lnTo>
                  <a:lnTo>
                    <a:pt x="291" y="425"/>
                  </a:lnTo>
                  <a:lnTo>
                    <a:pt x="293" y="417"/>
                  </a:lnTo>
                  <a:lnTo>
                    <a:pt x="295" y="407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4" y="383"/>
                  </a:lnTo>
                  <a:lnTo>
                    <a:pt x="291" y="375"/>
                  </a:lnTo>
                  <a:lnTo>
                    <a:pt x="288" y="369"/>
                  </a:lnTo>
                  <a:lnTo>
                    <a:pt x="284" y="363"/>
                  </a:lnTo>
                  <a:lnTo>
                    <a:pt x="280" y="357"/>
                  </a:lnTo>
                  <a:lnTo>
                    <a:pt x="274" y="351"/>
                  </a:lnTo>
                  <a:lnTo>
                    <a:pt x="268" y="345"/>
                  </a:lnTo>
                  <a:lnTo>
                    <a:pt x="261" y="339"/>
                  </a:lnTo>
                  <a:lnTo>
                    <a:pt x="252" y="334"/>
                  </a:lnTo>
                  <a:lnTo>
                    <a:pt x="241" y="328"/>
                  </a:lnTo>
                  <a:lnTo>
                    <a:pt x="230" y="322"/>
                  </a:lnTo>
                  <a:lnTo>
                    <a:pt x="200" y="308"/>
                  </a:lnTo>
                  <a:lnTo>
                    <a:pt x="164" y="294"/>
                  </a:lnTo>
                  <a:lnTo>
                    <a:pt x="130" y="280"/>
                  </a:lnTo>
                  <a:lnTo>
                    <a:pt x="102" y="268"/>
                  </a:lnTo>
                  <a:lnTo>
                    <a:pt x="79" y="257"/>
                  </a:lnTo>
                  <a:lnTo>
                    <a:pt x="61" y="246"/>
                  </a:lnTo>
                  <a:lnTo>
                    <a:pt x="47" y="236"/>
                  </a:lnTo>
                  <a:lnTo>
                    <a:pt x="34" y="225"/>
                  </a:lnTo>
                  <a:lnTo>
                    <a:pt x="23" y="213"/>
                  </a:lnTo>
                  <a:lnTo>
                    <a:pt x="15" y="200"/>
                  </a:lnTo>
                  <a:lnTo>
                    <a:pt x="12" y="194"/>
                  </a:lnTo>
                  <a:lnTo>
                    <a:pt x="8" y="186"/>
                  </a:lnTo>
                  <a:lnTo>
                    <a:pt x="5" y="179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39"/>
                  </a:lnTo>
                  <a:lnTo>
                    <a:pt x="0" y="123"/>
                  </a:lnTo>
                  <a:lnTo>
                    <a:pt x="3" y="108"/>
                  </a:lnTo>
                  <a:lnTo>
                    <a:pt x="7" y="94"/>
                  </a:lnTo>
                  <a:lnTo>
                    <a:pt x="13" y="81"/>
                  </a:lnTo>
                  <a:lnTo>
                    <a:pt x="20" y="70"/>
                  </a:lnTo>
                  <a:lnTo>
                    <a:pt x="29" y="58"/>
                  </a:lnTo>
                  <a:lnTo>
                    <a:pt x="39" y="47"/>
                  </a:lnTo>
                  <a:lnTo>
                    <a:pt x="52" y="38"/>
                  </a:lnTo>
                  <a:lnTo>
                    <a:pt x="65" y="29"/>
                  </a:lnTo>
                  <a:lnTo>
                    <a:pt x="81" y="21"/>
                  </a:lnTo>
                  <a:lnTo>
                    <a:pt x="96" y="15"/>
                  </a:lnTo>
                  <a:lnTo>
                    <a:pt x="114" y="10"/>
                  </a:lnTo>
                  <a:lnTo>
                    <a:pt x="132" y="6"/>
                  </a:lnTo>
                  <a:lnTo>
                    <a:pt x="152" y="4"/>
                  </a:lnTo>
                  <a:lnTo>
                    <a:pt x="173" y="1"/>
                  </a:lnTo>
                  <a:lnTo>
                    <a:pt x="194" y="0"/>
                  </a:lnTo>
                  <a:lnTo>
                    <a:pt x="216" y="1"/>
                  </a:lnTo>
                  <a:lnTo>
                    <a:pt x="237" y="3"/>
                  </a:lnTo>
                  <a:lnTo>
                    <a:pt x="257" y="6"/>
                  </a:lnTo>
                  <a:lnTo>
                    <a:pt x="278" y="10"/>
                  </a:lnTo>
                  <a:lnTo>
                    <a:pt x="299" y="14"/>
                  </a:lnTo>
                  <a:lnTo>
                    <a:pt x="320" y="20"/>
                  </a:lnTo>
                  <a:lnTo>
                    <a:pt x="340" y="27"/>
                  </a:lnTo>
                  <a:lnTo>
                    <a:pt x="360" y="36"/>
                  </a:lnTo>
                  <a:lnTo>
                    <a:pt x="332" y="100"/>
                  </a:lnTo>
                  <a:lnTo>
                    <a:pt x="312" y="92"/>
                  </a:lnTo>
                  <a:lnTo>
                    <a:pt x="294" y="85"/>
                  </a:lnTo>
                  <a:lnTo>
                    <a:pt x="275" y="80"/>
                  </a:lnTo>
                  <a:lnTo>
                    <a:pt x="256" y="75"/>
                  </a:lnTo>
                  <a:lnTo>
                    <a:pt x="239" y="72"/>
                  </a:lnTo>
                  <a:lnTo>
                    <a:pt x="222" y="70"/>
                  </a:lnTo>
                  <a:lnTo>
                    <a:pt x="206" y="68"/>
                  </a:lnTo>
                  <a:lnTo>
                    <a:pt x="189" y="68"/>
                  </a:lnTo>
                  <a:lnTo>
                    <a:pt x="176" y="68"/>
                  </a:lnTo>
                  <a:lnTo>
                    <a:pt x="162" y="69"/>
                  </a:lnTo>
                  <a:lnTo>
                    <a:pt x="151" y="70"/>
                  </a:lnTo>
                  <a:lnTo>
                    <a:pt x="140" y="72"/>
                  </a:lnTo>
                  <a:lnTo>
                    <a:pt x="129" y="74"/>
                  </a:lnTo>
                  <a:lnTo>
                    <a:pt x="120" y="77"/>
                  </a:lnTo>
                  <a:lnTo>
                    <a:pt x="112" y="81"/>
                  </a:lnTo>
                  <a:lnTo>
                    <a:pt x="103" y="85"/>
                  </a:lnTo>
                  <a:lnTo>
                    <a:pt x="97" y="89"/>
                  </a:lnTo>
                  <a:lnTo>
                    <a:pt x="91" y="94"/>
                  </a:lnTo>
                  <a:lnTo>
                    <a:pt x="87" y="100"/>
                  </a:lnTo>
                  <a:lnTo>
                    <a:pt x="83" y="106"/>
                  </a:lnTo>
                  <a:lnTo>
                    <a:pt x="80" y="112"/>
                  </a:lnTo>
                  <a:lnTo>
                    <a:pt x="77" y="119"/>
                  </a:lnTo>
                  <a:lnTo>
                    <a:pt x="76" y="125"/>
                  </a:lnTo>
                  <a:lnTo>
                    <a:pt x="76" y="134"/>
                  </a:lnTo>
                  <a:lnTo>
                    <a:pt x="76" y="144"/>
                  </a:lnTo>
                  <a:lnTo>
                    <a:pt x="78" y="153"/>
                  </a:lnTo>
                  <a:lnTo>
                    <a:pt x="82" y="162"/>
                  </a:lnTo>
                  <a:lnTo>
                    <a:pt x="86" y="169"/>
                  </a:lnTo>
                  <a:lnTo>
                    <a:pt x="92" y="177"/>
                  </a:lnTo>
                  <a:lnTo>
                    <a:pt x="100" y="183"/>
                  </a:lnTo>
                  <a:lnTo>
                    <a:pt x="110" y="191"/>
                  </a:lnTo>
                  <a:lnTo>
                    <a:pt x="121" y="198"/>
                  </a:lnTo>
                  <a:lnTo>
                    <a:pt x="136" y="205"/>
                  </a:lnTo>
                  <a:lnTo>
                    <a:pt x="155" y="214"/>
                  </a:lnTo>
                  <a:lnTo>
                    <a:pt x="181" y="225"/>
                  </a:lnTo>
                  <a:lnTo>
                    <a:pt x="212" y="236"/>
                  </a:lnTo>
                  <a:lnTo>
                    <a:pt x="235" y="244"/>
                  </a:lnTo>
                  <a:lnTo>
                    <a:pt x="255" y="254"/>
                  </a:lnTo>
                  <a:lnTo>
                    <a:pt x="274" y="262"/>
                  </a:lnTo>
                  <a:lnTo>
                    <a:pt x="291" y="270"/>
                  </a:lnTo>
                  <a:lnTo>
                    <a:pt x="305" y="278"/>
                  </a:lnTo>
                  <a:lnTo>
                    <a:pt x="318" y="288"/>
                  </a:lnTo>
                  <a:lnTo>
                    <a:pt x="330" y="296"/>
                  </a:lnTo>
                  <a:lnTo>
                    <a:pt x="338" y="304"/>
                  </a:lnTo>
                  <a:lnTo>
                    <a:pt x="346" y="313"/>
                  </a:lnTo>
                  <a:lnTo>
                    <a:pt x="353" y="323"/>
                  </a:lnTo>
                  <a:lnTo>
                    <a:pt x="359" y="333"/>
                  </a:lnTo>
                  <a:lnTo>
                    <a:pt x="363" y="343"/>
                  </a:lnTo>
                  <a:lnTo>
                    <a:pt x="367" y="355"/>
                  </a:lnTo>
                  <a:lnTo>
                    <a:pt x="369" y="366"/>
                  </a:lnTo>
                  <a:lnTo>
                    <a:pt x="371" y="379"/>
                  </a:lnTo>
                  <a:lnTo>
                    <a:pt x="37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5" name="Freeform 41"/>
            <p:cNvSpPr>
              <a:spLocks/>
            </p:cNvSpPr>
            <p:nvPr/>
          </p:nvSpPr>
          <p:spPr bwMode="auto">
            <a:xfrm>
              <a:off x="577" y="3160"/>
              <a:ext cx="23" cy="31"/>
            </a:xfrm>
            <a:custGeom>
              <a:avLst/>
              <a:gdLst>
                <a:gd name="T0" fmla="*/ 308 w 529"/>
                <a:gd name="T1" fmla="*/ 73 h 717"/>
                <a:gd name="T2" fmla="*/ 269 w 529"/>
                <a:gd name="T3" fmla="*/ 79 h 717"/>
                <a:gd name="T4" fmla="*/ 232 w 529"/>
                <a:gd name="T5" fmla="*/ 91 h 717"/>
                <a:gd name="T6" fmla="*/ 200 w 529"/>
                <a:gd name="T7" fmla="*/ 108 h 717"/>
                <a:gd name="T8" fmla="*/ 170 w 529"/>
                <a:gd name="T9" fmla="*/ 131 h 717"/>
                <a:gd name="T10" fmla="*/ 146 w 529"/>
                <a:gd name="T11" fmla="*/ 159 h 717"/>
                <a:gd name="T12" fmla="*/ 124 w 529"/>
                <a:gd name="T13" fmla="*/ 191 h 717"/>
                <a:gd name="T14" fmla="*/ 107 w 529"/>
                <a:gd name="T15" fmla="*/ 226 h 717"/>
                <a:gd name="T16" fmla="*/ 96 w 529"/>
                <a:gd name="T17" fmla="*/ 266 h 717"/>
                <a:gd name="T18" fmla="*/ 89 w 529"/>
                <a:gd name="T19" fmla="*/ 311 h 717"/>
                <a:gd name="T20" fmla="*/ 87 w 529"/>
                <a:gd name="T21" fmla="*/ 358 h 717"/>
                <a:gd name="T22" fmla="*/ 89 w 529"/>
                <a:gd name="T23" fmla="*/ 408 h 717"/>
                <a:gd name="T24" fmla="*/ 96 w 529"/>
                <a:gd name="T25" fmla="*/ 452 h 717"/>
                <a:gd name="T26" fmla="*/ 107 w 529"/>
                <a:gd name="T27" fmla="*/ 493 h 717"/>
                <a:gd name="T28" fmla="*/ 123 w 529"/>
                <a:gd name="T29" fmla="*/ 529 h 717"/>
                <a:gd name="T30" fmla="*/ 144 w 529"/>
                <a:gd name="T31" fmla="*/ 561 h 717"/>
                <a:gd name="T32" fmla="*/ 168 w 529"/>
                <a:gd name="T33" fmla="*/ 588 h 717"/>
                <a:gd name="T34" fmla="*/ 196 w 529"/>
                <a:gd name="T35" fmla="*/ 609 h 717"/>
                <a:gd name="T36" fmla="*/ 229 w 529"/>
                <a:gd name="T37" fmla="*/ 626 h 717"/>
                <a:gd name="T38" fmla="*/ 265 w 529"/>
                <a:gd name="T39" fmla="*/ 637 h 717"/>
                <a:gd name="T40" fmla="*/ 306 w 529"/>
                <a:gd name="T41" fmla="*/ 643 h 717"/>
                <a:gd name="T42" fmla="*/ 353 w 529"/>
                <a:gd name="T43" fmla="*/ 644 h 717"/>
                <a:gd name="T44" fmla="*/ 413 w 529"/>
                <a:gd name="T45" fmla="*/ 638 h 717"/>
                <a:gd name="T46" fmla="*/ 478 w 529"/>
                <a:gd name="T47" fmla="*/ 625 h 717"/>
                <a:gd name="T48" fmla="*/ 483 w 529"/>
                <a:gd name="T49" fmla="*/ 696 h 717"/>
                <a:gd name="T50" fmla="*/ 421 w 529"/>
                <a:gd name="T51" fmla="*/ 711 h 717"/>
                <a:gd name="T52" fmla="*/ 348 w 529"/>
                <a:gd name="T53" fmla="*/ 717 h 717"/>
                <a:gd name="T54" fmla="*/ 284 w 529"/>
                <a:gd name="T55" fmla="*/ 716 h 717"/>
                <a:gd name="T56" fmla="*/ 232 w 529"/>
                <a:gd name="T57" fmla="*/ 709 h 717"/>
                <a:gd name="T58" fmla="*/ 185 w 529"/>
                <a:gd name="T59" fmla="*/ 694 h 717"/>
                <a:gd name="T60" fmla="*/ 142 w 529"/>
                <a:gd name="T61" fmla="*/ 673 h 717"/>
                <a:gd name="T62" fmla="*/ 105 w 529"/>
                <a:gd name="T63" fmla="*/ 646 h 717"/>
                <a:gd name="T64" fmla="*/ 73 w 529"/>
                <a:gd name="T65" fmla="*/ 611 h 717"/>
                <a:gd name="T66" fmla="*/ 46 w 529"/>
                <a:gd name="T67" fmla="*/ 572 h 717"/>
                <a:gd name="T68" fmla="*/ 26 w 529"/>
                <a:gd name="T69" fmla="*/ 527 h 717"/>
                <a:gd name="T70" fmla="*/ 11 w 529"/>
                <a:gd name="T71" fmla="*/ 476 h 717"/>
                <a:gd name="T72" fmla="*/ 3 w 529"/>
                <a:gd name="T73" fmla="*/ 419 h 717"/>
                <a:gd name="T74" fmla="*/ 0 w 529"/>
                <a:gd name="T75" fmla="*/ 358 h 717"/>
                <a:gd name="T76" fmla="*/ 5 w 529"/>
                <a:gd name="T77" fmla="*/ 281 h 717"/>
                <a:gd name="T78" fmla="*/ 23 w 529"/>
                <a:gd name="T79" fmla="*/ 211 h 717"/>
                <a:gd name="T80" fmla="*/ 51 w 529"/>
                <a:gd name="T81" fmla="*/ 149 h 717"/>
                <a:gd name="T82" fmla="*/ 90 w 529"/>
                <a:gd name="T83" fmla="*/ 97 h 717"/>
                <a:gd name="T84" fmla="*/ 138 w 529"/>
                <a:gd name="T85" fmla="*/ 56 h 717"/>
                <a:gd name="T86" fmla="*/ 196 w 529"/>
                <a:gd name="T87" fmla="*/ 25 h 717"/>
                <a:gd name="T88" fmla="*/ 262 w 529"/>
                <a:gd name="T89" fmla="*/ 6 h 717"/>
                <a:gd name="T90" fmla="*/ 337 w 529"/>
                <a:gd name="T91" fmla="*/ 0 h 717"/>
                <a:gd name="T92" fmla="*/ 415 w 529"/>
                <a:gd name="T93" fmla="*/ 5 h 717"/>
                <a:gd name="T94" fmla="*/ 486 w 529"/>
                <a:gd name="T95" fmla="*/ 23 h 717"/>
                <a:gd name="T96" fmla="*/ 494 w 529"/>
                <a:gd name="T97" fmla="*/ 109 h 717"/>
                <a:gd name="T98" fmla="*/ 435 w 529"/>
                <a:gd name="T99" fmla="*/ 87 h 717"/>
                <a:gd name="T100" fmla="*/ 375 w 529"/>
                <a:gd name="T101" fmla="*/ 74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717">
                  <a:moveTo>
                    <a:pt x="336" y="72"/>
                  </a:moveTo>
                  <a:lnTo>
                    <a:pt x="321" y="72"/>
                  </a:lnTo>
                  <a:lnTo>
                    <a:pt x="308" y="73"/>
                  </a:lnTo>
                  <a:lnTo>
                    <a:pt x="294" y="75"/>
                  </a:lnTo>
                  <a:lnTo>
                    <a:pt x="281" y="77"/>
                  </a:lnTo>
                  <a:lnTo>
                    <a:pt x="269" y="79"/>
                  </a:lnTo>
                  <a:lnTo>
                    <a:pt x="256" y="82"/>
                  </a:lnTo>
                  <a:lnTo>
                    <a:pt x="244" y="87"/>
                  </a:lnTo>
                  <a:lnTo>
                    <a:pt x="232" y="91"/>
                  </a:lnTo>
                  <a:lnTo>
                    <a:pt x="221" y="96"/>
                  </a:lnTo>
                  <a:lnTo>
                    <a:pt x="211" y="102"/>
                  </a:lnTo>
                  <a:lnTo>
                    <a:pt x="200" y="108"/>
                  </a:lnTo>
                  <a:lnTo>
                    <a:pt x="190" y="116"/>
                  </a:lnTo>
                  <a:lnTo>
                    <a:pt x="180" y="123"/>
                  </a:lnTo>
                  <a:lnTo>
                    <a:pt x="170" y="131"/>
                  </a:lnTo>
                  <a:lnTo>
                    <a:pt x="162" y="139"/>
                  </a:lnTo>
                  <a:lnTo>
                    <a:pt x="153" y="149"/>
                  </a:lnTo>
                  <a:lnTo>
                    <a:pt x="146" y="159"/>
                  </a:lnTo>
                  <a:lnTo>
                    <a:pt x="137" y="168"/>
                  </a:lnTo>
                  <a:lnTo>
                    <a:pt x="131" y="180"/>
                  </a:lnTo>
                  <a:lnTo>
                    <a:pt x="124" y="191"/>
                  </a:lnTo>
                  <a:lnTo>
                    <a:pt x="119" y="202"/>
                  </a:lnTo>
                  <a:lnTo>
                    <a:pt x="113" y="214"/>
                  </a:lnTo>
                  <a:lnTo>
                    <a:pt x="107" y="226"/>
                  </a:lnTo>
                  <a:lnTo>
                    <a:pt x="103" y="240"/>
                  </a:lnTo>
                  <a:lnTo>
                    <a:pt x="99" y="253"/>
                  </a:lnTo>
                  <a:lnTo>
                    <a:pt x="96" y="266"/>
                  </a:lnTo>
                  <a:lnTo>
                    <a:pt x="93" y="281"/>
                  </a:lnTo>
                  <a:lnTo>
                    <a:pt x="91" y="295"/>
                  </a:lnTo>
                  <a:lnTo>
                    <a:pt x="89" y="311"/>
                  </a:lnTo>
                  <a:lnTo>
                    <a:pt x="88" y="326"/>
                  </a:lnTo>
                  <a:lnTo>
                    <a:pt x="87" y="342"/>
                  </a:lnTo>
                  <a:lnTo>
                    <a:pt x="87" y="358"/>
                  </a:lnTo>
                  <a:lnTo>
                    <a:pt x="87" y="375"/>
                  </a:lnTo>
                  <a:lnTo>
                    <a:pt x="88" y="391"/>
                  </a:lnTo>
                  <a:lnTo>
                    <a:pt x="89" y="408"/>
                  </a:lnTo>
                  <a:lnTo>
                    <a:pt x="91" y="423"/>
                  </a:lnTo>
                  <a:lnTo>
                    <a:pt x="93" y="438"/>
                  </a:lnTo>
                  <a:lnTo>
                    <a:pt x="96" y="452"/>
                  </a:lnTo>
                  <a:lnTo>
                    <a:pt x="99" y="467"/>
                  </a:lnTo>
                  <a:lnTo>
                    <a:pt x="103" y="480"/>
                  </a:lnTo>
                  <a:lnTo>
                    <a:pt x="107" y="493"/>
                  </a:lnTo>
                  <a:lnTo>
                    <a:pt x="111" y="505"/>
                  </a:lnTo>
                  <a:lnTo>
                    <a:pt x="117" y="517"/>
                  </a:lnTo>
                  <a:lnTo>
                    <a:pt x="123" y="529"/>
                  </a:lnTo>
                  <a:lnTo>
                    <a:pt x="129" y="540"/>
                  </a:lnTo>
                  <a:lnTo>
                    <a:pt x="136" y="550"/>
                  </a:lnTo>
                  <a:lnTo>
                    <a:pt x="144" y="561"/>
                  </a:lnTo>
                  <a:lnTo>
                    <a:pt x="151" y="570"/>
                  </a:lnTo>
                  <a:lnTo>
                    <a:pt x="159" y="579"/>
                  </a:lnTo>
                  <a:lnTo>
                    <a:pt x="168" y="588"/>
                  </a:lnTo>
                  <a:lnTo>
                    <a:pt x="177" y="596"/>
                  </a:lnTo>
                  <a:lnTo>
                    <a:pt x="187" y="603"/>
                  </a:lnTo>
                  <a:lnTo>
                    <a:pt x="196" y="609"/>
                  </a:lnTo>
                  <a:lnTo>
                    <a:pt x="207" y="616"/>
                  </a:lnTo>
                  <a:lnTo>
                    <a:pt x="218" y="621"/>
                  </a:lnTo>
                  <a:lnTo>
                    <a:pt x="229" y="626"/>
                  </a:lnTo>
                  <a:lnTo>
                    <a:pt x="241" y="631"/>
                  </a:lnTo>
                  <a:lnTo>
                    <a:pt x="253" y="634"/>
                  </a:lnTo>
                  <a:lnTo>
                    <a:pt x="265" y="637"/>
                  </a:lnTo>
                  <a:lnTo>
                    <a:pt x="278" y="640"/>
                  </a:lnTo>
                  <a:lnTo>
                    <a:pt x="291" y="642"/>
                  </a:lnTo>
                  <a:lnTo>
                    <a:pt x="306" y="643"/>
                  </a:lnTo>
                  <a:lnTo>
                    <a:pt x="320" y="644"/>
                  </a:lnTo>
                  <a:lnTo>
                    <a:pt x="335" y="644"/>
                  </a:lnTo>
                  <a:lnTo>
                    <a:pt x="353" y="644"/>
                  </a:lnTo>
                  <a:lnTo>
                    <a:pt x="372" y="643"/>
                  </a:lnTo>
                  <a:lnTo>
                    <a:pt x="393" y="641"/>
                  </a:lnTo>
                  <a:lnTo>
                    <a:pt x="413" y="638"/>
                  </a:lnTo>
                  <a:lnTo>
                    <a:pt x="434" y="634"/>
                  </a:lnTo>
                  <a:lnTo>
                    <a:pt x="456" y="630"/>
                  </a:lnTo>
                  <a:lnTo>
                    <a:pt x="478" y="625"/>
                  </a:lnTo>
                  <a:lnTo>
                    <a:pt x="501" y="619"/>
                  </a:lnTo>
                  <a:lnTo>
                    <a:pt x="501" y="690"/>
                  </a:lnTo>
                  <a:lnTo>
                    <a:pt x="483" y="696"/>
                  </a:lnTo>
                  <a:lnTo>
                    <a:pt x="463" y="701"/>
                  </a:lnTo>
                  <a:lnTo>
                    <a:pt x="442" y="706"/>
                  </a:lnTo>
                  <a:lnTo>
                    <a:pt x="421" y="711"/>
                  </a:lnTo>
                  <a:lnTo>
                    <a:pt x="397" y="714"/>
                  </a:lnTo>
                  <a:lnTo>
                    <a:pt x="373" y="716"/>
                  </a:lnTo>
                  <a:lnTo>
                    <a:pt x="348" y="717"/>
                  </a:lnTo>
                  <a:lnTo>
                    <a:pt x="322" y="717"/>
                  </a:lnTo>
                  <a:lnTo>
                    <a:pt x="303" y="717"/>
                  </a:lnTo>
                  <a:lnTo>
                    <a:pt x="284" y="716"/>
                  </a:lnTo>
                  <a:lnTo>
                    <a:pt x="267" y="714"/>
                  </a:lnTo>
                  <a:lnTo>
                    <a:pt x="249" y="712"/>
                  </a:lnTo>
                  <a:lnTo>
                    <a:pt x="232" y="709"/>
                  </a:lnTo>
                  <a:lnTo>
                    <a:pt x="216" y="704"/>
                  </a:lnTo>
                  <a:lnTo>
                    <a:pt x="200" y="699"/>
                  </a:lnTo>
                  <a:lnTo>
                    <a:pt x="185" y="694"/>
                  </a:lnTo>
                  <a:lnTo>
                    <a:pt x="170" y="688"/>
                  </a:lnTo>
                  <a:lnTo>
                    <a:pt x="156" y="681"/>
                  </a:lnTo>
                  <a:lnTo>
                    <a:pt x="142" y="673"/>
                  </a:lnTo>
                  <a:lnTo>
                    <a:pt x="130" y="664"/>
                  </a:lnTo>
                  <a:lnTo>
                    <a:pt x="118" y="656"/>
                  </a:lnTo>
                  <a:lnTo>
                    <a:pt x="105" y="646"/>
                  </a:lnTo>
                  <a:lnTo>
                    <a:pt x="94" y="635"/>
                  </a:lnTo>
                  <a:lnTo>
                    <a:pt x="84" y="624"/>
                  </a:lnTo>
                  <a:lnTo>
                    <a:pt x="73" y="611"/>
                  </a:lnTo>
                  <a:lnTo>
                    <a:pt x="64" y="599"/>
                  </a:lnTo>
                  <a:lnTo>
                    <a:pt x="55" y="586"/>
                  </a:lnTo>
                  <a:lnTo>
                    <a:pt x="46" y="572"/>
                  </a:lnTo>
                  <a:lnTo>
                    <a:pt x="39" y="558"/>
                  </a:lnTo>
                  <a:lnTo>
                    <a:pt x="32" y="542"/>
                  </a:lnTo>
                  <a:lnTo>
                    <a:pt x="26" y="527"/>
                  </a:lnTo>
                  <a:lnTo>
                    <a:pt x="21" y="510"/>
                  </a:lnTo>
                  <a:lnTo>
                    <a:pt x="15" y="494"/>
                  </a:lnTo>
                  <a:lnTo>
                    <a:pt x="11" y="476"/>
                  </a:lnTo>
                  <a:lnTo>
                    <a:pt x="8" y="457"/>
                  </a:lnTo>
                  <a:lnTo>
                    <a:pt x="5" y="439"/>
                  </a:lnTo>
                  <a:lnTo>
                    <a:pt x="3" y="419"/>
                  </a:lnTo>
                  <a:lnTo>
                    <a:pt x="1" y="400"/>
                  </a:lnTo>
                  <a:lnTo>
                    <a:pt x="0" y="379"/>
                  </a:lnTo>
                  <a:lnTo>
                    <a:pt x="0" y="358"/>
                  </a:lnTo>
                  <a:lnTo>
                    <a:pt x="0" y="331"/>
                  </a:lnTo>
                  <a:lnTo>
                    <a:pt x="2" y="306"/>
                  </a:lnTo>
                  <a:lnTo>
                    <a:pt x="5" y="281"/>
                  </a:lnTo>
                  <a:lnTo>
                    <a:pt x="10" y="256"/>
                  </a:lnTo>
                  <a:lnTo>
                    <a:pt x="15" y="233"/>
                  </a:lnTo>
                  <a:lnTo>
                    <a:pt x="23" y="211"/>
                  </a:lnTo>
                  <a:lnTo>
                    <a:pt x="31" y="189"/>
                  </a:lnTo>
                  <a:lnTo>
                    <a:pt x="40" y="168"/>
                  </a:lnTo>
                  <a:lnTo>
                    <a:pt x="51" y="149"/>
                  </a:lnTo>
                  <a:lnTo>
                    <a:pt x="63" y="130"/>
                  </a:lnTo>
                  <a:lnTo>
                    <a:pt x="75" y="113"/>
                  </a:lnTo>
                  <a:lnTo>
                    <a:pt x="90" y="97"/>
                  </a:lnTo>
                  <a:lnTo>
                    <a:pt x="104" y="81"/>
                  </a:lnTo>
                  <a:lnTo>
                    <a:pt x="121" y="68"/>
                  </a:lnTo>
                  <a:lnTo>
                    <a:pt x="138" y="56"/>
                  </a:lnTo>
                  <a:lnTo>
                    <a:pt x="157" y="43"/>
                  </a:lnTo>
                  <a:lnTo>
                    <a:pt x="177" y="33"/>
                  </a:lnTo>
                  <a:lnTo>
                    <a:pt x="196" y="25"/>
                  </a:lnTo>
                  <a:lnTo>
                    <a:pt x="218" y="17"/>
                  </a:lnTo>
                  <a:lnTo>
                    <a:pt x="240" y="11"/>
                  </a:lnTo>
                  <a:lnTo>
                    <a:pt x="262" y="6"/>
                  </a:lnTo>
                  <a:lnTo>
                    <a:pt x="286" y="3"/>
                  </a:lnTo>
                  <a:lnTo>
                    <a:pt x="311" y="1"/>
                  </a:lnTo>
                  <a:lnTo>
                    <a:pt x="337" y="0"/>
                  </a:lnTo>
                  <a:lnTo>
                    <a:pt x="364" y="1"/>
                  </a:lnTo>
                  <a:lnTo>
                    <a:pt x="390" y="2"/>
                  </a:lnTo>
                  <a:lnTo>
                    <a:pt x="415" y="5"/>
                  </a:lnTo>
                  <a:lnTo>
                    <a:pt x="439" y="10"/>
                  </a:lnTo>
                  <a:lnTo>
                    <a:pt x="463" y="15"/>
                  </a:lnTo>
                  <a:lnTo>
                    <a:pt x="486" y="23"/>
                  </a:lnTo>
                  <a:lnTo>
                    <a:pt x="507" y="30"/>
                  </a:lnTo>
                  <a:lnTo>
                    <a:pt x="529" y="40"/>
                  </a:lnTo>
                  <a:lnTo>
                    <a:pt x="494" y="109"/>
                  </a:lnTo>
                  <a:lnTo>
                    <a:pt x="474" y="101"/>
                  </a:lnTo>
                  <a:lnTo>
                    <a:pt x="455" y="93"/>
                  </a:lnTo>
                  <a:lnTo>
                    <a:pt x="435" y="87"/>
                  </a:lnTo>
                  <a:lnTo>
                    <a:pt x="415" y="81"/>
                  </a:lnTo>
                  <a:lnTo>
                    <a:pt x="395" y="77"/>
                  </a:lnTo>
                  <a:lnTo>
                    <a:pt x="375" y="74"/>
                  </a:lnTo>
                  <a:lnTo>
                    <a:pt x="355" y="72"/>
                  </a:lnTo>
                  <a:lnTo>
                    <a:pt x="3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6" name="Freeform 42"/>
            <p:cNvSpPr>
              <a:spLocks noEditPoints="1"/>
            </p:cNvSpPr>
            <p:nvPr/>
          </p:nvSpPr>
          <p:spPr bwMode="auto">
            <a:xfrm>
              <a:off x="603" y="3168"/>
              <a:ext cx="20" cy="23"/>
            </a:xfrm>
            <a:custGeom>
              <a:avLst/>
              <a:gdLst>
                <a:gd name="T0" fmla="*/ 222 w 443"/>
                <a:gd name="T1" fmla="*/ 542 h 543"/>
                <a:gd name="T2" fmla="*/ 183 w 443"/>
                <a:gd name="T3" fmla="*/ 537 h 543"/>
                <a:gd name="T4" fmla="*/ 147 w 443"/>
                <a:gd name="T5" fmla="*/ 525 h 543"/>
                <a:gd name="T6" fmla="*/ 113 w 443"/>
                <a:gd name="T7" fmla="*/ 510 h 543"/>
                <a:gd name="T8" fmla="*/ 85 w 443"/>
                <a:gd name="T9" fmla="*/ 489 h 543"/>
                <a:gd name="T10" fmla="*/ 59 w 443"/>
                <a:gd name="T11" fmla="*/ 463 h 543"/>
                <a:gd name="T12" fmla="*/ 38 w 443"/>
                <a:gd name="T13" fmla="*/ 433 h 543"/>
                <a:gd name="T14" fmla="*/ 21 w 443"/>
                <a:gd name="T15" fmla="*/ 400 h 543"/>
                <a:gd name="T16" fmla="*/ 9 w 443"/>
                <a:gd name="T17" fmla="*/ 363 h 543"/>
                <a:gd name="T18" fmla="*/ 2 w 443"/>
                <a:gd name="T19" fmla="*/ 322 h 543"/>
                <a:gd name="T20" fmla="*/ 0 w 443"/>
                <a:gd name="T21" fmla="*/ 276 h 543"/>
                <a:gd name="T22" fmla="*/ 6 w 443"/>
                <a:gd name="T23" fmla="*/ 202 h 543"/>
                <a:gd name="T24" fmla="*/ 15 w 443"/>
                <a:gd name="T25" fmla="*/ 163 h 543"/>
                <a:gd name="T26" fmla="*/ 29 w 443"/>
                <a:gd name="T27" fmla="*/ 126 h 543"/>
                <a:gd name="T28" fmla="*/ 47 w 443"/>
                <a:gd name="T29" fmla="*/ 94 h 543"/>
                <a:gd name="T30" fmla="*/ 70 w 443"/>
                <a:gd name="T31" fmla="*/ 67 h 543"/>
                <a:gd name="T32" fmla="*/ 96 w 443"/>
                <a:gd name="T33" fmla="*/ 43 h 543"/>
                <a:gd name="T34" fmla="*/ 125 w 443"/>
                <a:gd name="T35" fmla="*/ 24 h 543"/>
                <a:gd name="T36" fmla="*/ 157 w 443"/>
                <a:gd name="T37" fmla="*/ 11 h 543"/>
                <a:gd name="T38" fmla="*/ 192 w 443"/>
                <a:gd name="T39" fmla="*/ 4 h 543"/>
                <a:gd name="T40" fmla="*/ 230 w 443"/>
                <a:gd name="T41" fmla="*/ 0 h 543"/>
                <a:gd name="T42" fmla="*/ 265 w 443"/>
                <a:gd name="T43" fmla="*/ 3 h 543"/>
                <a:gd name="T44" fmla="*/ 297 w 443"/>
                <a:gd name="T45" fmla="*/ 10 h 543"/>
                <a:gd name="T46" fmla="*/ 327 w 443"/>
                <a:gd name="T47" fmla="*/ 21 h 543"/>
                <a:gd name="T48" fmla="*/ 354 w 443"/>
                <a:gd name="T49" fmla="*/ 37 h 543"/>
                <a:gd name="T50" fmla="*/ 378 w 443"/>
                <a:gd name="T51" fmla="*/ 57 h 543"/>
                <a:gd name="T52" fmla="*/ 399 w 443"/>
                <a:gd name="T53" fmla="*/ 82 h 543"/>
                <a:gd name="T54" fmla="*/ 416 w 443"/>
                <a:gd name="T55" fmla="*/ 110 h 543"/>
                <a:gd name="T56" fmla="*/ 429 w 443"/>
                <a:gd name="T57" fmla="*/ 140 h 543"/>
                <a:gd name="T58" fmla="*/ 442 w 443"/>
                <a:gd name="T59" fmla="*/ 210 h 543"/>
                <a:gd name="T60" fmla="*/ 82 w 443"/>
                <a:gd name="T61" fmla="*/ 287 h 543"/>
                <a:gd name="T62" fmla="*/ 90 w 443"/>
                <a:gd name="T63" fmla="*/ 349 h 543"/>
                <a:gd name="T64" fmla="*/ 109 w 443"/>
                <a:gd name="T65" fmla="*/ 399 h 543"/>
                <a:gd name="T66" fmla="*/ 140 w 443"/>
                <a:gd name="T67" fmla="*/ 437 h 543"/>
                <a:gd name="T68" fmla="*/ 182 w 443"/>
                <a:gd name="T69" fmla="*/ 462 h 543"/>
                <a:gd name="T70" fmla="*/ 233 w 443"/>
                <a:gd name="T71" fmla="*/ 473 h 543"/>
                <a:gd name="T72" fmla="*/ 295 w 443"/>
                <a:gd name="T73" fmla="*/ 472 h 543"/>
                <a:gd name="T74" fmla="*/ 358 w 443"/>
                <a:gd name="T75" fmla="*/ 460 h 543"/>
                <a:gd name="T76" fmla="*/ 420 w 443"/>
                <a:gd name="T77" fmla="*/ 438 h 543"/>
                <a:gd name="T78" fmla="*/ 380 w 443"/>
                <a:gd name="T79" fmla="*/ 525 h 543"/>
                <a:gd name="T80" fmla="*/ 321 w 443"/>
                <a:gd name="T81" fmla="*/ 539 h 543"/>
                <a:gd name="T82" fmla="*/ 250 w 443"/>
                <a:gd name="T83" fmla="*/ 543 h 543"/>
                <a:gd name="T84" fmla="*/ 199 w 443"/>
                <a:gd name="T85" fmla="*/ 70 h 543"/>
                <a:gd name="T86" fmla="*/ 160 w 443"/>
                <a:gd name="T87" fmla="*/ 83 h 543"/>
                <a:gd name="T88" fmla="*/ 128 w 443"/>
                <a:gd name="T89" fmla="*/ 108 h 543"/>
                <a:gd name="T90" fmla="*/ 104 w 443"/>
                <a:gd name="T91" fmla="*/ 143 h 543"/>
                <a:gd name="T92" fmla="*/ 90 w 443"/>
                <a:gd name="T93" fmla="*/ 187 h 543"/>
                <a:gd name="T94" fmla="*/ 358 w 443"/>
                <a:gd name="T95" fmla="*/ 222 h 543"/>
                <a:gd name="T96" fmla="*/ 353 w 443"/>
                <a:gd name="T97" fmla="*/ 171 h 543"/>
                <a:gd name="T98" fmla="*/ 339 w 443"/>
                <a:gd name="T99" fmla="*/ 129 h 543"/>
                <a:gd name="T100" fmla="*/ 316 w 443"/>
                <a:gd name="T101" fmla="*/ 98 h 543"/>
                <a:gd name="T102" fmla="*/ 284 w 443"/>
                <a:gd name="T103" fmla="*/ 77 h 543"/>
                <a:gd name="T104" fmla="*/ 244 w 443"/>
                <a:gd name="T105" fmla="*/ 6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3" h="543">
                  <a:moveTo>
                    <a:pt x="250" y="543"/>
                  </a:moveTo>
                  <a:lnTo>
                    <a:pt x="236" y="543"/>
                  </a:lnTo>
                  <a:lnTo>
                    <a:pt x="222" y="542"/>
                  </a:lnTo>
                  <a:lnTo>
                    <a:pt x="209" y="541"/>
                  </a:lnTo>
                  <a:lnTo>
                    <a:pt x="195" y="539"/>
                  </a:lnTo>
                  <a:lnTo>
                    <a:pt x="183" y="537"/>
                  </a:lnTo>
                  <a:lnTo>
                    <a:pt x="170" y="533"/>
                  </a:lnTo>
                  <a:lnTo>
                    <a:pt x="158" y="529"/>
                  </a:lnTo>
                  <a:lnTo>
                    <a:pt x="147" y="525"/>
                  </a:lnTo>
                  <a:lnTo>
                    <a:pt x="135" y="521"/>
                  </a:lnTo>
                  <a:lnTo>
                    <a:pt x="124" y="516"/>
                  </a:lnTo>
                  <a:lnTo>
                    <a:pt x="113" y="510"/>
                  </a:lnTo>
                  <a:lnTo>
                    <a:pt x="103" y="504"/>
                  </a:lnTo>
                  <a:lnTo>
                    <a:pt x="94" y="496"/>
                  </a:lnTo>
                  <a:lnTo>
                    <a:pt x="85" y="489"/>
                  </a:lnTo>
                  <a:lnTo>
                    <a:pt x="75" y="481"/>
                  </a:lnTo>
                  <a:lnTo>
                    <a:pt x="67" y="473"/>
                  </a:lnTo>
                  <a:lnTo>
                    <a:pt x="59" y="463"/>
                  </a:lnTo>
                  <a:lnTo>
                    <a:pt x="51" y="454"/>
                  </a:lnTo>
                  <a:lnTo>
                    <a:pt x="44" y="444"/>
                  </a:lnTo>
                  <a:lnTo>
                    <a:pt x="38" y="433"/>
                  </a:lnTo>
                  <a:lnTo>
                    <a:pt x="32" y="423"/>
                  </a:lnTo>
                  <a:lnTo>
                    <a:pt x="26" y="412"/>
                  </a:lnTo>
                  <a:lnTo>
                    <a:pt x="21" y="400"/>
                  </a:lnTo>
                  <a:lnTo>
                    <a:pt x="16" y="388"/>
                  </a:lnTo>
                  <a:lnTo>
                    <a:pt x="12" y="375"/>
                  </a:lnTo>
                  <a:lnTo>
                    <a:pt x="9" y="363"/>
                  </a:lnTo>
                  <a:lnTo>
                    <a:pt x="6" y="350"/>
                  </a:lnTo>
                  <a:lnTo>
                    <a:pt x="4" y="335"/>
                  </a:lnTo>
                  <a:lnTo>
                    <a:pt x="2" y="322"/>
                  </a:lnTo>
                  <a:lnTo>
                    <a:pt x="1" y="306"/>
                  </a:lnTo>
                  <a:lnTo>
                    <a:pt x="0" y="292"/>
                  </a:lnTo>
                  <a:lnTo>
                    <a:pt x="0" y="276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6" y="202"/>
                  </a:lnTo>
                  <a:lnTo>
                    <a:pt x="8" y="188"/>
                  </a:lnTo>
                  <a:lnTo>
                    <a:pt x="12" y="175"/>
                  </a:lnTo>
                  <a:lnTo>
                    <a:pt x="15" y="163"/>
                  </a:lnTo>
                  <a:lnTo>
                    <a:pt x="19" y="150"/>
                  </a:lnTo>
                  <a:lnTo>
                    <a:pt x="25" y="138"/>
                  </a:lnTo>
                  <a:lnTo>
                    <a:pt x="29" y="126"/>
                  </a:lnTo>
                  <a:lnTo>
                    <a:pt x="35" y="116"/>
                  </a:lnTo>
                  <a:lnTo>
                    <a:pt x="41" y="105"/>
                  </a:lnTo>
                  <a:lnTo>
                    <a:pt x="47" y="94"/>
                  </a:lnTo>
                  <a:lnTo>
                    <a:pt x="55" y="85"/>
                  </a:lnTo>
                  <a:lnTo>
                    <a:pt x="62" y="75"/>
                  </a:lnTo>
                  <a:lnTo>
                    <a:pt x="70" y="67"/>
                  </a:lnTo>
                  <a:lnTo>
                    <a:pt x="78" y="57"/>
                  </a:lnTo>
                  <a:lnTo>
                    <a:pt x="87" y="50"/>
                  </a:lnTo>
                  <a:lnTo>
                    <a:pt x="96" y="43"/>
                  </a:lnTo>
                  <a:lnTo>
                    <a:pt x="105" y="36"/>
                  </a:lnTo>
                  <a:lnTo>
                    <a:pt x="114" y="29"/>
                  </a:lnTo>
                  <a:lnTo>
                    <a:pt x="125" y="24"/>
                  </a:lnTo>
                  <a:lnTo>
                    <a:pt x="135" y="19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8"/>
                  </a:lnTo>
                  <a:lnTo>
                    <a:pt x="180" y="6"/>
                  </a:lnTo>
                  <a:lnTo>
                    <a:pt x="192" y="4"/>
                  </a:lnTo>
                  <a:lnTo>
                    <a:pt x="204" y="1"/>
                  </a:lnTo>
                  <a:lnTo>
                    <a:pt x="217" y="1"/>
                  </a:lnTo>
                  <a:lnTo>
                    <a:pt x="230" y="0"/>
                  </a:lnTo>
                  <a:lnTo>
                    <a:pt x="242" y="1"/>
                  </a:lnTo>
                  <a:lnTo>
                    <a:pt x="254" y="1"/>
                  </a:lnTo>
                  <a:lnTo>
                    <a:pt x="265" y="3"/>
                  </a:lnTo>
                  <a:lnTo>
                    <a:pt x="277" y="5"/>
                  </a:lnTo>
                  <a:lnTo>
                    <a:pt x="287" y="7"/>
                  </a:lnTo>
                  <a:lnTo>
                    <a:pt x="297" y="10"/>
                  </a:lnTo>
                  <a:lnTo>
                    <a:pt x="308" y="13"/>
                  </a:lnTo>
                  <a:lnTo>
                    <a:pt x="318" y="17"/>
                  </a:lnTo>
                  <a:lnTo>
                    <a:pt x="327" y="21"/>
                  </a:lnTo>
                  <a:lnTo>
                    <a:pt x="337" y="26"/>
                  </a:lnTo>
                  <a:lnTo>
                    <a:pt x="346" y="31"/>
                  </a:lnTo>
                  <a:lnTo>
                    <a:pt x="354" y="37"/>
                  </a:lnTo>
                  <a:lnTo>
                    <a:pt x="363" y="44"/>
                  </a:lnTo>
                  <a:lnTo>
                    <a:pt x="371" y="50"/>
                  </a:lnTo>
                  <a:lnTo>
                    <a:pt x="378" y="57"/>
                  </a:lnTo>
                  <a:lnTo>
                    <a:pt x="385" y="66"/>
                  </a:lnTo>
                  <a:lnTo>
                    <a:pt x="393" y="74"/>
                  </a:lnTo>
                  <a:lnTo>
                    <a:pt x="399" y="82"/>
                  </a:lnTo>
                  <a:lnTo>
                    <a:pt x="405" y="91"/>
                  </a:lnTo>
                  <a:lnTo>
                    <a:pt x="411" y="101"/>
                  </a:lnTo>
                  <a:lnTo>
                    <a:pt x="416" y="110"/>
                  </a:lnTo>
                  <a:lnTo>
                    <a:pt x="420" y="119"/>
                  </a:lnTo>
                  <a:lnTo>
                    <a:pt x="425" y="130"/>
                  </a:lnTo>
                  <a:lnTo>
                    <a:pt x="429" y="140"/>
                  </a:lnTo>
                  <a:lnTo>
                    <a:pt x="435" y="163"/>
                  </a:lnTo>
                  <a:lnTo>
                    <a:pt x="440" y="185"/>
                  </a:lnTo>
                  <a:lnTo>
                    <a:pt x="442" y="210"/>
                  </a:lnTo>
                  <a:lnTo>
                    <a:pt x="443" y="236"/>
                  </a:lnTo>
                  <a:lnTo>
                    <a:pt x="443" y="287"/>
                  </a:lnTo>
                  <a:lnTo>
                    <a:pt x="82" y="287"/>
                  </a:lnTo>
                  <a:lnTo>
                    <a:pt x="83" y="308"/>
                  </a:lnTo>
                  <a:lnTo>
                    <a:pt x="86" y="329"/>
                  </a:lnTo>
                  <a:lnTo>
                    <a:pt x="90" y="349"/>
                  </a:lnTo>
                  <a:lnTo>
                    <a:pt x="95" y="367"/>
                  </a:lnTo>
                  <a:lnTo>
                    <a:pt x="101" y="384"/>
                  </a:lnTo>
                  <a:lnTo>
                    <a:pt x="109" y="399"/>
                  </a:lnTo>
                  <a:lnTo>
                    <a:pt x="119" y="414"/>
                  </a:lnTo>
                  <a:lnTo>
                    <a:pt x="129" y="426"/>
                  </a:lnTo>
                  <a:lnTo>
                    <a:pt x="140" y="437"/>
                  </a:lnTo>
                  <a:lnTo>
                    <a:pt x="153" y="447"/>
                  </a:lnTo>
                  <a:lnTo>
                    <a:pt x="167" y="455"/>
                  </a:lnTo>
                  <a:lnTo>
                    <a:pt x="182" y="462"/>
                  </a:lnTo>
                  <a:lnTo>
                    <a:pt x="198" y="467"/>
                  </a:lnTo>
                  <a:lnTo>
                    <a:pt x="216" y="470"/>
                  </a:lnTo>
                  <a:lnTo>
                    <a:pt x="233" y="473"/>
                  </a:lnTo>
                  <a:lnTo>
                    <a:pt x="253" y="474"/>
                  </a:lnTo>
                  <a:lnTo>
                    <a:pt x="275" y="474"/>
                  </a:lnTo>
                  <a:lnTo>
                    <a:pt x="295" y="472"/>
                  </a:lnTo>
                  <a:lnTo>
                    <a:pt x="316" y="468"/>
                  </a:lnTo>
                  <a:lnTo>
                    <a:pt x="338" y="465"/>
                  </a:lnTo>
                  <a:lnTo>
                    <a:pt x="358" y="460"/>
                  </a:lnTo>
                  <a:lnTo>
                    <a:pt x="379" y="454"/>
                  </a:lnTo>
                  <a:lnTo>
                    <a:pt x="400" y="447"/>
                  </a:lnTo>
                  <a:lnTo>
                    <a:pt x="420" y="438"/>
                  </a:lnTo>
                  <a:lnTo>
                    <a:pt x="420" y="509"/>
                  </a:lnTo>
                  <a:lnTo>
                    <a:pt x="400" y="518"/>
                  </a:lnTo>
                  <a:lnTo>
                    <a:pt x="380" y="525"/>
                  </a:lnTo>
                  <a:lnTo>
                    <a:pt x="360" y="530"/>
                  </a:lnTo>
                  <a:lnTo>
                    <a:pt x="341" y="536"/>
                  </a:lnTo>
                  <a:lnTo>
                    <a:pt x="321" y="539"/>
                  </a:lnTo>
                  <a:lnTo>
                    <a:pt x="299" y="541"/>
                  </a:lnTo>
                  <a:lnTo>
                    <a:pt x="276" y="543"/>
                  </a:lnTo>
                  <a:lnTo>
                    <a:pt x="250" y="543"/>
                  </a:lnTo>
                  <a:close/>
                  <a:moveTo>
                    <a:pt x="229" y="68"/>
                  </a:moveTo>
                  <a:lnTo>
                    <a:pt x="214" y="68"/>
                  </a:lnTo>
                  <a:lnTo>
                    <a:pt x="199" y="70"/>
                  </a:lnTo>
                  <a:lnTo>
                    <a:pt x="185" y="73"/>
                  </a:lnTo>
                  <a:lnTo>
                    <a:pt x="172" y="78"/>
                  </a:lnTo>
                  <a:lnTo>
                    <a:pt x="160" y="83"/>
                  </a:lnTo>
                  <a:lnTo>
                    <a:pt x="149" y="90"/>
                  </a:lnTo>
                  <a:lnTo>
                    <a:pt x="138" y="99"/>
                  </a:lnTo>
                  <a:lnTo>
                    <a:pt x="128" y="108"/>
                  </a:lnTo>
                  <a:lnTo>
                    <a:pt x="120" y="119"/>
                  </a:lnTo>
                  <a:lnTo>
                    <a:pt x="111" y="131"/>
                  </a:lnTo>
                  <a:lnTo>
                    <a:pt x="104" y="143"/>
                  </a:lnTo>
                  <a:lnTo>
                    <a:pt x="98" y="157"/>
                  </a:lnTo>
                  <a:lnTo>
                    <a:pt x="94" y="172"/>
                  </a:lnTo>
                  <a:lnTo>
                    <a:pt x="90" y="187"/>
                  </a:lnTo>
                  <a:lnTo>
                    <a:pt x="87" y="204"/>
                  </a:lnTo>
                  <a:lnTo>
                    <a:pt x="83" y="222"/>
                  </a:lnTo>
                  <a:lnTo>
                    <a:pt x="358" y="222"/>
                  </a:lnTo>
                  <a:lnTo>
                    <a:pt x="357" y="204"/>
                  </a:lnTo>
                  <a:lnTo>
                    <a:pt x="356" y="186"/>
                  </a:lnTo>
                  <a:lnTo>
                    <a:pt x="353" y="171"/>
                  </a:lnTo>
                  <a:lnTo>
                    <a:pt x="349" y="155"/>
                  </a:lnTo>
                  <a:lnTo>
                    <a:pt x="345" y="142"/>
                  </a:lnTo>
                  <a:lnTo>
                    <a:pt x="339" y="129"/>
                  </a:lnTo>
                  <a:lnTo>
                    <a:pt x="333" y="117"/>
                  </a:lnTo>
                  <a:lnTo>
                    <a:pt x="324" y="107"/>
                  </a:lnTo>
                  <a:lnTo>
                    <a:pt x="316" y="98"/>
                  </a:lnTo>
                  <a:lnTo>
                    <a:pt x="306" y="89"/>
                  </a:lnTo>
                  <a:lnTo>
                    <a:pt x="295" y="83"/>
                  </a:lnTo>
                  <a:lnTo>
                    <a:pt x="284" y="77"/>
                  </a:lnTo>
                  <a:lnTo>
                    <a:pt x="272" y="73"/>
                  </a:lnTo>
                  <a:lnTo>
                    <a:pt x="258" y="70"/>
                  </a:lnTo>
                  <a:lnTo>
                    <a:pt x="244" y="68"/>
                  </a:lnTo>
                  <a:lnTo>
                    <a:pt x="229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7" name="Freeform 43"/>
            <p:cNvSpPr>
              <a:spLocks/>
            </p:cNvSpPr>
            <p:nvPr/>
          </p:nvSpPr>
          <p:spPr bwMode="auto">
            <a:xfrm>
              <a:off x="628" y="3168"/>
              <a:ext cx="19" cy="23"/>
            </a:xfrm>
            <a:custGeom>
              <a:avLst/>
              <a:gdLst>
                <a:gd name="T0" fmla="*/ 358 w 438"/>
                <a:gd name="T1" fmla="*/ 195 h 533"/>
                <a:gd name="T2" fmla="*/ 356 w 438"/>
                <a:gd name="T3" fmla="*/ 165 h 533"/>
                <a:gd name="T4" fmla="*/ 351 w 438"/>
                <a:gd name="T5" fmla="*/ 139 h 533"/>
                <a:gd name="T6" fmla="*/ 342 w 438"/>
                <a:gd name="T7" fmla="*/ 117 h 533"/>
                <a:gd name="T8" fmla="*/ 329 w 438"/>
                <a:gd name="T9" fmla="*/ 100 h 533"/>
                <a:gd name="T10" fmla="*/ 313 w 438"/>
                <a:gd name="T11" fmla="*/ 86 h 533"/>
                <a:gd name="T12" fmla="*/ 292 w 438"/>
                <a:gd name="T13" fmla="*/ 76 h 533"/>
                <a:gd name="T14" fmla="*/ 267 w 438"/>
                <a:gd name="T15" fmla="*/ 70 h 533"/>
                <a:gd name="T16" fmla="*/ 237 w 438"/>
                <a:gd name="T17" fmla="*/ 69 h 533"/>
                <a:gd name="T18" fmla="*/ 199 w 438"/>
                <a:gd name="T19" fmla="*/ 71 h 533"/>
                <a:gd name="T20" fmla="*/ 166 w 438"/>
                <a:gd name="T21" fmla="*/ 79 h 533"/>
                <a:gd name="T22" fmla="*/ 139 w 438"/>
                <a:gd name="T23" fmla="*/ 93 h 533"/>
                <a:gd name="T24" fmla="*/ 117 w 438"/>
                <a:gd name="T25" fmla="*/ 112 h 533"/>
                <a:gd name="T26" fmla="*/ 101 w 438"/>
                <a:gd name="T27" fmla="*/ 138 h 533"/>
                <a:gd name="T28" fmla="*/ 88 w 438"/>
                <a:gd name="T29" fmla="*/ 171 h 533"/>
                <a:gd name="T30" fmla="*/ 81 w 438"/>
                <a:gd name="T31" fmla="*/ 211 h 533"/>
                <a:gd name="T32" fmla="*/ 79 w 438"/>
                <a:gd name="T33" fmla="*/ 259 h 533"/>
                <a:gd name="T34" fmla="*/ 0 w 438"/>
                <a:gd name="T35" fmla="*/ 533 h 533"/>
                <a:gd name="T36" fmla="*/ 64 w 438"/>
                <a:gd name="T37" fmla="*/ 11 h 533"/>
                <a:gd name="T38" fmla="*/ 81 w 438"/>
                <a:gd name="T39" fmla="*/ 82 h 533"/>
                <a:gd name="T40" fmla="*/ 95 w 438"/>
                <a:gd name="T41" fmla="*/ 63 h 533"/>
                <a:gd name="T42" fmla="*/ 110 w 438"/>
                <a:gd name="T43" fmla="*/ 48 h 533"/>
                <a:gd name="T44" fmla="*/ 129 w 438"/>
                <a:gd name="T45" fmla="*/ 33 h 533"/>
                <a:gd name="T46" fmla="*/ 149 w 438"/>
                <a:gd name="T47" fmla="*/ 22 h 533"/>
                <a:gd name="T48" fmla="*/ 172 w 438"/>
                <a:gd name="T49" fmla="*/ 13 h 533"/>
                <a:gd name="T50" fmla="*/ 196 w 438"/>
                <a:gd name="T51" fmla="*/ 6 h 533"/>
                <a:gd name="T52" fmla="*/ 221 w 438"/>
                <a:gd name="T53" fmla="*/ 3 h 533"/>
                <a:gd name="T54" fmla="*/ 248 w 438"/>
                <a:gd name="T55" fmla="*/ 0 h 533"/>
                <a:gd name="T56" fmla="*/ 292 w 438"/>
                <a:gd name="T57" fmla="*/ 4 h 533"/>
                <a:gd name="T58" fmla="*/ 330 w 438"/>
                <a:gd name="T59" fmla="*/ 12 h 533"/>
                <a:gd name="T60" fmla="*/ 363 w 438"/>
                <a:gd name="T61" fmla="*/ 26 h 533"/>
                <a:gd name="T62" fmla="*/ 390 w 438"/>
                <a:gd name="T63" fmla="*/ 46 h 533"/>
                <a:gd name="T64" fmla="*/ 402 w 438"/>
                <a:gd name="T65" fmla="*/ 58 h 533"/>
                <a:gd name="T66" fmla="*/ 411 w 438"/>
                <a:gd name="T67" fmla="*/ 73 h 533"/>
                <a:gd name="T68" fmla="*/ 419 w 438"/>
                <a:gd name="T69" fmla="*/ 88 h 533"/>
                <a:gd name="T70" fmla="*/ 425 w 438"/>
                <a:gd name="T71" fmla="*/ 106 h 533"/>
                <a:gd name="T72" fmla="*/ 435 w 438"/>
                <a:gd name="T73" fmla="*/ 145 h 533"/>
                <a:gd name="T74" fmla="*/ 438 w 438"/>
                <a:gd name="T75" fmla="*/ 193 h 533"/>
                <a:gd name="T76" fmla="*/ 358 w 438"/>
                <a:gd name="T7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8" h="533">
                  <a:moveTo>
                    <a:pt x="358" y="533"/>
                  </a:moveTo>
                  <a:lnTo>
                    <a:pt x="358" y="195"/>
                  </a:lnTo>
                  <a:lnTo>
                    <a:pt x="358" y="179"/>
                  </a:lnTo>
                  <a:lnTo>
                    <a:pt x="356" y="165"/>
                  </a:lnTo>
                  <a:lnTo>
                    <a:pt x="354" y="151"/>
                  </a:lnTo>
                  <a:lnTo>
                    <a:pt x="351" y="139"/>
                  </a:lnTo>
                  <a:lnTo>
                    <a:pt x="347" y="128"/>
                  </a:lnTo>
                  <a:lnTo>
                    <a:pt x="342" y="117"/>
                  </a:lnTo>
                  <a:lnTo>
                    <a:pt x="336" y="108"/>
                  </a:lnTo>
                  <a:lnTo>
                    <a:pt x="329" y="100"/>
                  </a:lnTo>
                  <a:lnTo>
                    <a:pt x="321" y="92"/>
                  </a:lnTo>
                  <a:lnTo>
                    <a:pt x="313" y="86"/>
                  </a:lnTo>
                  <a:lnTo>
                    <a:pt x="302" y="80"/>
                  </a:lnTo>
                  <a:lnTo>
                    <a:pt x="292" y="76"/>
                  </a:lnTo>
                  <a:lnTo>
                    <a:pt x="280" y="73"/>
                  </a:lnTo>
                  <a:lnTo>
                    <a:pt x="267" y="70"/>
                  </a:lnTo>
                  <a:lnTo>
                    <a:pt x="253" y="69"/>
                  </a:lnTo>
                  <a:lnTo>
                    <a:pt x="237" y="69"/>
                  </a:lnTo>
                  <a:lnTo>
                    <a:pt x="218" y="69"/>
                  </a:lnTo>
                  <a:lnTo>
                    <a:pt x="199" y="71"/>
                  </a:lnTo>
                  <a:lnTo>
                    <a:pt x="182" y="75"/>
                  </a:lnTo>
                  <a:lnTo>
                    <a:pt x="166" y="79"/>
                  </a:lnTo>
                  <a:lnTo>
                    <a:pt x="153" y="85"/>
                  </a:lnTo>
                  <a:lnTo>
                    <a:pt x="139" y="93"/>
                  </a:lnTo>
                  <a:lnTo>
                    <a:pt x="128" y="102"/>
                  </a:lnTo>
                  <a:lnTo>
                    <a:pt x="117" y="112"/>
                  </a:lnTo>
                  <a:lnTo>
                    <a:pt x="108" y="124"/>
                  </a:lnTo>
                  <a:lnTo>
                    <a:pt x="101" y="138"/>
                  </a:lnTo>
                  <a:lnTo>
                    <a:pt x="94" y="154"/>
                  </a:lnTo>
                  <a:lnTo>
                    <a:pt x="88" y="171"/>
                  </a:lnTo>
                  <a:lnTo>
                    <a:pt x="84" y="191"/>
                  </a:lnTo>
                  <a:lnTo>
                    <a:pt x="81" y="211"/>
                  </a:lnTo>
                  <a:lnTo>
                    <a:pt x="79" y="235"/>
                  </a:lnTo>
                  <a:lnTo>
                    <a:pt x="79" y="259"/>
                  </a:lnTo>
                  <a:lnTo>
                    <a:pt x="79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4" y="11"/>
                  </a:lnTo>
                  <a:lnTo>
                    <a:pt x="77" y="82"/>
                  </a:lnTo>
                  <a:lnTo>
                    <a:pt x="81" y="82"/>
                  </a:lnTo>
                  <a:lnTo>
                    <a:pt x="87" y="73"/>
                  </a:lnTo>
                  <a:lnTo>
                    <a:pt x="95" y="63"/>
                  </a:lnTo>
                  <a:lnTo>
                    <a:pt x="102" y="55"/>
                  </a:lnTo>
                  <a:lnTo>
                    <a:pt x="110" y="48"/>
                  </a:lnTo>
                  <a:lnTo>
                    <a:pt x="119" y="41"/>
                  </a:lnTo>
                  <a:lnTo>
                    <a:pt x="129" y="33"/>
                  </a:lnTo>
                  <a:lnTo>
                    <a:pt x="138" y="27"/>
                  </a:lnTo>
                  <a:lnTo>
                    <a:pt x="149" y="22"/>
                  </a:lnTo>
                  <a:lnTo>
                    <a:pt x="161" y="17"/>
                  </a:lnTo>
                  <a:lnTo>
                    <a:pt x="172" y="13"/>
                  </a:lnTo>
                  <a:lnTo>
                    <a:pt x="184" y="9"/>
                  </a:lnTo>
                  <a:lnTo>
                    <a:pt x="196" y="6"/>
                  </a:lnTo>
                  <a:lnTo>
                    <a:pt x="208" y="4"/>
                  </a:lnTo>
                  <a:lnTo>
                    <a:pt x="221" y="3"/>
                  </a:lnTo>
                  <a:lnTo>
                    <a:pt x="234" y="1"/>
                  </a:lnTo>
                  <a:lnTo>
                    <a:pt x="248" y="0"/>
                  </a:lnTo>
                  <a:lnTo>
                    <a:pt x="270" y="1"/>
                  </a:lnTo>
                  <a:lnTo>
                    <a:pt x="292" y="4"/>
                  </a:lnTo>
                  <a:lnTo>
                    <a:pt x="312" y="7"/>
                  </a:lnTo>
                  <a:lnTo>
                    <a:pt x="330" y="12"/>
                  </a:lnTo>
                  <a:lnTo>
                    <a:pt x="348" y="18"/>
                  </a:lnTo>
                  <a:lnTo>
                    <a:pt x="363" y="26"/>
                  </a:lnTo>
                  <a:lnTo>
                    <a:pt x="377" y="36"/>
                  </a:lnTo>
                  <a:lnTo>
                    <a:pt x="390" y="46"/>
                  </a:lnTo>
                  <a:lnTo>
                    <a:pt x="395" y="52"/>
                  </a:lnTo>
                  <a:lnTo>
                    <a:pt x="402" y="58"/>
                  </a:lnTo>
                  <a:lnTo>
                    <a:pt x="406" y="66"/>
                  </a:lnTo>
                  <a:lnTo>
                    <a:pt x="411" y="73"/>
                  </a:lnTo>
                  <a:lnTo>
                    <a:pt x="415" y="80"/>
                  </a:lnTo>
                  <a:lnTo>
                    <a:pt x="419" y="88"/>
                  </a:lnTo>
                  <a:lnTo>
                    <a:pt x="422" y="97"/>
                  </a:lnTo>
                  <a:lnTo>
                    <a:pt x="425" y="106"/>
                  </a:lnTo>
                  <a:lnTo>
                    <a:pt x="431" y="124"/>
                  </a:lnTo>
                  <a:lnTo>
                    <a:pt x="435" y="145"/>
                  </a:lnTo>
                  <a:lnTo>
                    <a:pt x="437" y="168"/>
                  </a:lnTo>
                  <a:lnTo>
                    <a:pt x="438" y="193"/>
                  </a:lnTo>
                  <a:lnTo>
                    <a:pt x="438" y="533"/>
                  </a:lnTo>
                  <a:lnTo>
                    <a:pt x="358" y="5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8" name="Freeform 44"/>
            <p:cNvSpPr>
              <a:spLocks/>
            </p:cNvSpPr>
            <p:nvPr/>
          </p:nvSpPr>
          <p:spPr bwMode="auto">
            <a:xfrm>
              <a:off x="652" y="3163"/>
              <a:ext cx="13" cy="28"/>
            </a:xfrm>
            <a:custGeom>
              <a:avLst/>
              <a:gdLst>
                <a:gd name="T0" fmla="*/ 239 w 310"/>
                <a:gd name="T1" fmla="*/ 589 h 654"/>
                <a:gd name="T2" fmla="*/ 249 w 310"/>
                <a:gd name="T3" fmla="*/ 589 h 654"/>
                <a:gd name="T4" fmla="*/ 259 w 310"/>
                <a:gd name="T5" fmla="*/ 588 h 654"/>
                <a:gd name="T6" fmla="*/ 269 w 310"/>
                <a:gd name="T7" fmla="*/ 587 h 654"/>
                <a:gd name="T8" fmla="*/ 279 w 310"/>
                <a:gd name="T9" fmla="*/ 586 h 654"/>
                <a:gd name="T10" fmla="*/ 288 w 310"/>
                <a:gd name="T11" fmla="*/ 584 h 654"/>
                <a:gd name="T12" fmla="*/ 296 w 310"/>
                <a:gd name="T13" fmla="*/ 583 h 654"/>
                <a:gd name="T14" fmla="*/ 304 w 310"/>
                <a:gd name="T15" fmla="*/ 580 h 654"/>
                <a:gd name="T16" fmla="*/ 310 w 310"/>
                <a:gd name="T17" fmla="*/ 579 h 654"/>
                <a:gd name="T18" fmla="*/ 310 w 310"/>
                <a:gd name="T19" fmla="*/ 640 h 654"/>
                <a:gd name="T20" fmla="*/ 303 w 310"/>
                <a:gd name="T21" fmla="*/ 642 h 654"/>
                <a:gd name="T22" fmla="*/ 293 w 310"/>
                <a:gd name="T23" fmla="*/ 646 h 654"/>
                <a:gd name="T24" fmla="*/ 284 w 310"/>
                <a:gd name="T25" fmla="*/ 648 h 654"/>
                <a:gd name="T26" fmla="*/ 272 w 310"/>
                <a:gd name="T27" fmla="*/ 650 h 654"/>
                <a:gd name="T28" fmla="*/ 259 w 310"/>
                <a:gd name="T29" fmla="*/ 652 h 654"/>
                <a:gd name="T30" fmla="*/ 248 w 310"/>
                <a:gd name="T31" fmla="*/ 653 h 654"/>
                <a:gd name="T32" fmla="*/ 237 w 310"/>
                <a:gd name="T33" fmla="*/ 654 h 654"/>
                <a:gd name="T34" fmla="*/ 226 w 310"/>
                <a:gd name="T35" fmla="*/ 654 h 654"/>
                <a:gd name="T36" fmla="*/ 209 w 310"/>
                <a:gd name="T37" fmla="*/ 654 h 654"/>
                <a:gd name="T38" fmla="*/ 191 w 310"/>
                <a:gd name="T39" fmla="*/ 652 h 654"/>
                <a:gd name="T40" fmla="*/ 175 w 310"/>
                <a:gd name="T41" fmla="*/ 649 h 654"/>
                <a:gd name="T42" fmla="*/ 160 w 310"/>
                <a:gd name="T43" fmla="*/ 644 h 654"/>
                <a:gd name="T44" fmla="*/ 147 w 310"/>
                <a:gd name="T45" fmla="*/ 638 h 654"/>
                <a:gd name="T46" fmla="*/ 134 w 310"/>
                <a:gd name="T47" fmla="*/ 632 h 654"/>
                <a:gd name="T48" fmla="*/ 123 w 310"/>
                <a:gd name="T49" fmla="*/ 624 h 654"/>
                <a:gd name="T50" fmla="*/ 113 w 310"/>
                <a:gd name="T51" fmla="*/ 615 h 654"/>
                <a:gd name="T52" fmla="*/ 103 w 310"/>
                <a:gd name="T53" fmla="*/ 603 h 654"/>
                <a:gd name="T54" fmla="*/ 96 w 310"/>
                <a:gd name="T55" fmla="*/ 592 h 654"/>
                <a:gd name="T56" fmla="*/ 90 w 310"/>
                <a:gd name="T57" fmla="*/ 578 h 654"/>
                <a:gd name="T58" fmla="*/ 84 w 310"/>
                <a:gd name="T59" fmla="*/ 564 h 654"/>
                <a:gd name="T60" fmla="*/ 79 w 310"/>
                <a:gd name="T61" fmla="*/ 548 h 654"/>
                <a:gd name="T62" fmla="*/ 77 w 310"/>
                <a:gd name="T63" fmla="*/ 532 h 654"/>
                <a:gd name="T64" fmla="*/ 75 w 310"/>
                <a:gd name="T65" fmla="*/ 513 h 654"/>
                <a:gd name="T66" fmla="*/ 74 w 310"/>
                <a:gd name="T67" fmla="*/ 495 h 654"/>
                <a:gd name="T68" fmla="*/ 74 w 310"/>
                <a:gd name="T69" fmla="*/ 183 h 654"/>
                <a:gd name="T70" fmla="*/ 0 w 310"/>
                <a:gd name="T71" fmla="*/ 183 h 654"/>
                <a:gd name="T72" fmla="*/ 0 w 310"/>
                <a:gd name="T73" fmla="*/ 144 h 654"/>
                <a:gd name="T74" fmla="*/ 74 w 310"/>
                <a:gd name="T75" fmla="*/ 111 h 654"/>
                <a:gd name="T76" fmla="*/ 108 w 310"/>
                <a:gd name="T77" fmla="*/ 0 h 654"/>
                <a:gd name="T78" fmla="*/ 154 w 310"/>
                <a:gd name="T79" fmla="*/ 0 h 654"/>
                <a:gd name="T80" fmla="*/ 154 w 310"/>
                <a:gd name="T81" fmla="*/ 122 h 654"/>
                <a:gd name="T82" fmla="*/ 306 w 310"/>
                <a:gd name="T83" fmla="*/ 122 h 654"/>
                <a:gd name="T84" fmla="*/ 306 w 310"/>
                <a:gd name="T85" fmla="*/ 183 h 654"/>
                <a:gd name="T86" fmla="*/ 154 w 310"/>
                <a:gd name="T87" fmla="*/ 183 h 654"/>
                <a:gd name="T88" fmla="*/ 154 w 310"/>
                <a:gd name="T89" fmla="*/ 491 h 654"/>
                <a:gd name="T90" fmla="*/ 154 w 310"/>
                <a:gd name="T91" fmla="*/ 502 h 654"/>
                <a:gd name="T92" fmla="*/ 155 w 310"/>
                <a:gd name="T93" fmla="*/ 513 h 654"/>
                <a:gd name="T94" fmla="*/ 157 w 310"/>
                <a:gd name="T95" fmla="*/ 524 h 654"/>
                <a:gd name="T96" fmla="*/ 159 w 310"/>
                <a:gd name="T97" fmla="*/ 533 h 654"/>
                <a:gd name="T98" fmla="*/ 163 w 310"/>
                <a:gd name="T99" fmla="*/ 541 h 654"/>
                <a:gd name="T100" fmla="*/ 166 w 310"/>
                <a:gd name="T101" fmla="*/ 549 h 654"/>
                <a:gd name="T102" fmla="*/ 171 w 310"/>
                <a:gd name="T103" fmla="*/ 557 h 654"/>
                <a:gd name="T104" fmla="*/ 177 w 310"/>
                <a:gd name="T105" fmla="*/ 564 h 654"/>
                <a:gd name="T106" fmla="*/ 183 w 310"/>
                <a:gd name="T107" fmla="*/ 569 h 654"/>
                <a:gd name="T108" fmla="*/ 189 w 310"/>
                <a:gd name="T109" fmla="*/ 574 h 654"/>
                <a:gd name="T110" fmla="*/ 195 w 310"/>
                <a:gd name="T111" fmla="*/ 578 h 654"/>
                <a:gd name="T112" fmla="*/ 203 w 310"/>
                <a:gd name="T113" fmla="*/ 583 h 654"/>
                <a:gd name="T114" fmla="*/ 211 w 310"/>
                <a:gd name="T115" fmla="*/ 586 h 654"/>
                <a:gd name="T116" fmla="*/ 220 w 310"/>
                <a:gd name="T117" fmla="*/ 587 h 654"/>
                <a:gd name="T118" fmla="*/ 228 w 310"/>
                <a:gd name="T119" fmla="*/ 589 h 654"/>
                <a:gd name="T120" fmla="*/ 239 w 310"/>
                <a:gd name="T121" fmla="*/ 58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654">
                  <a:moveTo>
                    <a:pt x="239" y="589"/>
                  </a:moveTo>
                  <a:lnTo>
                    <a:pt x="249" y="589"/>
                  </a:lnTo>
                  <a:lnTo>
                    <a:pt x="259" y="588"/>
                  </a:lnTo>
                  <a:lnTo>
                    <a:pt x="269" y="587"/>
                  </a:lnTo>
                  <a:lnTo>
                    <a:pt x="279" y="586"/>
                  </a:lnTo>
                  <a:lnTo>
                    <a:pt x="288" y="584"/>
                  </a:lnTo>
                  <a:lnTo>
                    <a:pt x="296" y="583"/>
                  </a:lnTo>
                  <a:lnTo>
                    <a:pt x="304" y="580"/>
                  </a:lnTo>
                  <a:lnTo>
                    <a:pt x="310" y="579"/>
                  </a:lnTo>
                  <a:lnTo>
                    <a:pt x="310" y="640"/>
                  </a:lnTo>
                  <a:lnTo>
                    <a:pt x="303" y="642"/>
                  </a:lnTo>
                  <a:lnTo>
                    <a:pt x="293" y="646"/>
                  </a:lnTo>
                  <a:lnTo>
                    <a:pt x="284" y="648"/>
                  </a:lnTo>
                  <a:lnTo>
                    <a:pt x="272" y="650"/>
                  </a:lnTo>
                  <a:lnTo>
                    <a:pt x="259" y="652"/>
                  </a:lnTo>
                  <a:lnTo>
                    <a:pt x="248" y="653"/>
                  </a:lnTo>
                  <a:lnTo>
                    <a:pt x="237" y="654"/>
                  </a:lnTo>
                  <a:lnTo>
                    <a:pt x="226" y="654"/>
                  </a:lnTo>
                  <a:lnTo>
                    <a:pt x="209" y="654"/>
                  </a:lnTo>
                  <a:lnTo>
                    <a:pt x="191" y="652"/>
                  </a:lnTo>
                  <a:lnTo>
                    <a:pt x="175" y="649"/>
                  </a:lnTo>
                  <a:lnTo>
                    <a:pt x="160" y="644"/>
                  </a:lnTo>
                  <a:lnTo>
                    <a:pt x="147" y="638"/>
                  </a:lnTo>
                  <a:lnTo>
                    <a:pt x="134" y="632"/>
                  </a:lnTo>
                  <a:lnTo>
                    <a:pt x="123" y="624"/>
                  </a:lnTo>
                  <a:lnTo>
                    <a:pt x="113" y="615"/>
                  </a:lnTo>
                  <a:lnTo>
                    <a:pt x="103" y="603"/>
                  </a:lnTo>
                  <a:lnTo>
                    <a:pt x="96" y="592"/>
                  </a:lnTo>
                  <a:lnTo>
                    <a:pt x="90" y="578"/>
                  </a:lnTo>
                  <a:lnTo>
                    <a:pt x="84" y="564"/>
                  </a:lnTo>
                  <a:lnTo>
                    <a:pt x="79" y="548"/>
                  </a:lnTo>
                  <a:lnTo>
                    <a:pt x="77" y="532"/>
                  </a:lnTo>
                  <a:lnTo>
                    <a:pt x="75" y="513"/>
                  </a:lnTo>
                  <a:lnTo>
                    <a:pt x="74" y="495"/>
                  </a:lnTo>
                  <a:lnTo>
                    <a:pt x="74" y="183"/>
                  </a:lnTo>
                  <a:lnTo>
                    <a:pt x="0" y="183"/>
                  </a:lnTo>
                  <a:lnTo>
                    <a:pt x="0" y="144"/>
                  </a:lnTo>
                  <a:lnTo>
                    <a:pt x="74" y="111"/>
                  </a:lnTo>
                  <a:lnTo>
                    <a:pt x="108" y="0"/>
                  </a:lnTo>
                  <a:lnTo>
                    <a:pt x="154" y="0"/>
                  </a:lnTo>
                  <a:lnTo>
                    <a:pt x="154" y="122"/>
                  </a:lnTo>
                  <a:lnTo>
                    <a:pt x="306" y="122"/>
                  </a:lnTo>
                  <a:lnTo>
                    <a:pt x="306" y="183"/>
                  </a:lnTo>
                  <a:lnTo>
                    <a:pt x="154" y="183"/>
                  </a:lnTo>
                  <a:lnTo>
                    <a:pt x="154" y="491"/>
                  </a:lnTo>
                  <a:lnTo>
                    <a:pt x="154" y="502"/>
                  </a:lnTo>
                  <a:lnTo>
                    <a:pt x="155" y="513"/>
                  </a:lnTo>
                  <a:lnTo>
                    <a:pt x="157" y="524"/>
                  </a:lnTo>
                  <a:lnTo>
                    <a:pt x="159" y="533"/>
                  </a:lnTo>
                  <a:lnTo>
                    <a:pt x="163" y="541"/>
                  </a:lnTo>
                  <a:lnTo>
                    <a:pt x="166" y="549"/>
                  </a:lnTo>
                  <a:lnTo>
                    <a:pt x="171" y="557"/>
                  </a:lnTo>
                  <a:lnTo>
                    <a:pt x="177" y="564"/>
                  </a:lnTo>
                  <a:lnTo>
                    <a:pt x="183" y="569"/>
                  </a:lnTo>
                  <a:lnTo>
                    <a:pt x="189" y="574"/>
                  </a:lnTo>
                  <a:lnTo>
                    <a:pt x="195" y="578"/>
                  </a:lnTo>
                  <a:lnTo>
                    <a:pt x="203" y="583"/>
                  </a:lnTo>
                  <a:lnTo>
                    <a:pt x="211" y="586"/>
                  </a:lnTo>
                  <a:lnTo>
                    <a:pt x="220" y="587"/>
                  </a:lnTo>
                  <a:lnTo>
                    <a:pt x="228" y="589"/>
                  </a:lnTo>
                  <a:lnTo>
                    <a:pt x="239" y="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9" name="Freeform 45"/>
            <p:cNvSpPr>
              <a:spLocks/>
            </p:cNvSpPr>
            <p:nvPr/>
          </p:nvSpPr>
          <p:spPr bwMode="auto">
            <a:xfrm>
              <a:off x="670" y="3168"/>
              <a:ext cx="13" cy="23"/>
            </a:xfrm>
            <a:custGeom>
              <a:avLst/>
              <a:gdLst>
                <a:gd name="T0" fmla="*/ 240 w 302"/>
                <a:gd name="T1" fmla="*/ 0 h 533"/>
                <a:gd name="T2" fmla="*/ 257 w 302"/>
                <a:gd name="T3" fmla="*/ 1 h 533"/>
                <a:gd name="T4" fmla="*/ 273 w 302"/>
                <a:gd name="T5" fmla="*/ 3 h 533"/>
                <a:gd name="T6" fmla="*/ 288 w 302"/>
                <a:gd name="T7" fmla="*/ 4 h 533"/>
                <a:gd name="T8" fmla="*/ 302 w 302"/>
                <a:gd name="T9" fmla="*/ 7 h 533"/>
                <a:gd name="T10" fmla="*/ 291 w 302"/>
                <a:gd name="T11" fmla="*/ 80 h 533"/>
                <a:gd name="T12" fmla="*/ 275 w 302"/>
                <a:gd name="T13" fmla="*/ 77 h 533"/>
                <a:gd name="T14" fmla="*/ 261 w 302"/>
                <a:gd name="T15" fmla="*/ 75 h 533"/>
                <a:gd name="T16" fmla="*/ 246 w 302"/>
                <a:gd name="T17" fmla="*/ 74 h 533"/>
                <a:gd name="T18" fmla="*/ 234 w 302"/>
                <a:gd name="T19" fmla="*/ 73 h 533"/>
                <a:gd name="T20" fmla="*/ 218 w 302"/>
                <a:gd name="T21" fmla="*/ 74 h 533"/>
                <a:gd name="T22" fmla="*/ 203 w 302"/>
                <a:gd name="T23" fmla="*/ 76 h 533"/>
                <a:gd name="T24" fmla="*/ 188 w 302"/>
                <a:gd name="T25" fmla="*/ 80 h 533"/>
                <a:gd name="T26" fmla="*/ 175 w 302"/>
                <a:gd name="T27" fmla="*/ 86 h 533"/>
                <a:gd name="T28" fmla="*/ 162 w 302"/>
                <a:gd name="T29" fmla="*/ 93 h 533"/>
                <a:gd name="T30" fmla="*/ 149 w 302"/>
                <a:gd name="T31" fmla="*/ 102 h 533"/>
                <a:gd name="T32" fmla="*/ 137 w 302"/>
                <a:gd name="T33" fmla="*/ 112 h 533"/>
                <a:gd name="T34" fmla="*/ 125 w 302"/>
                <a:gd name="T35" fmla="*/ 124 h 533"/>
                <a:gd name="T36" fmla="*/ 114 w 302"/>
                <a:gd name="T37" fmla="*/ 138 h 533"/>
                <a:gd name="T38" fmla="*/ 106 w 302"/>
                <a:gd name="T39" fmla="*/ 152 h 533"/>
                <a:gd name="T40" fmla="*/ 97 w 302"/>
                <a:gd name="T41" fmla="*/ 167 h 533"/>
                <a:gd name="T42" fmla="*/ 91 w 302"/>
                <a:gd name="T43" fmla="*/ 182 h 533"/>
                <a:gd name="T44" fmla="*/ 86 w 302"/>
                <a:gd name="T45" fmla="*/ 199 h 533"/>
                <a:gd name="T46" fmla="*/ 83 w 302"/>
                <a:gd name="T47" fmla="*/ 216 h 533"/>
                <a:gd name="T48" fmla="*/ 81 w 302"/>
                <a:gd name="T49" fmla="*/ 234 h 533"/>
                <a:gd name="T50" fmla="*/ 80 w 302"/>
                <a:gd name="T51" fmla="*/ 253 h 533"/>
                <a:gd name="T52" fmla="*/ 80 w 302"/>
                <a:gd name="T53" fmla="*/ 533 h 533"/>
                <a:gd name="T54" fmla="*/ 0 w 302"/>
                <a:gd name="T55" fmla="*/ 533 h 533"/>
                <a:gd name="T56" fmla="*/ 0 w 302"/>
                <a:gd name="T57" fmla="*/ 11 h 533"/>
                <a:gd name="T58" fmla="*/ 66 w 302"/>
                <a:gd name="T59" fmla="*/ 11 h 533"/>
                <a:gd name="T60" fmla="*/ 75 w 302"/>
                <a:gd name="T61" fmla="*/ 107 h 533"/>
                <a:gd name="T62" fmla="*/ 79 w 302"/>
                <a:gd name="T63" fmla="*/ 107 h 533"/>
                <a:gd name="T64" fmla="*/ 86 w 302"/>
                <a:gd name="T65" fmla="*/ 94 h 533"/>
                <a:gd name="T66" fmla="*/ 94 w 302"/>
                <a:gd name="T67" fmla="*/ 83 h 533"/>
                <a:gd name="T68" fmla="*/ 103 w 302"/>
                <a:gd name="T69" fmla="*/ 72 h 533"/>
                <a:gd name="T70" fmla="*/ 111 w 302"/>
                <a:gd name="T71" fmla="*/ 61 h 533"/>
                <a:gd name="T72" fmla="*/ 120 w 302"/>
                <a:gd name="T73" fmla="*/ 52 h 533"/>
                <a:gd name="T74" fmla="*/ 129 w 302"/>
                <a:gd name="T75" fmla="*/ 44 h 533"/>
                <a:gd name="T76" fmla="*/ 139 w 302"/>
                <a:gd name="T77" fmla="*/ 36 h 533"/>
                <a:gd name="T78" fmla="*/ 149 w 302"/>
                <a:gd name="T79" fmla="*/ 28 h 533"/>
                <a:gd name="T80" fmla="*/ 159 w 302"/>
                <a:gd name="T81" fmla="*/ 22 h 533"/>
                <a:gd name="T82" fmla="*/ 170 w 302"/>
                <a:gd name="T83" fmla="*/ 16 h 533"/>
                <a:gd name="T84" fmla="*/ 181 w 302"/>
                <a:gd name="T85" fmla="*/ 12 h 533"/>
                <a:gd name="T86" fmla="*/ 193 w 302"/>
                <a:gd name="T87" fmla="*/ 8 h 533"/>
                <a:gd name="T88" fmla="*/ 204 w 302"/>
                <a:gd name="T89" fmla="*/ 5 h 533"/>
                <a:gd name="T90" fmla="*/ 215 w 302"/>
                <a:gd name="T91" fmla="*/ 3 h 533"/>
                <a:gd name="T92" fmla="*/ 228 w 302"/>
                <a:gd name="T93" fmla="*/ 1 h 533"/>
                <a:gd name="T94" fmla="*/ 240 w 302"/>
                <a:gd name="T9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2" h="533">
                  <a:moveTo>
                    <a:pt x="240" y="0"/>
                  </a:moveTo>
                  <a:lnTo>
                    <a:pt x="257" y="1"/>
                  </a:lnTo>
                  <a:lnTo>
                    <a:pt x="273" y="3"/>
                  </a:lnTo>
                  <a:lnTo>
                    <a:pt x="288" y="4"/>
                  </a:lnTo>
                  <a:lnTo>
                    <a:pt x="302" y="7"/>
                  </a:lnTo>
                  <a:lnTo>
                    <a:pt x="291" y="80"/>
                  </a:lnTo>
                  <a:lnTo>
                    <a:pt x="275" y="77"/>
                  </a:lnTo>
                  <a:lnTo>
                    <a:pt x="261" y="75"/>
                  </a:lnTo>
                  <a:lnTo>
                    <a:pt x="246" y="74"/>
                  </a:lnTo>
                  <a:lnTo>
                    <a:pt x="234" y="73"/>
                  </a:lnTo>
                  <a:lnTo>
                    <a:pt x="218" y="74"/>
                  </a:lnTo>
                  <a:lnTo>
                    <a:pt x="203" y="76"/>
                  </a:lnTo>
                  <a:lnTo>
                    <a:pt x="188" y="80"/>
                  </a:lnTo>
                  <a:lnTo>
                    <a:pt x="175" y="86"/>
                  </a:lnTo>
                  <a:lnTo>
                    <a:pt x="162" y="93"/>
                  </a:lnTo>
                  <a:lnTo>
                    <a:pt x="149" y="102"/>
                  </a:lnTo>
                  <a:lnTo>
                    <a:pt x="137" y="112"/>
                  </a:lnTo>
                  <a:lnTo>
                    <a:pt x="125" y="124"/>
                  </a:lnTo>
                  <a:lnTo>
                    <a:pt x="114" y="138"/>
                  </a:lnTo>
                  <a:lnTo>
                    <a:pt x="106" y="152"/>
                  </a:lnTo>
                  <a:lnTo>
                    <a:pt x="97" y="167"/>
                  </a:lnTo>
                  <a:lnTo>
                    <a:pt x="91" y="182"/>
                  </a:lnTo>
                  <a:lnTo>
                    <a:pt x="86" y="199"/>
                  </a:lnTo>
                  <a:lnTo>
                    <a:pt x="83" y="216"/>
                  </a:lnTo>
                  <a:lnTo>
                    <a:pt x="81" y="234"/>
                  </a:lnTo>
                  <a:lnTo>
                    <a:pt x="80" y="253"/>
                  </a:lnTo>
                  <a:lnTo>
                    <a:pt x="80" y="533"/>
                  </a:lnTo>
                  <a:lnTo>
                    <a:pt x="0" y="533"/>
                  </a:lnTo>
                  <a:lnTo>
                    <a:pt x="0" y="11"/>
                  </a:lnTo>
                  <a:lnTo>
                    <a:pt x="66" y="11"/>
                  </a:lnTo>
                  <a:lnTo>
                    <a:pt x="75" y="107"/>
                  </a:lnTo>
                  <a:lnTo>
                    <a:pt x="79" y="107"/>
                  </a:lnTo>
                  <a:lnTo>
                    <a:pt x="86" y="94"/>
                  </a:lnTo>
                  <a:lnTo>
                    <a:pt x="94" y="83"/>
                  </a:lnTo>
                  <a:lnTo>
                    <a:pt x="103" y="72"/>
                  </a:lnTo>
                  <a:lnTo>
                    <a:pt x="111" y="61"/>
                  </a:lnTo>
                  <a:lnTo>
                    <a:pt x="120" y="52"/>
                  </a:lnTo>
                  <a:lnTo>
                    <a:pt x="129" y="44"/>
                  </a:lnTo>
                  <a:lnTo>
                    <a:pt x="139" y="36"/>
                  </a:lnTo>
                  <a:lnTo>
                    <a:pt x="149" y="28"/>
                  </a:lnTo>
                  <a:lnTo>
                    <a:pt x="159" y="22"/>
                  </a:lnTo>
                  <a:lnTo>
                    <a:pt x="170" y="16"/>
                  </a:lnTo>
                  <a:lnTo>
                    <a:pt x="181" y="12"/>
                  </a:lnTo>
                  <a:lnTo>
                    <a:pt x="193" y="8"/>
                  </a:lnTo>
                  <a:lnTo>
                    <a:pt x="204" y="5"/>
                  </a:lnTo>
                  <a:lnTo>
                    <a:pt x="215" y="3"/>
                  </a:lnTo>
                  <a:lnTo>
                    <a:pt x="228" y="1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0" name="Freeform 46"/>
            <p:cNvSpPr>
              <a:spLocks noEditPoints="1"/>
            </p:cNvSpPr>
            <p:nvPr/>
          </p:nvSpPr>
          <p:spPr bwMode="auto">
            <a:xfrm>
              <a:off x="685" y="3168"/>
              <a:ext cx="21" cy="23"/>
            </a:xfrm>
            <a:custGeom>
              <a:avLst/>
              <a:gdLst>
                <a:gd name="T0" fmla="*/ 480 w 481"/>
                <a:gd name="T1" fmla="*/ 302 h 543"/>
                <a:gd name="T2" fmla="*/ 475 w 481"/>
                <a:gd name="T3" fmla="*/ 347 h 543"/>
                <a:gd name="T4" fmla="*/ 465 w 481"/>
                <a:gd name="T5" fmla="*/ 386 h 543"/>
                <a:gd name="T6" fmla="*/ 450 w 481"/>
                <a:gd name="T7" fmla="*/ 421 h 543"/>
                <a:gd name="T8" fmla="*/ 432 w 481"/>
                <a:gd name="T9" fmla="*/ 453 h 543"/>
                <a:gd name="T10" fmla="*/ 409 w 481"/>
                <a:gd name="T11" fmla="*/ 480 h 543"/>
                <a:gd name="T12" fmla="*/ 381 w 481"/>
                <a:gd name="T13" fmla="*/ 503 h 543"/>
                <a:gd name="T14" fmla="*/ 351 w 481"/>
                <a:gd name="T15" fmla="*/ 520 h 543"/>
                <a:gd name="T16" fmla="*/ 317 w 481"/>
                <a:gd name="T17" fmla="*/ 533 h 543"/>
                <a:gd name="T18" fmla="*/ 279 w 481"/>
                <a:gd name="T19" fmla="*/ 541 h 543"/>
                <a:gd name="T20" fmla="*/ 238 w 481"/>
                <a:gd name="T21" fmla="*/ 543 h 543"/>
                <a:gd name="T22" fmla="*/ 188 w 481"/>
                <a:gd name="T23" fmla="*/ 539 h 543"/>
                <a:gd name="T24" fmla="*/ 141 w 481"/>
                <a:gd name="T25" fmla="*/ 524 h 543"/>
                <a:gd name="T26" fmla="*/ 100 w 481"/>
                <a:gd name="T27" fmla="*/ 501 h 543"/>
                <a:gd name="T28" fmla="*/ 65 w 481"/>
                <a:gd name="T29" fmla="*/ 470 h 543"/>
                <a:gd name="T30" fmla="*/ 37 w 481"/>
                <a:gd name="T31" fmla="*/ 430 h 543"/>
                <a:gd name="T32" fmla="*/ 16 w 481"/>
                <a:gd name="T33" fmla="*/ 384 h 543"/>
                <a:gd name="T34" fmla="*/ 4 w 481"/>
                <a:gd name="T35" fmla="*/ 330 h 543"/>
                <a:gd name="T36" fmla="*/ 0 w 481"/>
                <a:gd name="T37" fmla="*/ 271 h 543"/>
                <a:gd name="T38" fmla="*/ 2 w 481"/>
                <a:gd name="T39" fmla="*/ 226 h 543"/>
                <a:gd name="T40" fmla="*/ 9 w 481"/>
                <a:gd name="T41" fmla="*/ 183 h 543"/>
                <a:gd name="T42" fmla="*/ 20 w 481"/>
                <a:gd name="T43" fmla="*/ 145 h 543"/>
                <a:gd name="T44" fmla="*/ 36 w 481"/>
                <a:gd name="T45" fmla="*/ 111 h 543"/>
                <a:gd name="T46" fmla="*/ 56 w 481"/>
                <a:gd name="T47" fmla="*/ 81 h 543"/>
                <a:gd name="T48" fmla="*/ 80 w 481"/>
                <a:gd name="T49" fmla="*/ 55 h 543"/>
                <a:gd name="T50" fmla="*/ 108 w 481"/>
                <a:gd name="T51" fmla="*/ 35 h 543"/>
                <a:gd name="T52" fmla="*/ 140 w 481"/>
                <a:gd name="T53" fmla="*/ 19 h 543"/>
                <a:gd name="T54" fmla="*/ 175 w 481"/>
                <a:gd name="T55" fmla="*/ 8 h 543"/>
                <a:gd name="T56" fmla="*/ 214 w 481"/>
                <a:gd name="T57" fmla="*/ 1 h 543"/>
                <a:gd name="T58" fmla="*/ 255 w 481"/>
                <a:gd name="T59" fmla="*/ 1 h 543"/>
                <a:gd name="T60" fmla="*/ 294 w 481"/>
                <a:gd name="T61" fmla="*/ 6 h 543"/>
                <a:gd name="T62" fmla="*/ 329 w 481"/>
                <a:gd name="T63" fmla="*/ 15 h 543"/>
                <a:gd name="T64" fmla="*/ 361 w 481"/>
                <a:gd name="T65" fmla="*/ 29 h 543"/>
                <a:gd name="T66" fmla="*/ 390 w 481"/>
                <a:gd name="T67" fmla="*/ 49 h 543"/>
                <a:gd name="T68" fmla="*/ 416 w 481"/>
                <a:gd name="T69" fmla="*/ 74 h 543"/>
                <a:gd name="T70" fmla="*/ 439 w 481"/>
                <a:gd name="T71" fmla="*/ 103 h 543"/>
                <a:gd name="T72" fmla="*/ 456 w 481"/>
                <a:gd name="T73" fmla="*/ 136 h 543"/>
                <a:gd name="T74" fmla="*/ 469 w 481"/>
                <a:gd name="T75" fmla="*/ 172 h 543"/>
                <a:gd name="T76" fmla="*/ 477 w 481"/>
                <a:gd name="T77" fmla="*/ 212 h 543"/>
                <a:gd name="T78" fmla="*/ 481 w 481"/>
                <a:gd name="T79" fmla="*/ 256 h 543"/>
                <a:gd name="T80" fmla="*/ 82 w 481"/>
                <a:gd name="T81" fmla="*/ 296 h 543"/>
                <a:gd name="T82" fmla="*/ 92 w 481"/>
                <a:gd name="T83" fmla="*/ 360 h 543"/>
                <a:gd name="T84" fmla="*/ 112 w 481"/>
                <a:gd name="T85" fmla="*/ 411 h 543"/>
                <a:gd name="T86" fmla="*/ 144 w 481"/>
                <a:gd name="T87" fmla="*/ 448 h 543"/>
                <a:gd name="T88" fmla="*/ 187 w 481"/>
                <a:gd name="T89" fmla="*/ 469 h 543"/>
                <a:gd name="T90" fmla="*/ 241 w 481"/>
                <a:gd name="T91" fmla="*/ 477 h 543"/>
                <a:gd name="T92" fmla="*/ 293 w 481"/>
                <a:gd name="T93" fmla="*/ 469 h 543"/>
                <a:gd name="T94" fmla="*/ 336 w 481"/>
                <a:gd name="T95" fmla="*/ 448 h 543"/>
                <a:gd name="T96" fmla="*/ 368 w 481"/>
                <a:gd name="T97" fmla="*/ 411 h 543"/>
                <a:gd name="T98" fmla="*/ 389 w 481"/>
                <a:gd name="T99" fmla="*/ 360 h 543"/>
                <a:gd name="T100" fmla="*/ 399 w 481"/>
                <a:gd name="T101" fmla="*/ 296 h 543"/>
                <a:gd name="T102" fmla="*/ 397 w 481"/>
                <a:gd name="T103" fmla="*/ 225 h 543"/>
                <a:gd name="T104" fmla="*/ 383 w 481"/>
                <a:gd name="T105" fmla="*/ 166 h 543"/>
                <a:gd name="T106" fmla="*/ 358 w 481"/>
                <a:gd name="T107" fmla="*/ 120 h 543"/>
                <a:gd name="T108" fmla="*/ 323 w 481"/>
                <a:gd name="T109" fmla="*/ 88 h 543"/>
                <a:gd name="T110" fmla="*/ 277 w 481"/>
                <a:gd name="T111" fmla="*/ 72 h 543"/>
                <a:gd name="T112" fmla="*/ 220 w 481"/>
                <a:gd name="T113" fmla="*/ 69 h 543"/>
                <a:gd name="T114" fmla="*/ 171 w 481"/>
                <a:gd name="T115" fmla="*/ 81 h 543"/>
                <a:gd name="T116" fmla="*/ 132 w 481"/>
                <a:gd name="T117" fmla="*/ 107 h 543"/>
                <a:gd name="T118" fmla="*/ 104 w 481"/>
                <a:gd name="T119" fmla="*/ 148 h 543"/>
                <a:gd name="T120" fmla="*/ 88 w 481"/>
                <a:gd name="T121" fmla="*/ 203 h 543"/>
                <a:gd name="T122" fmla="*/ 82 w 481"/>
                <a:gd name="T123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" h="543">
                  <a:moveTo>
                    <a:pt x="481" y="271"/>
                  </a:moveTo>
                  <a:lnTo>
                    <a:pt x="481" y="288"/>
                  </a:lnTo>
                  <a:lnTo>
                    <a:pt x="480" y="302"/>
                  </a:lnTo>
                  <a:lnTo>
                    <a:pt x="479" y="318"/>
                  </a:lnTo>
                  <a:lnTo>
                    <a:pt x="477" y="332"/>
                  </a:lnTo>
                  <a:lnTo>
                    <a:pt x="475" y="347"/>
                  </a:lnTo>
                  <a:lnTo>
                    <a:pt x="472" y="360"/>
                  </a:lnTo>
                  <a:lnTo>
                    <a:pt x="469" y="372"/>
                  </a:lnTo>
                  <a:lnTo>
                    <a:pt x="465" y="386"/>
                  </a:lnTo>
                  <a:lnTo>
                    <a:pt x="461" y="398"/>
                  </a:lnTo>
                  <a:lnTo>
                    <a:pt x="457" y="410"/>
                  </a:lnTo>
                  <a:lnTo>
                    <a:pt x="450" y="421"/>
                  </a:lnTo>
                  <a:lnTo>
                    <a:pt x="445" y="432"/>
                  </a:lnTo>
                  <a:lnTo>
                    <a:pt x="439" y="443"/>
                  </a:lnTo>
                  <a:lnTo>
                    <a:pt x="432" y="453"/>
                  </a:lnTo>
                  <a:lnTo>
                    <a:pt x="425" y="462"/>
                  </a:lnTo>
                  <a:lnTo>
                    <a:pt x="417" y="472"/>
                  </a:lnTo>
                  <a:lnTo>
                    <a:pt x="409" y="480"/>
                  </a:lnTo>
                  <a:lnTo>
                    <a:pt x="400" y="488"/>
                  </a:lnTo>
                  <a:lnTo>
                    <a:pt x="390" y="495"/>
                  </a:lnTo>
                  <a:lnTo>
                    <a:pt x="381" y="503"/>
                  </a:lnTo>
                  <a:lnTo>
                    <a:pt x="372" y="510"/>
                  </a:lnTo>
                  <a:lnTo>
                    <a:pt x="361" y="515"/>
                  </a:lnTo>
                  <a:lnTo>
                    <a:pt x="351" y="520"/>
                  </a:lnTo>
                  <a:lnTo>
                    <a:pt x="340" y="525"/>
                  </a:lnTo>
                  <a:lnTo>
                    <a:pt x="328" y="529"/>
                  </a:lnTo>
                  <a:lnTo>
                    <a:pt x="317" y="533"/>
                  </a:lnTo>
                  <a:lnTo>
                    <a:pt x="305" y="537"/>
                  </a:lnTo>
                  <a:lnTo>
                    <a:pt x="292" y="539"/>
                  </a:lnTo>
                  <a:lnTo>
                    <a:pt x="279" y="541"/>
                  </a:lnTo>
                  <a:lnTo>
                    <a:pt x="266" y="542"/>
                  </a:lnTo>
                  <a:lnTo>
                    <a:pt x="252" y="543"/>
                  </a:lnTo>
                  <a:lnTo>
                    <a:pt x="238" y="543"/>
                  </a:lnTo>
                  <a:lnTo>
                    <a:pt x="221" y="543"/>
                  </a:lnTo>
                  <a:lnTo>
                    <a:pt x="204" y="541"/>
                  </a:lnTo>
                  <a:lnTo>
                    <a:pt x="188" y="539"/>
                  </a:lnTo>
                  <a:lnTo>
                    <a:pt x="172" y="535"/>
                  </a:lnTo>
                  <a:lnTo>
                    <a:pt x="157" y="530"/>
                  </a:lnTo>
                  <a:lnTo>
                    <a:pt x="141" y="524"/>
                  </a:lnTo>
                  <a:lnTo>
                    <a:pt x="127" y="518"/>
                  </a:lnTo>
                  <a:lnTo>
                    <a:pt x="113" y="511"/>
                  </a:lnTo>
                  <a:lnTo>
                    <a:pt x="100" y="501"/>
                  </a:lnTo>
                  <a:lnTo>
                    <a:pt x="88" y="492"/>
                  </a:lnTo>
                  <a:lnTo>
                    <a:pt x="76" y="482"/>
                  </a:lnTo>
                  <a:lnTo>
                    <a:pt x="65" y="470"/>
                  </a:lnTo>
                  <a:lnTo>
                    <a:pt x="56" y="458"/>
                  </a:lnTo>
                  <a:lnTo>
                    <a:pt x="46" y="445"/>
                  </a:lnTo>
                  <a:lnTo>
                    <a:pt x="37" y="430"/>
                  </a:lnTo>
                  <a:lnTo>
                    <a:pt x="30" y="416"/>
                  </a:lnTo>
                  <a:lnTo>
                    <a:pt x="22" y="400"/>
                  </a:lnTo>
                  <a:lnTo>
                    <a:pt x="16" y="384"/>
                  </a:lnTo>
                  <a:lnTo>
                    <a:pt x="11" y="366"/>
                  </a:lnTo>
                  <a:lnTo>
                    <a:pt x="7" y="349"/>
                  </a:lnTo>
                  <a:lnTo>
                    <a:pt x="4" y="330"/>
                  </a:lnTo>
                  <a:lnTo>
                    <a:pt x="2" y="311"/>
                  </a:lnTo>
                  <a:lnTo>
                    <a:pt x="0" y="292"/>
                  </a:lnTo>
                  <a:lnTo>
                    <a:pt x="0" y="271"/>
                  </a:lnTo>
                  <a:lnTo>
                    <a:pt x="0" y="256"/>
                  </a:lnTo>
                  <a:lnTo>
                    <a:pt x="1" y="240"/>
                  </a:lnTo>
                  <a:lnTo>
                    <a:pt x="2" y="226"/>
                  </a:lnTo>
                  <a:lnTo>
                    <a:pt x="4" y="211"/>
                  </a:lnTo>
                  <a:lnTo>
                    <a:pt x="6" y="197"/>
                  </a:lnTo>
                  <a:lnTo>
                    <a:pt x="9" y="183"/>
                  </a:lnTo>
                  <a:lnTo>
                    <a:pt x="12" y="170"/>
                  </a:lnTo>
                  <a:lnTo>
                    <a:pt x="15" y="157"/>
                  </a:lnTo>
                  <a:lnTo>
                    <a:pt x="20" y="145"/>
                  </a:lnTo>
                  <a:lnTo>
                    <a:pt x="25" y="134"/>
                  </a:lnTo>
                  <a:lnTo>
                    <a:pt x="30" y="122"/>
                  </a:lnTo>
                  <a:lnTo>
                    <a:pt x="36" y="111"/>
                  </a:lnTo>
                  <a:lnTo>
                    <a:pt x="42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2" y="63"/>
                  </a:lnTo>
                  <a:lnTo>
                    <a:pt x="80" y="55"/>
                  </a:lnTo>
                  <a:lnTo>
                    <a:pt x="90" y="48"/>
                  </a:lnTo>
                  <a:lnTo>
                    <a:pt x="99" y="41"/>
                  </a:lnTo>
                  <a:lnTo>
                    <a:pt x="108" y="35"/>
                  </a:lnTo>
                  <a:lnTo>
                    <a:pt x="119" y="28"/>
                  </a:lnTo>
                  <a:lnTo>
                    <a:pt x="129" y="23"/>
                  </a:lnTo>
                  <a:lnTo>
                    <a:pt x="140" y="19"/>
                  </a:lnTo>
                  <a:lnTo>
                    <a:pt x="152" y="14"/>
                  </a:lnTo>
                  <a:lnTo>
                    <a:pt x="163" y="11"/>
                  </a:lnTo>
                  <a:lnTo>
                    <a:pt x="175" y="8"/>
                  </a:lnTo>
                  <a:lnTo>
                    <a:pt x="188" y="6"/>
                  </a:lnTo>
                  <a:lnTo>
                    <a:pt x="200" y="4"/>
                  </a:lnTo>
                  <a:lnTo>
                    <a:pt x="214" y="1"/>
                  </a:lnTo>
                  <a:lnTo>
                    <a:pt x="227" y="1"/>
                  </a:lnTo>
                  <a:lnTo>
                    <a:pt x="242" y="0"/>
                  </a:lnTo>
                  <a:lnTo>
                    <a:pt x="255" y="1"/>
                  </a:lnTo>
                  <a:lnTo>
                    <a:pt x="268" y="1"/>
                  </a:lnTo>
                  <a:lnTo>
                    <a:pt x="281" y="4"/>
                  </a:lnTo>
                  <a:lnTo>
                    <a:pt x="294" y="6"/>
                  </a:lnTo>
                  <a:lnTo>
                    <a:pt x="306" y="8"/>
                  </a:lnTo>
                  <a:lnTo>
                    <a:pt x="318" y="11"/>
                  </a:lnTo>
                  <a:lnTo>
                    <a:pt x="329" y="15"/>
                  </a:lnTo>
                  <a:lnTo>
                    <a:pt x="341" y="19"/>
                  </a:lnTo>
                  <a:lnTo>
                    <a:pt x="351" y="24"/>
                  </a:lnTo>
                  <a:lnTo>
                    <a:pt x="361" y="29"/>
                  </a:lnTo>
                  <a:lnTo>
                    <a:pt x="372" y="36"/>
                  </a:lnTo>
                  <a:lnTo>
                    <a:pt x="381" y="42"/>
                  </a:lnTo>
                  <a:lnTo>
                    <a:pt x="390" y="49"/>
                  </a:lnTo>
                  <a:lnTo>
                    <a:pt x="400" y="56"/>
                  </a:lnTo>
                  <a:lnTo>
                    <a:pt x="408" y="64"/>
                  </a:lnTo>
                  <a:lnTo>
                    <a:pt x="416" y="74"/>
                  </a:lnTo>
                  <a:lnTo>
                    <a:pt x="425" y="83"/>
                  </a:lnTo>
                  <a:lnTo>
                    <a:pt x="432" y="92"/>
                  </a:lnTo>
                  <a:lnTo>
                    <a:pt x="439" y="103"/>
                  </a:lnTo>
                  <a:lnTo>
                    <a:pt x="445" y="113"/>
                  </a:lnTo>
                  <a:lnTo>
                    <a:pt x="450" y="124"/>
                  </a:lnTo>
                  <a:lnTo>
                    <a:pt x="456" y="136"/>
                  </a:lnTo>
                  <a:lnTo>
                    <a:pt x="461" y="147"/>
                  </a:lnTo>
                  <a:lnTo>
                    <a:pt x="465" y="160"/>
                  </a:lnTo>
                  <a:lnTo>
                    <a:pt x="469" y="172"/>
                  </a:lnTo>
                  <a:lnTo>
                    <a:pt x="472" y="185"/>
                  </a:lnTo>
                  <a:lnTo>
                    <a:pt x="475" y="199"/>
                  </a:lnTo>
                  <a:lnTo>
                    <a:pt x="477" y="212"/>
                  </a:lnTo>
                  <a:lnTo>
                    <a:pt x="479" y="227"/>
                  </a:lnTo>
                  <a:lnTo>
                    <a:pt x="480" y="241"/>
                  </a:lnTo>
                  <a:lnTo>
                    <a:pt x="481" y="256"/>
                  </a:lnTo>
                  <a:lnTo>
                    <a:pt x="481" y="271"/>
                  </a:lnTo>
                  <a:close/>
                  <a:moveTo>
                    <a:pt x="82" y="271"/>
                  </a:moveTo>
                  <a:lnTo>
                    <a:pt x="82" y="296"/>
                  </a:lnTo>
                  <a:lnTo>
                    <a:pt x="84" y="319"/>
                  </a:lnTo>
                  <a:lnTo>
                    <a:pt x="88" y="340"/>
                  </a:lnTo>
                  <a:lnTo>
                    <a:pt x="92" y="360"/>
                  </a:lnTo>
                  <a:lnTo>
                    <a:pt x="98" y="379"/>
                  </a:lnTo>
                  <a:lnTo>
                    <a:pt x="104" y="395"/>
                  </a:lnTo>
                  <a:lnTo>
                    <a:pt x="112" y="411"/>
                  </a:lnTo>
                  <a:lnTo>
                    <a:pt x="122" y="424"/>
                  </a:lnTo>
                  <a:lnTo>
                    <a:pt x="133" y="436"/>
                  </a:lnTo>
                  <a:lnTo>
                    <a:pt x="144" y="448"/>
                  </a:lnTo>
                  <a:lnTo>
                    <a:pt x="158" y="456"/>
                  </a:lnTo>
                  <a:lnTo>
                    <a:pt x="171" y="463"/>
                  </a:lnTo>
                  <a:lnTo>
                    <a:pt x="187" y="469"/>
                  </a:lnTo>
                  <a:lnTo>
                    <a:pt x="203" y="474"/>
                  </a:lnTo>
                  <a:lnTo>
                    <a:pt x="221" y="476"/>
                  </a:lnTo>
                  <a:lnTo>
                    <a:pt x="241" y="477"/>
                  </a:lnTo>
                  <a:lnTo>
                    <a:pt x="259" y="476"/>
                  </a:lnTo>
                  <a:lnTo>
                    <a:pt x="277" y="474"/>
                  </a:lnTo>
                  <a:lnTo>
                    <a:pt x="293" y="469"/>
                  </a:lnTo>
                  <a:lnTo>
                    <a:pt x="309" y="463"/>
                  </a:lnTo>
                  <a:lnTo>
                    <a:pt x="323" y="456"/>
                  </a:lnTo>
                  <a:lnTo>
                    <a:pt x="336" y="448"/>
                  </a:lnTo>
                  <a:lnTo>
                    <a:pt x="348" y="436"/>
                  </a:lnTo>
                  <a:lnTo>
                    <a:pt x="358" y="424"/>
                  </a:lnTo>
                  <a:lnTo>
                    <a:pt x="368" y="411"/>
                  </a:lnTo>
                  <a:lnTo>
                    <a:pt x="376" y="395"/>
                  </a:lnTo>
                  <a:lnTo>
                    <a:pt x="383" y="379"/>
                  </a:lnTo>
                  <a:lnTo>
                    <a:pt x="389" y="360"/>
                  </a:lnTo>
                  <a:lnTo>
                    <a:pt x="393" y="340"/>
                  </a:lnTo>
                  <a:lnTo>
                    <a:pt x="397" y="319"/>
                  </a:lnTo>
                  <a:lnTo>
                    <a:pt x="399" y="296"/>
                  </a:lnTo>
                  <a:lnTo>
                    <a:pt x="399" y="271"/>
                  </a:lnTo>
                  <a:lnTo>
                    <a:pt x="399" y="247"/>
                  </a:lnTo>
                  <a:lnTo>
                    <a:pt x="397" y="225"/>
                  </a:lnTo>
                  <a:lnTo>
                    <a:pt x="393" y="203"/>
                  </a:lnTo>
                  <a:lnTo>
                    <a:pt x="389" y="183"/>
                  </a:lnTo>
                  <a:lnTo>
                    <a:pt x="383" y="166"/>
                  </a:lnTo>
                  <a:lnTo>
                    <a:pt x="376" y="149"/>
                  </a:lnTo>
                  <a:lnTo>
                    <a:pt x="368" y="134"/>
                  </a:lnTo>
                  <a:lnTo>
                    <a:pt x="358" y="120"/>
                  </a:lnTo>
                  <a:lnTo>
                    <a:pt x="348" y="108"/>
                  </a:lnTo>
                  <a:lnTo>
                    <a:pt x="336" y="98"/>
                  </a:lnTo>
                  <a:lnTo>
                    <a:pt x="323" y="88"/>
                  </a:lnTo>
                  <a:lnTo>
                    <a:pt x="309" y="81"/>
                  </a:lnTo>
                  <a:lnTo>
                    <a:pt x="293" y="76"/>
                  </a:lnTo>
                  <a:lnTo>
                    <a:pt x="277" y="72"/>
                  </a:lnTo>
                  <a:lnTo>
                    <a:pt x="258" y="69"/>
                  </a:lnTo>
                  <a:lnTo>
                    <a:pt x="239" y="69"/>
                  </a:lnTo>
                  <a:lnTo>
                    <a:pt x="220" y="69"/>
                  </a:lnTo>
                  <a:lnTo>
                    <a:pt x="202" y="72"/>
                  </a:lnTo>
                  <a:lnTo>
                    <a:pt x="186" y="75"/>
                  </a:lnTo>
                  <a:lnTo>
                    <a:pt x="171" y="81"/>
                  </a:lnTo>
                  <a:lnTo>
                    <a:pt x="157" y="88"/>
                  </a:lnTo>
                  <a:lnTo>
                    <a:pt x="143" y="97"/>
                  </a:lnTo>
                  <a:lnTo>
                    <a:pt x="132" y="107"/>
                  </a:lnTo>
                  <a:lnTo>
                    <a:pt x="122" y="119"/>
                  </a:lnTo>
                  <a:lnTo>
                    <a:pt x="112" y="133"/>
                  </a:lnTo>
                  <a:lnTo>
                    <a:pt x="104" y="148"/>
                  </a:lnTo>
                  <a:lnTo>
                    <a:pt x="98" y="165"/>
                  </a:lnTo>
                  <a:lnTo>
                    <a:pt x="92" y="183"/>
                  </a:lnTo>
                  <a:lnTo>
                    <a:pt x="88" y="203"/>
                  </a:lnTo>
                  <a:lnTo>
                    <a:pt x="84" y="224"/>
                  </a:lnTo>
                  <a:lnTo>
                    <a:pt x="82" y="247"/>
                  </a:lnTo>
                  <a:lnTo>
                    <a:pt x="8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1" name="Freeform 47"/>
            <p:cNvSpPr>
              <a:spLocks noEditPoints="1"/>
            </p:cNvSpPr>
            <p:nvPr/>
          </p:nvSpPr>
          <p:spPr bwMode="auto">
            <a:xfrm>
              <a:off x="68" y="3004"/>
              <a:ext cx="140" cy="187"/>
            </a:xfrm>
            <a:custGeom>
              <a:avLst/>
              <a:gdLst>
                <a:gd name="T0" fmla="*/ 3173 w 3207"/>
                <a:gd name="T1" fmla="*/ 2258 h 4308"/>
                <a:gd name="T2" fmla="*/ 3204 w 3207"/>
                <a:gd name="T3" fmla="*/ 3086 h 4308"/>
                <a:gd name="T4" fmla="*/ 3115 w 3207"/>
                <a:gd name="T5" fmla="*/ 3194 h 4308"/>
                <a:gd name="T6" fmla="*/ 2283 w 3207"/>
                <a:gd name="T7" fmla="*/ 3188 h 4308"/>
                <a:gd name="T8" fmla="*/ 2206 w 3207"/>
                <a:gd name="T9" fmla="*/ 3071 h 4308"/>
                <a:gd name="T10" fmla="*/ 2249 w 3207"/>
                <a:gd name="T11" fmla="*/ 2248 h 4308"/>
                <a:gd name="T12" fmla="*/ 852 w 3207"/>
                <a:gd name="T13" fmla="*/ 3306 h 4308"/>
                <a:gd name="T14" fmla="*/ 977 w 3207"/>
                <a:gd name="T15" fmla="*/ 3372 h 4308"/>
                <a:gd name="T16" fmla="*/ 995 w 3207"/>
                <a:gd name="T17" fmla="*/ 4203 h 4308"/>
                <a:gd name="T18" fmla="*/ 897 w 3207"/>
                <a:gd name="T19" fmla="*/ 4301 h 4308"/>
                <a:gd name="T20" fmla="*/ 66 w 3207"/>
                <a:gd name="T21" fmla="*/ 4282 h 4308"/>
                <a:gd name="T22" fmla="*/ 0 w 3207"/>
                <a:gd name="T23" fmla="*/ 4157 h 4308"/>
                <a:gd name="T24" fmla="*/ 55 w 3207"/>
                <a:gd name="T25" fmla="*/ 3340 h 4308"/>
                <a:gd name="T26" fmla="*/ 867 w 3207"/>
                <a:gd name="T27" fmla="*/ 1102 h 4308"/>
                <a:gd name="T28" fmla="*/ 984 w 3207"/>
                <a:gd name="T29" fmla="*/ 1181 h 4308"/>
                <a:gd name="T30" fmla="*/ 990 w 3207"/>
                <a:gd name="T31" fmla="*/ 2013 h 4308"/>
                <a:gd name="T32" fmla="*/ 883 w 3207"/>
                <a:gd name="T33" fmla="*/ 2101 h 4308"/>
                <a:gd name="T34" fmla="*/ 55 w 3207"/>
                <a:gd name="T35" fmla="*/ 2069 h 4308"/>
                <a:gd name="T36" fmla="*/ 0 w 3207"/>
                <a:gd name="T37" fmla="*/ 1252 h 4308"/>
                <a:gd name="T38" fmla="*/ 66 w 3207"/>
                <a:gd name="T39" fmla="*/ 1128 h 4308"/>
                <a:gd name="T40" fmla="*/ 883 w 3207"/>
                <a:gd name="T41" fmla="*/ 2207 h 4308"/>
                <a:gd name="T42" fmla="*/ 990 w 3207"/>
                <a:gd name="T43" fmla="*/ 2296 h 4308"/>
                <a:gd name="T44" fmla="*/ 984 w 3207"/>
                <a:gd name="T45" fmla="*/ 3127 h 4308"/>
                <a:gd name="T46" fmla="*/ 867 w 3207"/>
                <a:gd name="T47" fmla="*/ 3205 h 4308"/>
                <a:gd name="T48" fmla="*/ 45 w 3207"/>
                <a:gd name="T49" fmla="*/ 3162 h 4308"/>
                <a:gd name="T50" fmla="*/ 1 w 3207"/>
                <a:gd name="T51" fmla="*/ 2339 h 4308"/>
                <a:gd name="T52" fmla="*/ 79 w 3207"/>
                <a:gd name="T53" fmla="*/ 2222 h 4308"/>
                <a:gd name="T54" fmla="*/ 1999 w 3207"/>
                <a:gd name="T55" fmla="*/ 3313 h 4308"/>
                <a:gd name="T56" fmla="*/ 2098 w 3207"/>
                <a:gd name="T57" fmla="*/ 3411 h 4308"/>
                <a:gd name="T58" fmla="*/ 2080 w 3207"/>
                <a:gd name="T59" fmla="*/ 4242 h 4308"/>
                <a:gd name="T60" fmla="*/ 1955 w 3207"/>
                <a:gd name="T61" fmla="*/ 4308 h 4308"/>
                <a:gd name="T62" fmla="*/ 1137 w 3207"/>
                <a:gd name="T63" fmla="*/ 4253 h 4308"/>
                <a:gd name="T64" fmla="*/ 1106 w 3207"/>
                <a:gd name="T65" fmla="*/ 3426 h 4308"/>
                <a:gd name="T66" fmla="*/ 1195 w 3207"/>
                <a:gd name="T67" fmla="*/ 3317 h 4308"/>
                <a:gd name="T68" fmla="*/ 2014 w 3207"/>
                <a:gd name="T69" fmla="*/ 11 h 4308"/>
                <a:gd name="T70" fmla="*/ 2101 w 3207"/>
                <a:gd name="T71" fmla="*/ 120 h 4308"/>
                <a:gd name="T72" fmla="*/ 2070 w 3207"/>
                <a:gd name="T73" fmla="*/ 947 h 4308"/>
                <a:gd name="T74" fmla="*/ 1253 w 3207"/>
                <a:gd name="T75" fmla="*/ 1002 h 4308"/>
                <a:gd name="T76" fmla="*/ 1129 w 3207"/>
                <a:gd name="T77" fmla="*/ 936 h 4308"/>
                <a:gd name="T78" fmla="*/ 1109 w 3207"/>
                <a:gd name="T79" fmla="*/ 106 h 4308"/>
                <a:gd name="T80" fmla="*/ 1208 w 3207"/>
                <a:gd name="T81" fmla="*/ 7 h 4308"/>
                <a:gd name="T82" fmla="*/ 2026 w 3207"/>
                <a:gd name="T83" fmla="*/ 1120 h 4308"/>
                <a:gd name="T84" fmla="*/ 2104 w 3207"/>
                <a:gd name="T85" fmla="*/ 1237 h 4308"/>
                <a:gd name="T86" fmla="*/ 2061 w 3207"/>
                <a:gd name="T87" fmla="*/ 2060 h 4308"/>
                <a:gd name="T88" fmla="*/ 1237 w 3207"/>
                <a:gd name="T89" fmla="*/ 2103 h 4308"/>
                <a:gd name="T90" fmla="*/ 1121 w 3207"/>
                <a:gd name="T91" fmla="*/ 2025 h 4308"/>
                <a:gd name="T92" fmla="*/ 1114 w 3207"/>
                <a:gd name="T93" fmla="*/ 1194 h 4308"/>
                <a:gd name="T94" fmla="*/ 1223 w 3207"/>
                <a:gd name="T95" fmla="*/ 1106 h 4308"/>
                <a:gd name="T96" fmla="*/ 2038 w 3207"/>
                <a:gd name="T97" fmla="*/ 2229 h 4308"/>
                <a:gd name="T98" fmla="*/ 2104 w 3207"/>
                <a:gd name="T99" fmla="*/ 2354 h 4308"/>
                <a:gd name="T100" fmla="*/ 2050 w 3207"/>
                <a:gd name="T101" fmla="*/ 3172 h 4308"/>
                <a:gd name="T102" fmla="*/ 1223 w 3207"/>
                <a:gd name="T103" fmla="*/ 3203 h 4308"/>
                <a:gd name="T104" fmla="*/ 1114 w 3207"/>
                <a:gd name="T105" fmla="*/ 3114 h 4308"/>
                <a:gd name="T106" fmla="*/ 1121 w 3207"/>
                <a:gd name="T107" fmla="*/ 2283 h 4308"/>
                <a:gd name="T108" fmla="*/ 1237 w 3207"/>
                <a:gd name="T109" fmla="*/ 2205 h 4308"/>
                <a:gd name="T110" fmla="*/ 3152 w 3207"/>
                <a:gd name="T111" fmla="*/ 34 h 4308"/>
                <a:gd name="T112" fmla="*/ 3207 w 3207"/>
                <a:gd name="T113" fmla="*/ 851 h 4308"/>
                <a:gd name="T114" fmla="*/ 3141 w 3207"/>
                <a:gd name="T115" fmla="*/ 976 h 4308"/>
                <a:gd name="T116" fmla="*/ 2310 w 3207"/>
                <a:gd name="T117" fmla="*/ 995 h 4308"/>
                <a:gd name="T118" fmla="*/ 2212 w 3207"/>
                <a:gd name="T119" fmla="*/ 897 h 4308"/>
                <a:gd name="T120" fmla="*/ 2231 w 3207"/>
                <a:gd name="T121" fmla="*/ 66 h 4308"/>
                <a:gd name="T122" fmla="*/ 2356 w 3207"/>
                <a:gd name="T123" fmla="*/ 0 h 4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7" h="4308">
                  <a:moveTo>
                    <a:pt x="3057" y="2204"/>
                  </a:moveTo>
                  <a:lnTo>
                    <a:pt x="3072" y="2205"/>
                  </a:lnTo>
                  <a:lnTo>
                    <a:pt x="3087" y="2207"/>
                  </a:lnTo>
                  <a:lnTo>
                    <a:pt x="3102" y="2211"/>
                  </a:lnTo>
                  <a:lnTo>
                    <a:pt x="3115" y="2216"/>
                  </a:lnTo>
                  <a:lnTo>
                    <a:pt x="3129" y="2222"/>
                  </a:lnTo>
                  <a:lnTo>
                    <a:pt x="3141" y="2229"/>
                  </a:lnTo>
                  <a:lnTo>
                    <a:pt x="3152" y="2239"/>
                  </a:lnTo>
                  <a:lnTo>
                    <a:pt x="3163" y="2248"/>
                  </a:lnTo>
                  <a:lnTo>
                    <a:pt x="3173" y="2258"/>
                  </a:lnTo>
                  <a:lnTo>
                    <a:pt x="3181" y="2271"/>
                  </a:lnTo>
                  <a:lnTo>
                    <a:pt x="3189" y="2283"/>
                  </a:lnTo>
                  <a:lnTo>
                    <a:pt x="3196" y="2296"/>
                  </a:lnTo>
                  <a:lnTo>
                    <a:pt x="3200" y="2310"/>
                  </a:lnTo>
                  <a:lnTo>
                    <a:pt x="3204" y="2325"/>
                  </a:lnTo>
                  <a:lnTo>
                    <a:pt x="3206" y="2339"/>
                  </a:lnTo>
                  <a:lnTo>
                    <a:pt x="3207" y="2354"/>
                  </a:lnTo>
                  <a:lnTo>
                    <a:pt x="3207" y="3056"/>
                  </a:lnTo>
                  <a:lnTo>
                    <a:pt x="3206" y="3071"/>
                  </a:lnTo>
                  <a:lnTo>
                    <a:pt x="3204" y="3086"/>
                  </a:lnTo>
                  <a:lnTo>
                    <a:pt x="3200" y="3100"/>
                  </a:lnTo>
                  <a:lnTo>
                    <a:pt x="3196" y="3114"/>
                  </a:lnTo>
                  <a:lnTo>
                    <a:pt x="3189" y="3127"/>
                  </a:lnTo>
                  <a:lnTo>
                    <a:pt x="3181" y="3140"/>
                  </a:lnTo>
                  <a:lnTo>
                    <a:pt x="3173" y="3151"/>
                  </a:lnTo>
                  <a:lnTo>
                    <a:pt x="3163" y="3162"/>
                  </a:lnTo>
                  <a:lnTo>
                    <a:pt x="3152" y="3172"/>
                  </a:lnTo>
                  <a:lnTo>
                    <a:pt x="3141" y="3180"/>
                  </a:lnTo>
                  <a:lnTo>
                    <a:pt x="3129" y="3188"/>
                  </a:lnTo>
                  <a:lnTo>
                    <a:pt x="3115" y="3194"/>
                  </a:lnTo>
                  <a:lnTo>
                    <a:pt x="3102" y="3200"/>
                  </a:lnTo>
                  <a:lnTo>
                    <a:pt x="3087" y="3203"/>
                  </a:lnTo>
                  <a:lnTo>
                    <a:pt x="3072" y="3205"/>
                  </a:lnTo>
                  <a:lnTo>
                    <a:pt x="3057" y="3206"/>
                  </a:lnTo>
                  <a:lnTo>
                    <a:pt x="2356" y="3206"/>
                  </a:lnTo>
                  <a:lnTo>
                    <a:pt x="2340" y="3205"/>
                  </a:lnTo>
                  <a:lnTo>
                    <a:pt x="2325" y="3203"/>
                  </a:lnTo>
                  <a:lnTo>
                    <a:pt x="2311" y="3200"/>
                  </a:lnTo>
                  <a:lnTo>
                    <a:pt x="2297" y="3194"/>
                  </a:lnTo>
                  <a:lnTo>
                    <a:pt x="2283" y="3188"/>
                  </a:lnTo>
                  <a:lnTo>
                    <a:pt x="2271" y="3180"/>
                  </a:lnTo>
                  <a:lnTo>
                    <a:pt x="2260" y="3172"/>
                  </a:lnTo>
                  <a:lnTo>
                    <a:pt x="2249" y="3162"/>
                  </a:lnTo>
                  <a:lnTo>
                    <a:pt x="2240" y="3151"/>
                  </a:lnTo>
                  <a:lnTo>
                    <a:pt x="2231" y="3140"/>
                  </a:lnTo>
                  <a:lnTo>
                    <a:pt x="2223" y="3127"/>
                  </a:lnTo>
                  <a:lnTo>
                    <a:pt x="2217" y="3114"/>
                  </a:lnTo>
                  <a:lnTo>
                    <a:pt x="2212" y="3100"/>
                  </a:lnTo>
                  <a:lnTo>
                    <a:pt x="2208" y="3086"/>
                  </a:lnTo>
                  <a:lnTo>
                    <a:pt x="2206" y="3071"/>
                  </a:lnTo>
                  <a:lnTo>
                    <a:pt x="2205" y="3056"/>
                  </a:lnTo>
                  <a:lnTo>
                    <a:pt x="2205" y="2354"/>
                  </a:lnTo>
                  <a:lnTo>
                    <a:pt x="2206" y="2339"/>
                  </a:lnTo>
                  <a:lnTo>
                    <a:pt x="2208" y="2325"/>
                  </a:lnTo>
                  <a:lnTo>
                    <a:pt x="2212" y="2310"/>
                  </a:lnTo>
                  <a:lnTo>
                    <a:pt x="2217" y="2296"/>
                  </a:lnTo>
                  <a:lnTo>
                    <a:pt x="2223" y="2283"/>
                  </a:lnTo>
                  <a:lnTo>
                    <a:pt x="2231" y="2271"/>
                  </a:lnTo>
                  <a:lnTo>
                    <a:pt x="2240" y="2258"/>
                  </a:lnTo>
                  <a:lnTo>
                    <a:pt x="2249" y="2248"/>
                  </a:lnTo>
                  <a:lnTo>
                    <a:pt x="2260" y="2239"/>
                  </a:lnTo>
                  <a:lnTo>
                    <a:pt x="2271" y="2229"/>
                  </a:lnTo>
                  <a:lnTo>
                    <a:pt x="2283" y="2222"/>
                  </a:lnTo>
                  <a:lnTo>
                    <a:pt x="2297" y="2216"/>
                  </a:lnTo>
                  <a:lnTo>
                    <a:pt x="2311" y="2211"/>
                  </a:lnTo>
                  <a:lnTo>
                    <a:pt x="2325" y="2207"/>
                  </a:lnTo>
                  <a:lnTo>
                    <a:pt x="2340" y="2205"/>
                  </a:lnTo>
                  <a:lnTo>
                    <a:pt x="2356" y="2204"/>
                  </a:lnTo>
                  <a:lnTo>
                    <a:pt x="3057" y="2204"/>
                  </a:lnTo>
                  <a:close/>
                  <a:moveTo>
                    <a:pt x="852" y="3306"/>
                  </a:moveTo>
                  <a:lnTo>
                    <a:pt x="867" y="3307"/>
                  </a:lnTo>
                  <a:lnTo>
                    <a:pt x="883" y="3309"/>
                  </a:lnTo>
                  <a:lnTo>
                    <a:pt x="897" y="3313"/>
                  </a:lnTo>
                  <a:lnTo>
                    <a:pt x="911" y="3317"/>
                  </a:lnTo>
                  <a:lnTo>
                    <a:pt x="924" y="3325"/>
                  </a:lnTo>
                  <a:lnTo>
                    <a:pt x="937" y="3332"/>
                  </a:lnTo>
                  <a:lnTo>
                    <a:pt x="948" y="3340"/>
                  </a:lnTo>
                  <a:lnTo>
                    <a:pt x="958" y="3350"/>
                  </a:lnTo>
                  <a:lnTo>
                    <a:pt x="969" y="3361"/>
                  </a:lnTo>
                  <a:lnTo>
                    <a:pt x="977" y="3372"/>
                  </a:lnTo>
                  <a:lnTo>
                    <a:pt x="984" y="3384"/>
                  </a:lnTo>
                  <a:lnTo>
                    <a:pt x="990" y="3398"/>
                  </a:lnTo>
                  <a:lnTo>
                    <a:pt x="995" y="3411"/>
                  </a:lnTo>
                  <a:lnTo>
                    <a:pt x="1000" y="3426"/>
                  </a:lnTo>
                  <a:lnTo>
                    <a:pt x="1002" y="3441"/>
                  </a:lnTo>
                  <a:lnTo>
                    <a:pt x="1003" y="3457"/>
                  </a:lnTo>
                  <a:lnTo>
                    <a:pt x="1003" y="4157"/>
                  </a:lnTo>
                  <a:lnTo>
                    <a:pt x="1002" y="4173"/>
                  </a:lnTo>
                  <a:lnTo>
                    <a:pt x="1000" y="4188"/>
                  </a:lnTo>
                  <a:lnTo>
                    <a:pt x="995" y="4203"/>
                  </a:lnTo>
                  <a:lnTo>
                    <a:pt x="990" y="4216"/>
                  </a:lnTo>
                  <a:lnTo>
                    <a:pt x="984" y="4229"/>
                  </a:lnTo>
                  <a:lnTo>
                    <a:pt x="977" y="4242"/>
                  </a:lnTo>
                  <a:lnTo>
                    <a:pt x="969" y="4253"/>
                  </a:lnTo>
                  <a:lnTo>
                    <a:pt x="958" y="4264"/>
                  </a:lnTo>
                  <a:lnTo>
                    <a:pt x="948" y="4274"/>
                  </a:lnTo>
                  <a:lnTo>
                    <a:pt x="937" y="4282"/>
                  </a:lnTo>
                  <a:lnTo>
                    <a:pt x="924" y="4289"/>
                  </a:lnTo>
                  <a:lnTo>
                    <a:pt x="911" y="4296"/>
                  </a:lnTo>
                  <a:lnTo>
                    <a:pt x="897" y="4301"/>
                  </a:lnTo>
                  <a:lnTo>
                    <a:pt x="883" y="4305"/>
                  </a:lnTo>
                  <a:lnTo>
                    <a:pt x="867" y="4307"/>
                  </a:lnTo>
                  <a:lnTo>
                    <a:pt x="852" y="4308"/>
                  </a:lnTo>
                  <a:lnTo>
                    <a:pt x="151" y="4308"/>
                  </a:lnTo>
                  <a:lnTo>
                    <a:pt x="136" y="4307"/>
                  </a:lnTo>
                  <a:lnTo>
                    <a:pt x="120" y="4305"/>
                  </a:lnTo>
                  <a:lnTo>
                    <a:pt x="106" y="4301"/>
                  </a:lnTo>
                  <a:lnTo>
                    <a:pt x="92" y="4296"/>
                  </a:lnTo>
                  <a:lnTo>
                    <a:pt x="79" y="4289"/>
                  </a:lnTo>
                  <a:lnTo>
                    <a:pt x="66" y="4282"/>
                  </a:lnTo>
                  <a:lnTo>
                    <a:pt x="55" y="4274"/>
                  </a:lnTo>
                  <a:lnTo>
                    <a:pt x="45" y="4264"/>
                  </a:lnTo>
                  <a:lnTo>
                    <a:pt x="34" y="4253"/>
                  </a:lnTo>
                  <a:lnTo>
                    <a:pt x="26" y="4242"/>
                  </a:lnTo>
                  <a:lnTo>
                    <a:pt x="19" y="4229"/>
                  </a:lnTo>
                  <a:lnTo>
                    <a:pt x="13" y="4216"/>
                  </a:lnTo>
                  <a:lnTo>
                    <a:pt x="7" y="4203"/>
                  </a:lnTo>
                  <a:lnTo>
                    <a:pt x="3" y="4188"/>
                  </a:lnTo>
                  <a:lnTo>
                    <a:pt x="1" y="4173"/>
                  </a:lnTo>
                  <a:lnTo>
                    <a:pt x="0" y="4157"/>
                  </a:lnTo>
                  <a:lnTo>
                    <a:pt x="0" y="3457"/>
                  </a:lnTo>
                  <a:lnTo>
                    <a:pt x="1" y="3441"/>
                  </a:lnTo>
                  <a:lnTo>
                    <a:pt x="3" y="3426"/>
                  </a:lnTo>
                  <a:lnTo>
                    <a:pt x="7" y="3411"/>
                  </a:lnTo>
                  <a:lnTo>
                    <a:pt x="13" y="3398"/>
                  </a:lnTo>
                  <a:lnTo>
                    <a:pt x="19" y="3384"/>
                  </a:lnTo>
                  <a:lnTo>
                    <a:pt x="26" y="3372"/>
                  </a:lnTo>
                  <a:lnTo>
                    <a:pt x="34" y="3361"/>
                  </a:lnTo>
                  <a:lnTo>
                    <a:pt x="45" y="3350"/>
                  </a:lnTo>
                  <a:lnTo>
                    <a:pt x="55" y="3340"/>
                  </a:lnTo>
                  <a:lnTo>
                    <a:pt x="66" y="3332"/>
                  </a:lnTo>
                  <a:lnTo>
                    <a:pt x="79" y="3325"/>
                  </a:lnTo>
                  <a:lnTo>
                    <a:pt x="92" y="3317"/>
                  </a:lnTo>
                  <a:lnTo>
                    <a:pt x="106" y="3313"/>
                  </a:lnTo>
                  <a:lnTo>
                    <a:pt x="120" y="3309"/>
                  </a:lnTo>
                  <a:lnTo>
                    <a:pt x="136" y="3307"/>
                  </a:lnTo>
                  <a:lnTo>
                    <a:pt x="150" y="3306"/>
                  </a:lnTo>
                  <a:lnTo>
                    <a:pt x="852" y="3306"/>
                  </a:lnTo>
                  <a:close/>
                  <a:moveTo>
                    <a:pt x="852" y="1102"/>
                  </a:moveTo>
                  <a:lnTo>
                    <a:pt x="867" y="1102"/>
                  </a:lnTo>
                  <a:lnTo>
                    <a:pt x="883" y="1106"/>
                  </a:lnTo>
                  <a:lnTo>
                    <a:pt x="897" y="1109"/>
                  </a:lnTo>
                  <a:lnTo>
                    <a:pt x="911" y="1114"/>
                  </a:lnTo>
                  <a:lnTo>
                    <a:pt x="924" y="1120"/>
                  </a:lnTo>
                  <a:lnTo>
                    <a:pt x="937" y="1128"/>
                  </a:lnTo>
                  <a:lnTo>
                    <a:pt x="948" y="1136"/>
                  </a:lnTo>
                  <a:lnTo>
                    <a:pt x="958" y="1146"/>
                  </a:lnTo>
                  <a:lnTo>
                    <a:pt x="969" y="1157"/>
                  </a:lnTo>
                  <a:lnTo>
                    <a:pt x="977" y="1169"/>
                  </a:lnTo>
                  <a:lnTo>
                    <a:pt x="984" y="1181"/>
                  </a:lnTo>
                  <a:lnTo>
                    <a:pt x="990" y="1194"/>
                  </a:lnTo>
                  <a:lnTo>
                    <a:pt x="995" y="1208"/>
                  </a:lnTo>
                  <a:lnTo>
                    <a:pt x="1000" y="1222"/>
                  </a:lnTo>
                  <a:lnTo>
                    <a:pt x="1002" y="1237"/>
                  </a:lnTo>
                  <a:lnTo>
                    <a:pt x="1003" y="1252"/>
                  </a:lnTo>
                  <a:lnTo>
                    <a:pt x="1003" y="1954"/>
                  </a:lnTo>
                  <a:lnTo>
                    <a:pt x="1002" y="1969"/>
                  </a:lnTo>
                  <a:lnTo>
                    <a:pt x="1000" y="1984"/>
                  </a:lnTo>
                  <a:lnTo>
                    <a:pt x="995" y="1998"/>
                  </a:lnTo>
                  <a:lnTo>
                    <a:pt x="990" y="2013"/>
                  </a:lnTo>
                  <a:lnTo>
                    <a:pt x="984" y="2025"/>
                  </a:lnTo>
                  <a:lnTo>
                    <a:pt x="977" y="2037"/>
                  </a:lnTo>
                  <a:lnTo>
                    <a:pt x="969" y="2050"/>
                  </a:lnTo>
                  <a:lnTo>
                    <a:pt x="958" y="2060"/>
                  </a:lnTo>
                  <a:lnTo>
                    <a:pt x="948" y="2069"/>
                  </a:lnTo>
                  <a:lnTo>
                    <a:pt x="937" y="2079"/>
                  </a:lnTo>
                  <a:lnTo>
                    <a:pt x="924" y="2086"/>
                  </a:lnTo>
                  <a:lnTo>
                    <a:pt x="911" y="2092"/>
                  </a:lnTo>
                  <a:lnTo>
                    <a:pt x="897" y="2097"/>
                  </a:lnTo>
                  <a:lnTo>
                    <a:pt x="883" y="2101"/>
                  </a:lnTo>
                  <a:lnTo>
                    <a:pt x="867" y="2103"/>
                  </a:lnTo>
                  <a:lnTo>
                    <a:pt x="852" y="2104"/>
                  </a:lnTo>
                  <a:lnTo>
                    <a:pt x="151" y="2103"/>
                  </a:lnTo>
                  <a:lnTo>
                    <a:pt x="136" y="2103"/>
                  </a:lnTo>
                  <a:lnTo>
                    <a:pt x="120" y="2101"/>
                  </a:lnTo>
                  <a:lnTo>
                    <a:pt x="106" y="2097"/>
                  </a:lnTo>
                  <a:lnTo>
                    <a:pt x="92" y="2092"/>
                  </a:lnTo>
                  <a:lnTo>
                    <a:pt x="79" y="2086"/>
                  </a:lnTo>
                  <a:lnTo>
                    <a:pt x="66" y="2079"/>
                  </a:lnTo>
                  <a:lnTo>
                    <a:pt x="55" y="2069"/>
                  </a:lnTo>
                  <a:lnTo>
                    <a:pt x="45" y="2060"/>
                  </a:lnTo>
                  <a:lnTo>
                    <a:pt x="34" y="2050"/>
                  </a:lnTo>
                  <a:lnTo>
                    <a:pt x="26" y="2037"/>
                  </a:lnTo>
                  <a:lnTo>
                    <a:pt x="19" y="2025"/>
                  </a:lnTo>
                  <a:lnTo>
                    <a:pt x="13" y="2013"/>
                  </a:lnTo>
                  <a:lnTo>
                    <a:pt x="7" y="1998"/>
                  </a:lnTo>
                  <a:lnTo>
                    <a:pt x="3" y="1984"/>
                  </a:lnTo>
                  <a:lnTo>
                    <a:pt x="1" y="1969"/>
                  </a:lnTo>
                  <a:lnTo>
                    <a:pt x="0" y="1954"/>
                  </a:lnTo>
                  <a:lnTo>
                    <a:pt x="0" y="1252"/>
                  </a:lnTo>
                  <a:lnTo>
                    <a:pt x="1" y="1237"/>
                  </a:lnTo>
                  <a:lnTo>
                    <a:pt x="3" y="1222"/>
                  </a:lnTo>
                  <a:lnTo>
                    <a:pt x="7" y="1208"/>
                  </a:lnTo>
                  <a:lnTo>
                    <a:pt x="13" y="1194"/>
                  </a:lnTo>
                  <a:lnTo>
                    <a:pt x="19" y="1181"/>
                  </a:lnTo>
                  <a:lnTo>
                    <a:pt x="26" y="1169"/>
                  </a:lnTo>
                  <a:lnTo>
                    <a:pt x="34" y="1157"/>
                  </a:lnTo>
                  <a:lnTo>
                    <a:pt x="45" y="1146"/>
                  </a:lnTo>
                  <a:lnTo>
                    <a:pt x="55" y="1136"/>
                  </a:lnTo>
                  <a:lnTo>
                    <a:pt x="66" y="1128"/>
                  </a:lnTo>
                  <a:lnTo>
                    <a:pt x="79" y="1120"/>
                  </a:lnTo>
                  <a:lnTo>
                    <a:pt x="92" y="1114"/>
                  </a:lnTo>
                  <a:lnTo>
                    <a:pt x="106" y="1109"/>
                  </a:lnTo>
                  <a:lnTo>
                    <a:pt x="120" y="1106"/>
                  </a:lnTo>
                  <a:lnTo>
                    <a:pt x="136" y="1102"/>
                  </a:lnTo>
                  <a:lnTo>
                    <a:pt x="150" y="1102"/>
                  </a:lnTo>
                  <a:lnTo>
                    <a:pt x="852" y="1102"/>
                  </a:lnTo>
                  <a:close/>
                  <a:moveTo>
                    <a:pt x="852" y="2204"/>
                  </a:moveTo>
                  <a:lnTo>
                    <a:pt x="867" y="2205"/>
                  </a:lnTo>
                  <a:lnTo>
                    <a:pt x="883" y="2207"/>
                  </a:lnTo>
                  <a:lnTo>
                    <a:pt x="897" y="2211"/>
                  </a:lnTo>
                  <a:lnTo>
                    <a:pt x="911" y="2216"/>
                  </a:lnTo>
                  <a:lnTo>
                    <a:pt x="924" y="2222"/>
                  </a:lnTo>
                  <a:lnTo>
                    <a:pt x="937" y="2229"/>
                  </a:lnTo>
                  <a:lnTo>
                    <a:pt x="948" y="2239"/>
                  </a:lnTo>
                  <a:lnTo>
                    <a:pt x="958" y="2248"/>
                  </a:lnTo>
                  <a:lnTo>
                    <a:pt x="969" y="2258"/>
                  </a:lnTo>
                  <a:lnTo>
                    <a:pt x="977" y="2271"/>
                  </a:lnTo>
                  <a:lnTo>
                    <a:pt x="984" y="2283"/>
                  </a:lnTo>
                  <a:lnTo>
                    <a:pt x="990" y="2296"/>
                  </a:lnTo>
                  <a:lnTo>
                    <a:pt x="995" y="2310"/>
                  </a:lnTo>
                  <a:lnTo>
                    <a:pt x="1000" y="2325"/>
                  </a:lnTo>
                  <a:lnTo>
                    <a:pt x="1002" y="2339"/>
                  </a:lnTo>
                  <a:lnTo>
                    <a:pt x="1003" y="2354"/>
                  </a:lnTo>
                  <a:lnTo>
                    <a:pt x="1003" y="3056"/>
                  </a:lnTo>
                  <a:lnTo>
                    <a:pt x="1002" y="3071"/>
                  </a:lnTo>
                  <a:lnTo>
                    <a:pt x="1000" y="3086"/>
                  </a:lnTo>
                  <a:lnTo>
                    <a:pt x="995" y="3100"/>
                  </a:lnTo>
                  <a:lnTo>
                    <a:pt x="990" y="3114"/>
                  </a:lnTo>
                  <a:lnTo>
                    <a:pt x="984" y="3127"/>
                  </a:lnTo>
                  <a:lnTo>
                    <a:pt x="977" y="3140"/>
                  </a:lnTo>
                  <a:lnTo>
                    <a:pt x="969" y="3151"/>
                  </a:lnTo>
                  <a:lnTo>
                    <a:pt x="958" y="3162"/>
                  </a:lnTo>
                  <a:lnTo>
                    <a:pt x="948" y="3172"/>
                  </a:lnTo>
                  <a:lnTo>
                    <a:pt x="937" y="3180"/>
                  </a:lnTo>
                  <a:lnTo>
                    <a:pt x="924" y="3188"/>
                  </a:lnTo>
                  <a:lnTo>
                    <a:pt x="911" y="3194"/>
                  </a:lnTo>
                  <a:lnTo>
                    <a:pt x="897" y="3200"/>
                  </a:lnTo>
                  <a:lnTo>
                    <a:pt x="883" y="3203"/>
                  </a:lnTo>
                  <a:lnTo>
                    <a:pt x="867" y="3205"/>
                  </a:lnTo>
                  <a:lnTo>
                    <a:pt x="852" y="3206"/>
                  </a:lnTo>
                  <a:lnTo>
                    <a:pt x="151" y="3206"/>
                  </a:lnTo>
                  <a:lnTo>
                    <a:pt x="136" y="3205"/>
                  </a:lnTo>
                  <a:lnTo>
                    <a:pt x="120" y="3203"/>
                  </a:lnTo>
                  <a:lnTo>
                    <a:pt x="106" y="3200"/>
                  </a:lnTo>
                  <a:lnTo>
                    <a:pt x="92" y="3194"/>
                  </a:lnTo>
                  <a:lnTo>
                    <a:pt x="79" y="3188"/>
                  </a:lnTo>
                  <a:lnTo>
                    <a:pt x="66" y="3180"/>
                  </a:lnTo>
                  <a:lnTo>
                    <a:pt x="55" y="3172"/>
                  </a:lnTo>
                  <a:lnTo>
                    <a:pt x="45" y="3162"/>
                  </a:lnTo>
                  <a:lnTo>
                    <a:pt x="34" y="3151"/>
                  </a:lnTo>
                  <a:lnTo>
                    <a:pt x="26" y="3140"/>
                  </a:lnTo>
                  <a:lnTo>
                    <a:pt x="19" y="3127"/>
                  </a:lnTo>
                  <a:lnTo>
                    <a:pt x="13" y="3114"/>
                  </a:lnTo>
                  <a:lnTo>
                    <a:pt x="7" y="3100"/>
                  </a:lnTo>
                  <a:lnTo>
                    <a:pt x="3" y="3086"/>
                  </a:lnTo>
                  <a:lnTo>
                    <a:pt x="1" y="3071"/>
                  </a:lnTo>
                  <a:lnTo>
                    <a:pt x="0" y="3056"/>
                  </a:lnTo>
                  <a:lnTo>
                    <a:pt x="0" y="2354"/>
                  </a:lnTo>
                  <a:lnTo>
                    <a:pt x="1" y="2339"/>
                  </a:lnTo>
                  <a:lnTo>
                    <a:pt x="3" y="2325"/>
                  </a:lnTo>
                  <a:lnTo>
                    <a:pt x="7" y="2310"/>
                  </a:lnTo>
                  <a:lnTo>
                    <a:pt x="13" y="2296"/>
                  </a:lnTo>
                  <a:lnTo>
                    <a:pt x="19" y="2283"/>
                  </a:lnTo>
                  <a:lnTo>
                    <a:pt x="26" y="2271"/>
                  </a:lnTo>
                  <a:lnTo>
                    <a:pt x="34" y="2258"/>
                  </a:lnTo>
                  <a:lnTo>
                    <a:pt x="45" y="2248"/>
                  </a:lnTo>
                  <a:lnTo>
                    <a:pt x="55" y="2239"/>
                  </a:lnTo>
                  <a:lnTo>
                    <a:pt x="66" y="2229"/>
                  </a:lnTo>
                  <a:lnTo>
                    <a:pt x="79" y="2222"/>
                  </a:lnTo>
                  <a:lnTo>
                    <a:pt x="92" y="2216"/>
                  </a:lnTo>
                  <a:lnTo>
                    <a:pt x="106" y="2211"/>
                  </a:lnTo>
                  <a:lnTo>
                    <a:pt x="120" y="2207"/>
                  </a:lnTo>
                  <a:lnTo>
                    <a:pt x="136" y="2205"/>
                  </a:lnTo>
                  <a:lnTo>
                    <a:pt x="150" y="2204"/>
                  </a:lnTo>
                  <a:lnTo>
                    <a:pt x="852" y="2204"/>
                  </a:lnTo>
                  <a:close/>
                  <a:moveTo>
                    <a:pt x="1955" y="3306"/>
                  </a:moveTo>
                  <a:lnTo>
                    <a:pt x="1970" y="3307"/>
                  </a:lnTo>
                  <a:lnTo>
                    <a:pt x="1985" y="3309"/>
                  </a:lnTo>
                  <a:lnTo>
                    <a:pt x="1999" y="3313"/>
                  </a:lnTo>
                  <a:lnTo>
                    <a:pt x="2014" y="3317"/>
                  </a:lnTo>
                  <a:lnTo>
                    <a:pt x="2026" y="3325"/>
                  </a:lnTo>
                  <a:lnTo>
                    <a:pt x="2038" y="3332"/>
                  </a:lnTo>
                  <a:lnTo>
                    <a:pt x="2050" y="3340"/>
                  </a:lnTo>
                  <a:lnTo>
                    <a:pt x="2061" y="3350"/>
                  </a:lnTo>
                  <a:lnTo>
                    <a:pt x="2070" y="3361"/>
                  </a:lnTo>
                  <a:lnTo>
                    <a:pt x="2080" y="3372"/>
                  </a:lnTo>
                  <a:lnTo>
                    <a:pt x="2087" y="3384"/>
                  </a:lnTo>
                  <a:lnTo>
                    <a:pt x="2093" y="3398"/>
                  </a:lnTo>
                  <a:lnTo>
                    <a:pt x="2098" y="3411"/>
                  </a:lnTo>
                  <a:lnTo>
                    <a:pt x="2101" y="3426"/>
                  </a:lnTo>
                  <a:lnTo>
                    <a:pt x="2104" y="3441"/>
                  </a:lnTo>
                  <a:lnTo>
                    <a:pt x="2104" y="3457"/>
                  </a:lnTo>
                  <a:lnTo>
                    <a:pt x="2104" y="4157"/>
                  </a:lnTo>
                  <a:lnTo>
                    <a:pt x="2104" y="4173"/>
                  </a:lnTo>
                  <a:lnTo>
                    <a:pt x="2101" y="4188"/>
                  </a:lnTo>
                  <a:lnTo>
                    <a:pt x="2098" y="4203"/>
                  </a:lnTo>
                  <a:lnTo>
                    <a:pt x="2093" y="4216"/>
                  </a:lnTo>
                  <a:lnTo>
                    <a:pt x="2087" y="4229"/>
                  </a:lnTo>
                  <a:lnTo>
                    <a:pt x="2080" y="4242"/>
                  </a:lnTo>
                  <a:lnTo>
                    <a:pt x="2070" y="4253"/>
                  </a:lnTo>
                  <a:lnTo>
                    <a:pt x="2061" y="4264"/>
                  </a:lnTo>
                  <a:lnTo>
                    <a:pt x="2050" y="4274"/>
                  </a:lnTo>
                  <a:lnTo>
                    <a:pt x="2038" y="4282"/>
                  </a:lnTo>
                  <a:lnTo>
                    <a:pt x="2026" y="4289"/>
                  </a:lnTo>
                  <a:lnTo>
                    <a:pt x="2014" y="4296"/>
                  </a:lnTo>
                  <a:lnTo>
                    <a:pt x="1999" y="4301"/>
                  </a:lnTo>
                  <a:lnTo>
                    <a:pt x="1985" y="4305"/>
                  </a:lnTo>
                  <a:lnTo>
                    <a:pt x="1970" y="4307"/>
                  </a:lnTo>
                  <a:lnTo>
                    <a:pt x="1955" y="4308"/>
                  </a:lnTo>
                  <a:lnTo>
                    <a:pt x="1253" y="4308"/>
                  </a:lnTo>
                  <a:lnTo>
                    <a:pt x="1237" y="4307"/>
                  </a:lnTo>
                  <a:lnTo>
                    <a:pt x="1223" y="4305"/>
                  </a:lnTo>
                  <a:lnTo>
                    <a:pt x="1208" y="4301"/>
                  </a:lnTo>
                  <a:lnTo>
                    <a:pt x="1195" y="4296"/>
                  </a:lnTo>
                  <a:lnTo>
                    <a:pt x="1181" y="4289"/>
                  </a:lnTo>
                  <a:lnTo>
                    <a:pt x="1169" y="4282"/>
                  </a:lnTo>
                  <a:lnTo>
                    <a:pt x="1158" y="4274"/>
                  </a:lnTo>
                  <a:lnTo>
                    <a:pt x="1146" y="4264"/>
                  </a:lnTo>
                  <a:lnTo>
                    <a:pt x="1137" y="4253"/>
                  </a:lnTo>
                  <a:lnTo>
                    <a:pt x="1129" y="4242"/>
                  </a:lnTo>
                  <a:lnTo>
                    <a:pt x="1121" y="4229"/>
                  </a:lnTo>
                  <a:lnTo>
                    <a:pt x="1114" y="4216"/>
                  </a:lnTo>
                  <a:lnTo>
                    <a:pt x="1109" y="4203"/>
                  </a:lnTo>
                  <a:lnTo>
                    <a:pt x="1106" y="4188"/>
                  </a:lnTo>
                  <a:lnTo>
                    <a:pt x="1103" y="4173"/>
                  </a:lnTo>
                  <a:lnTo>
                    <a:pt x="1103" y="4157"/>
                  </a:lnTo>
                  <a:lnTo>
                    <a:pt x="1103" y="3457"/>
                  </a:lnTo>
                  <a:lnTo>
                    <a:pt x="1103" y="3441"/>
                  </a:lnTo>
                  <a:lnTo>
                    <a:pt x="1106" y="3426"/>
                  </a:lnTo>
                  <a:lnTo>
                    <a:pt x="1109" y="3411"/>
                  </a:lnTo>
                  <a:lnTo>
                    <a:pt x="1114" y="3398"/>
                  </a:lnTo>
                  <a:lnTo>
                    <a:pt x="1121" y="3384"/>
                  </a:lnTo>
                  <a:lnTo>
                    <a:pt x="1129" y="3372"/>
                  </a:lnTo>
                  <a:lnTo>
                    <a:pt x="1137" y="3361"/>
                  </a:lnTo>
                  <a:lnTo>
                    <a:pt x="1146" y="3350"/>
                  </a:lnTo>
                  <a:lnTo>
                    <a:pt x="1158" y="3340"/>
                  </a:lnTo>
                  <a:lnTo>
                    <a:pt x="1169" y="3332"/>
                  </a:lnTo>
                  <a:lnTo>
                    <a:pt x="1181" y="3325"/>
                  </a:lnTo>
                  <a:lnTo>
                    <a:pt x="1195" y="3317"/>
                  </a:lnTo>
                  <a:lnTo>
                    <a:pt x="1208" y="3313"/>
                  </a:lnTo>
                  <a:lnTo>
                    <a:pt x="1223" y="3309"/>
                  </a:lnTo>
                  <a:lnTo>
                    <a:pt x="1237" y="3307"/>
                  </a:lnTo>
                  <a:lnTo>
                    <a:pt x="1253" y="3306"/>
                  </a:lnTo>
                  <a:lnTo>
                    <a:pt x="1955" y="3306"/>
                  </a:lnTo>
                  <a:close/>
                  <a:moveTo>
                    <a:pt x="1955" y="0"/>
                  </a:moveTo>
                  <a:lnTo>
                    <a:pt x="1970" y="1"/>
                  </a:lnTo>
                  <a:lnTo>
                    <a:pt x="1985" y="3"/>
                  </a:lnTo>
                  <a:lnTo>
                    <a:pt x="1999" y="7"/>
                  </a:lnTo>
                  <a:lnTo>
                    <a:pt x="2014" y="11"/>
                  </a:lnTo>
                  <a:lnTo>
                    <a:pt x="2026" y="19"/>
                  </a:lnTo>
                  <a:lnTo>
                    <a:pt x="2038" y="26"/>
                  </a:lnTo>
                  <a:lnTo>
                    <a:pt x="2050" y="34"/>
                  </a:lnTo>
                  <a:lnTo>
                    <a:pt x="2061" y="45"/>
                  </a:lnTo>
                  <a:lnTo>
                    <a:pt x="2070" y="55"/>
                  </a:lnTo>
                  <a:lnTo>
                    <a:pt x="2080" y="66"/>
                  </a:lnTo>
                  <a:lnTo>
                    <a:pt x="2087" y="79"/>
                  </a:lnTo>
                  <a:lnTo>
                    <a:pt x="2093" y="92"/>
                  </a:lnTo>
                  <a:lnTo>
                    <a:pt x="2098" y="106"/>
                  </a:lnTo>
                  <a:lnTo>
                    <a:pt x="2101" y="120"/>
                  </a:lnTo>
                  <a:lnTo>
                    <a:pt x="2104" y="135"/>
                  </a:lnTo>
                  <a:lnTo>
                    <a:pt x="2104" y="150"/>
                  </a:lnTo>
                  <a:lnTo>
                    <a:pt x="2104" y="851"/>
                  </a:lnTo>
                  <a:lnTo>
                    <a:pt x="2104" y="867"/>
                  </a:lnTo>
                  <a:lnTo>
                    <a:pt x="2101" y="882"/>
                  </a:lnTo>
                  <a:lnTo>
                    <a:pt x="2098" y="897"/>
                  </a:lnTo>
                  <a:lnTo>
                    <a:pt x="2093" y="910"/>
                  </a:lnTo>
                  <a:lnTo>
                    <a:pt x="2087" y="924"/>
                  </a:lnTo>
                  <a:lnTo>
                    <a:pt x="2080" y="936"/>
                  </a:lnTo>
                  <a:lnTo>
                    <a:pt x="2070" y="947"/>
                  </a:lnTo>
                  <a:lnTo>
                    <a:pt x="2061" y="958"/>
                  </a:lnTo>
                  <a:lnTo>
                    <a:pt x="2050" y="968"/>
                  </a:lnTo>
                  <a:lnTo>
                    <a:pt x="2038" y="976"/>
                  </a:lnTo>
                  <a:lnTo>
                    <a:pt x="2026" y="984"/>
                  </a:lnTo>
                  <a:lnTo>
                    <a:pt x="2014" y="990"/>
                  </a:lnTo>
                  <a:lnTo>
                    <a:pt x="1999" y="995"/>
                  </a:lnTo>
                  <a:lnTo>
                    <a:pt x="1985" y="999"/>
                  </a:lnTo>
                  <a:lnTo>
                    <a:pt x="1970" y="1001"/>
                  </a:lnTo>
                  <a:lnTo>
                    <a:pt x="1955" y="1002"/>
                  </a:lnTo>
                  <a:lnTo>
                    <a:pt x="1253" y="1002"/>
                  </a:lnTo>
                  <a:lnTo>
                    <a:pt x="1237" y="1001"/>
                  </a:lnTo>
                  <a:lnTo>
                    <a:pt x="1223" y="999"/>
                  </a:lnTo>
                  <a:lnTo>
                    <a:pt x="1208" y="995"/>
                  </a:lnTo>
                  <a:lnTo>
                    <a:pt x="1195" y="990"/>
                  </a:lnTo>
                  <a:lnTo>
                    <a:pt x="1181" y="984"/>
                  </a:lnTo>
                  <a:lnTo>
                    <a:pt x="1169" y="976"/>
                  </a:lnTo>
                  <a:lnTo>
                    <a:pt x="1158" y="968"/>
                  </a:lnTo>
                  <a:lnTo>
                    <a:pt x="1146" y="958"/>
                  </a:lnTo>
                  <a:lnTo>
                    <a:pt x="1137" y="947"/>
                  </a:lnTo>
                  <a:lnTo>
                    <a:pt x="1129" y="936"/>
                  </a:lnTo>
                  <a:lnTo>
                    <a:pt x="1121" y="924"/>
                  </a:lnTo>
                  <a:lnTo>
                    <a:pt x="1114" y="910"/>
                  </a:lnTo>
                  <a:lnTo>
                    <a:pt x="1109" y="897"/>
                  </a:lnTo>
                  <a:lnTo>
                    <a:pt x="1106" y="882"/>
                  </a:lnTo>
                  <a:lnTo>
                    <a:pt x="1103" y="867"/>
                  </a:lnTo>
                  <a:lnTo>
                    <a:pt x="1103" y="851"/>
                  </a:lnTo>
                  <a:lnTo>
                    <a:pt x="1103" y="150"/>
                  </a:lnTo>
                  <a:lnTo>
                    <a:pt x="1103" y="135"/>
                  </a:lnTo>
                  <a:lnTo>
                    <a:pt x="1106" y="120"/>
                  </a:lnTo>
                  <a:lnTo>
                    <a:pt x="1109" y="106"/>
                  </a:lnTo>
                  <a:lnTo>
                    <a:pt x="1114" y="92"/>
                  </a:lnTo>
                  <a:lnTo>
                    <a:pt x="1121" y="79"/>
                  </a:lnTo>
                  <a:lnTo>
                    <a:pt x="1129" y="66"/>
                  </a:lnTo>
                  <a:lnTo>
                    <a:pt x="1137" y="55"/>
                  </a:lnTo>
                  <a:lnTo>
                    <a:pt x="1146" y="45"/>
                  </a:lnTo>
                  <a:lnTo>
                    <a:pt x="1158" y="34"/>
                  </a:lnTo>
                  <a:lnTo>
                    <a:pt x="1169" y="26"/>
                  </a:lnTo>
                  <a:lnTo>
                    <a:pt x="1181" y="19"/>
                  </a:lnTo>
                  <a:lnTo>
                    <a:pt x="1195" y="11"/>
                  </a:lnTo>
                  <a:lnTo>
                    <a:pt x="1208" y="7"/>
                  </a:lnTo>
                  <a:lnTo>
                    <a:pt x="1223" y="3"/>
                  </a:lnTo>
                  <a:lnTo>
                    <a:pt x="1237" y="1"/>
                  </a:lnTo>
                  <a:lnTo>
                    <a:pt x="1253" y="0"/>
                  </a:lnTo>
                  <a:lnTo>
                    <a:pt x="1955" y="0"/>
                  </a:lnTo>
                  <a:close/>
                  <a:moveTo>
                    <a:pt x="1955" y="1102"/>
                  </a:moveTo>
                  <a:lnTo>
                    <a:pt x="1970" y="1102"/>
                  </a:lnTo>
                  <a:lnTo>
                    <a:pt x="1985" y="1106"/>
                  </a:lnTo>
                  <a:lnTo>
                    <a:pt x="1999" y="1109"/>
                  </a:lnTo>
                  <a:lnTo>
                    <a:pt x="2014" y="1114"/>
                  </a:lnTo>
                  <a:lnTo>
                    <a:pt x="2026" y="1120"/>
                  </a:lnTo>
                  <a:lnTo>
                    <a:pt x="2038" y="1128"/>
                  </a:lnTo>
                  <a:lnTo>
                    <a:pt x="2050" y="1136"/>
                  </a:lnTo>
                  <a:lnTo>
                    <a:pt x="2061" y="1146"/>
                  </a:lnTo>
                  <a:lnTo>
                    <a:pt x="2070" y="1157"/>
                  </a:lnTo>
                  <a:lnTo>
                    <a:pt x="2080" y="1169"/>
                  </a:lnTo>
                  <a:lnTo>
                    <a:pt x="2087" y="1181"/>
                  </a:lnTo>
                  <a:lnTo>
                    <a:pt x="2093" y="1194"/>
                  </a:lnTo>
                  <a:lnTo>
                    <a:pt x="2098" y="1208"/>
                  </a:lnTo>
                  <a:lnTo>
                    <a:pt x="2101" y="1222"/>
                  </a:lnTo>
                  <a:lnTo>
                    <a:pt x="2104" y="1237"/>
                  </a:lnTo>
                  <a:lnTo>
                    <a:pt x="2104" y="1252"/>
                  </a:lnTo>
                  <a:lnTo>
                    <a:pt x="2104" y="1954"/>
                  </a:lnTo>
                  <a:lnTo>
                    <a:pt x="2104" y="1969"/>
                  </a:lnTo>
                  <a:lnTo>
                    <a:pt x="2101" y="1984"/>
                  </a:lnTo>
                  <a:lnTo>
                    <a:pt x="2098" y="1998"/>
                  </a:lnTo>
                  <a:lnTo>
                    <a:pt x="2093" y="2013"/>
                  </a:lnTo>
                  <a:lnTo>
                    <a:pt x="2087" y="2025"/>
                  </a:lnTo>
                  <a:lnTo>
                    <a:pt x="2080" y="2037"/>
                  </a:lnTo>
                  <a:lnTo>
                    <a:pt x="2070" y="2050"/>
                  </a:lnTo>
                  <a:lnTo>
                    <a:pt x="2061" y="2060"/>
                  </a:lnTo>
                  <a:lnTo>
                    <a:pt x="2050" y="2069"/>
                  </a:lnTo>
                  <a:lnTo>
                    <a:pt x="2038" y="2079"/>
                  </a:lnTo>
                  <a:lnTo>
                    <a:pt x="2026" y="2086"/>
                  </a:lnTo>
                  <a:lnTo>
                    <a:pt x="2014" y="2092"/>
                  </a:lnTo>
                  <a:lnTo>
                    <a:pt x="1999" y="2097"/>
                  </a:lnTo>
                  <a:lnTo>
                    <a:pt x="1985" y="2101"/>
                  </a:lnTo>
                  <a:lnTo>
                    <a:pt x="1970" y="2103"/>
                  </a:lnTo>
                  <a:lnTo>
                    <a:pt x="1955" y="2104"/>
                  </a:lnTo>
                  <a:lnTo>
                    <a:pt x="1253" y="2103"/>
                  </a:lnTo>
                  <a:lnTo>
                    <a:pt x="1237" y="2103"/>
                  </a:lnTo>
                  <a:lnTo>
                    <a:pt x="1223" y="2101"/>
                  </a:lnTo>
                  <a:lnTo>
                    <a:pt x="1208" y="2097"/>
                  </a:lnTo>
                  <a:lnTo>
                    <a:pt x="1195" y="2092"/>
                  </a:lnTo>
                  <a:lnTo>
                    <a:pt x="1181" y="2086"/>
                  </a:lnTo>
                  <a:lnTo>
                    <a:pt x="1169" y="2079"/>
                  </a:lnTo>
                  <a:lnTo>
                    <a:pt x="1158" y="2069"/>
                  </a:lnTo>
                  <a:lnTo>
                    <a:pt x="1146" y="2060"/>
                  </a:lnTo>
                  <a:lnTo>
                    <a:pt x="1137" y="2050"/>
                  </a:lnTo>
                  <a:lnTo>
                    <a:pt x="1129" y="2037"/>
                  </a:lnTo>
                  <a:lnTo>
                    <a:pt x="1121" y="2025"/>
                  </a:lnTo>
                  <a:lnTo>
                    <a:pt x="1114" y="2013"/>
                  </a:lnTo>
                  <a:lnTo>
                    <a:pt x="1109" y="1998"/>
                  </a:lnTo>
                  <a:lnTo>
                    <a:pt x="1106" y="1984"/>
                  </a:lnTo>
                  <a:lnTo>
                    <a:pt x="1103" y="1969"/>
                  </a:lnTo>
                  <a:lnTo>
                    <a:pt x="1103" y="1954"/>
                  </a:lnTo>
                  <a:lnTo>
                    <a:pt x="1103" y="1252"/>
                  </a:lnTo>
                  <a:lnTo>
                    <a:pt x="1103" y="1237"/>
                  </a:lnTo>
                  <a:lnTo>
                    <a:pt x="1106" y="1222"/>
                  </a:lnTo>
                  <a:lnTo>
                    <a:pt x="1109" y="1208"/>
                  </a:lnTo>
                  <a:lnTo>
                    <a:pt x="1114" y="1194"/>
                  </a:lnTo>
                  <a:lnTo>
                    <a:pt x="1121" y="1181"/>
                  </a:lnTo>
                  <a:lnTo>
                    <a:pt x="1129" y="1169"/>
                  </a:lnTo>
                  <a:lnTo>
                    <a:pt x="1137" y="1157"/>
                  </a:lnTo>
                  <a:lnTo>
                    <a:pt x="1146" y="1146"/>
                  </a:lnTo>
                  <a:lnTo>
                    <a:pt x="1158" y="1136"/>
                  </a:lnTo>
                  <a:lnTo>
                    <a:pt x="1169" y="1128"/>
                  </a:lnTo>
                  <a:lnTo>
                    <a:pt x="1181" y="1120"/>
                  </a:lnTo>
                  <a:lnTo>
                    <a:pt x="1195" y="1114"/>
                  </a:lnTo>
                  <a:lnTo>
                    <a:pt x="1208" y="1109"/>
                  </a:lnTo>
                  <a:lnTo>
                    <a:pt x="1223" y="1106"/>
                  </a:lnTo>
                  <a:lnTo>
                    <a:pt x="1237" y="1102"/>
                  </a:lnTo>
                  <a:lnTo>
                    <a:pt x="1253" y="1102"/>
                  </a:lnTo>
                  <a:lnTo>
                    <a:pt x="1955" y="1102"/>
                  </a:lnTo>
                  <a:close/>
                  <a:moveTo>
                    <a:pt x="1955" y="2204"/>
                  </a:moveTo>
                  <a:lnTo>
                    <a:pt x="1970" y="2205"/>
                  </a:lnTo>
                  <a:lnTo>
                    <a:pt x="1985" y="2207"/>
                  </a:lnTo>
                  <a:lnTo>
                    <a:pt x="1999" y="2211"/>
                  </a:lnTo>
                  <a:lnTo>
                    <a:pt x="2014" y="2216"/>
                  </a:lnTo>
                  <a:lnTo>
                    <a:pt x="2026" y="2222"/>
                  </a:lnTo>
                  <a:lnTo>
                    <a:pt x="2038" y="2229"/>
                  </a:lnTo>
                  <a:lnTo>
                    <a:pt x="2050" y="2239"/>
                  </a:lnTo>
                  <a:lnTo>
                    <a:pt x="2061" y="2248"/>
                  </a:lnTo>
                  <a:lnTo>
                    <a:pt x="2070" y="2258"/>
                  </a:lnTo>
                  <a:lnTo>
                    <a:pt x="2080" y="2271"/>
                  </a:lnTo>
                  <a:lnTo>
                    <a:pt x="2087" y="2283"/>
                  </a:lnTo>
                  <a:lnTo>
                    <a:pt x="2093" y="2296"/>
                  </a:lnTo>
                  <a:lnTo>
                    <a:pt x="2098" y="2310"/>
                  </a:lnTo>
                  <a:lnTo>
                    <a:pt x="2101" y="2325"/>
                  </a:lnTo>
                  <a:lnTo>
                    <a:pt x="2104" y="2339"/>
                  </a:lnTo>
                  <a:lnTo>
                    <a:pt x="2104" y="2354"/>
                  </a:lnTo>
                  <a:lnTo>
                    <a:pt x="2104" y="3056"/>
                  </a:lnTo>
                  <a:lnTo>
                    <a:pt x="2104" y="3071"/>
                  </a:lnTo>
                  <a:lnTo>
                    <a:pt x="2101" y="3086"/>
                  </a:lnTo>
                  <a:lnTo>
                    <a:pt x="2098" y="3100"/>
                  </a:lnTo>
                  <a:lnTo>
                    <a:pt x="2093" y="3114"/>
                  </a:lnTo>
                  <a:lnTo>
                    <a:pt x="2087" y="3127"/>
                  </a:lnTo>
                  <a:lnTo>
                    <a:pt x="2080" y="3140"/>
                  </a:lnTo>
                  <a:lnTo>
                    <a:pt x="2070" y="3151"/>
                  </a:lnTo>
                  <a:lnTo>
                    <a:pt x="2061" y="3162"/>
                  </a:lnTo>
                  <a:lnTo>
                    <a:pt x="2050" y="3172"/>
                  </a:lnTo>
                  <a:lnTo>
                    <a:pt x="2038" y="3180"/>
                  </a:lnTo>
                  <a:lnTo>
                    <a:pt x="2026" y="3188"/>
                  </a:lnTo>
                  <a:lnTo>
                    <a:pt x="2014" y="3194"/>
                  </a:lnTo>
                  <a:lnTo>
                    <a:pt x="1999" y="3200"/>
                  </a:lnTo>
                  <a:lnTo>
                    <a:pt x="1985" y="3203"/>
                  </a:lnTo>
                  <a:lnTo>
                    <a:pt x="1970" y="3205"/>
                  </a:lnTo>
                  <a:lnTo>
                    <a:pt x="1955" y="3206"/>
                  </a:lnTo>
                  <a:lnTo>
                    <a:pt x="1253" y="3206"/>
                  </a:lnTo>
                  <a:lnTo>
                    <a:pt x="1237" y="3205"/>
                  </a:lnTo>
                  <a:lnTo>
                    <a:pt x="1223" y="3203"/>
                  </a:lnTo>
                  <a:lnTo>
                    <a:pt x="1208" y="3200"/>
                  </a:lnTo>
                  <a:lnTo>
                    <a:pt x="1195" y="3194"/>
                  </a:lnTo>
                  <a:lnTo>
                    <a:pt x="1181" y="3188"/>
                  </a:lnTo>
                  <a:lnTo>
                    <a:pt x="1169" y="3180"/>
                  </a:lnTo>
                  <a:lnTo>
                    <a:pt x="1158" y="3172"/>
                  </a:lnTo>
                  <a:lnTo>
                    <a:pt x="1146" y="3162"/>
                  </a:lnTo>
                  <a:lnTo>
                    <a:pt x="1137" y="3151"/>
                  </a:lnTo>
                  <a:lnTo>
                    <a:pt x="1129" y="3140"/>
                  </a:lnTo>
                  <a:lnTo>
                    <a:pt x="1121" y="3127"/>
                  </a:lnTo>
                  <a:lnTo>
                    <a:pt x="1114" y="3114"/>
                  </a:lnTo>
                  <a:lnTo>
                    <a:pt x="1109" y="3100"/>
                  </a:lnTo>
                  <a:lnTo>
                    <a:pt x="1106" y="3086"/>
                  </a:lnTo>
                  <a:lnTo>
                    <a:pt x="1103" y="3071"/>
                  </a:lnTo>
                  <a:lnTo>
                    <a:pt x="1103" y="3056"/>
                  </a:lnTo>
                  <a:lnTo>
                    <a:pt x="1103" y="2354"/>
                  </a:lnTo>
                  <a:lnTo>
                    <a:pt x="1103" y="2339"/>
                  </a:lnTo>
                  <a:lnTo>
                    <a:pt x="1106" y="2325"/>
                  </a:lnTo>
                  <a:lnTo>
                    <a:pt x="1109" y="2310"/>
                  </a:lnTo>
                  <a:lnTo>
                    <a:pt x="1114" y="2296"/>
                  </a:lnTo>
                  <a:lnTo>
                    <a:pt x="1121" y="2283"/>
                  </a:lnTo>
                  <a:lnTo>
                    <a:pt x="1129" y="2271"/>
                  </a:lnTo>
                  <a:lnTo>
                    <a:pt x="1137" y="2258"/>
                  </a:lnTo>
                  <a:lnTo>
                    <a:pt x="1146" y="2248"/>
                  </a:lnTo>
                  <a:lnTo>
                    <a:pt x="1158" y="2239"/>
                  </a:lnTo>
                  <a:lnTo>
                    <a:pt x="1169" y="2229"/>
                  </a:lnTo>
                  <a:lnTo>
                    <a:pt x="1181" y="2222"/>
                  </a:lnTo>
                  <a:lnTo>
                    <a:pt x="1195" y="2216"/>
                  </a:lnTo>
                  <a:lnTo>
                    <a:pt x="1208" y="2211"/>
                  </a:lnTo>
                  <a:lnTo>
                    <a:pt x="1223" y="2207"/>
                  </a:lnTo>
                  <a:lnTo>
                    <a:pt x="1237" y="2205"/>
                  </a:lnTo>
                  <a:lnTo>
                    <a:pt x="1253" y="2204"/>
                  </a:lnTo>
                  <a:lnTo>
                    <a:pt x="1955" y="2204"/>
                  </a:lnTo>
                  <a:close/>
                  <a:moveTo>
                    <a:pt x="3057" y="0"/>
                  </a:moveTo>
                  <a:lnTo>
                    <a:pt x="3072" y="1"/>
                  </a:lnTo>
                  <a:lnTo>
                    <a:pt x="3087" y="3"/>
                  </a:lnTo>
                  <a:lnTo>
                    <a:pt x="3102" y="7"/>
                  </a:lnTo>
                  <a:lnTo>
                    <a:pt x="3115" y="11"/>
                  </a:lnTo>
                  <a:lnTo>
                    <a:pt x="3129" y="19"/>
                  </a:lnTo>
                  <a:lnTo>
                    <a:pt x="3141" y="26"/>
                  </a:lnTo>
                  <a:lnTo>
                    <a:pt x="3152" y="34"/>
                  </a:lnTo>
                  <a:lnTo>
                    <a:pt x="3163" y="45"/>
                  </a:lnTo>
                  <a:lnTo>
                    <a:pt x="3173" y="55"/>
                  </a:lnTo>
                  <a:lnTo>
                    <a:pt x="3181" y="66"/>
                  </a:lnTo>
                  <a:lnTo>
                    <a:pt x="3189" y="79"/>
                  </a:lnTo>
                  <a:lnTo>
                    <a:pt x="3196" y="92"/>
                  </a:lnTo>
                  <a:lnTo>
                    <a:pt x="3200" y="106"/>
                  </a:lnTo>
                  <a:lnTo>
                    <a:pt x="3204" y="120"/>
                  </a:lnTo>
                  <a:lnTo>
                    <a:pt x="3206" y="135"/>
                  </a:lnTo>
                  <a:lnTo>
                    <a:pt x="3207" y="150"/>
                  </a:lnTo>
                  <a:lnTo>
                    <a:pt x="3207" y="851"/>
                  </a:lnTo>
                  <a:lnTo>
                    <a:pt x="3206" y="867"/>
                  </a:lnTo>
                  <a:lnTo>
                    <a:pt x="3204" y="882"/>
                  </a:lnTo>
                  <a:lnTo>
                    <a:pt x="3200" y="897"/>
                  </a:lnTo>
                  <a:lnTo>
                    <a:pt x="3196" y="910"/>
                  </a:lnTo>
                  <a:lnTo>
                    <a:pt x="3189" y="924"/>
                  </a:lnTo>
                  <a:lnTo>
                    <a:pt x="3181" y="936"/>
                  </a:lnTo>
                  <a:lnTo>
                    <a:pt x="3173" y="947"/>
                  </a:lnTo>
                  <a:lnTo>
                    <a:pt x="3163" y="958"/>
                  </a:lnTo>
                  <a:lnTo>
                    <a:pt x="3152" y="968"/>
                  </a:lnTo>
                  <a:lnTo>
                    <a:pt x="3141" y="976"/>
                  </a:lnTo>
                  <a:lnTo>
                    <a:pt x="3129" y="984"/>
                  </a:lnTo>
                  <a:lnTo>
                    <a:pt x="3115" y="990"/>
                  </a:lnTo>
                  <a:lnTo>
                    <a:pt x="3102" y="995"/>
                  </a:lnTo>
                  <a:lnTo>
                    <a:pt x="3087" y="999"/>
                  </a:lnTo>
                  <a:lnTo>
                    <a:pt x="3072" y="1001"/>
                  </a:lnTo>
                  <a:lnTo>
                    <a:pt x="3057" y="1002"/>
                  </a:lnTo>
                  <a:lnTo>
                    <a:pt x="2356" y="1002"/>
                  </a:lnTo>
                  <a:lnTo>
                    <a:pt x="2340" y="1001"/>
                  </a:lnTo>
                  <a:lnTo>
                    <a:pt x="2325" y="999"/>
                  </a:lnTo>
                  <a:lnTo>
                    <a:pt x="2310" y="995"/>
                  </a:lnTo>
                  <a:lnTo>
                    <a:pt x="2297" y="990"/>
                  </a:lnTo>
                  <a:lnTo>
                    <a:pt x="2283" y="984"/>
                  </a:lnTo>
                  <a:lnTo>
                    <a:pt x="2271" y="976"/>
                  </a:lnTo>
                  <a:lnTo>
                    <a:pt x="2260" y="968"/>
                  </a:lnTo>
                  <a:lnTo>
                    <a:pt x="2249" y="958"/>
                  </a:lnTo>
                  <a:lnTo>
                    <a:pt x="2240" y="947"/>
                  </a:lnTo>
                  <a:lnTo>
                    <a:pt x="2231" y="936"/>
                  </a:lnTo>
                  <a:lnTo>
                    <a:pt x="2223" y="924"/>
                  </a:lnTo>
                  <a:lnTo>
                    <a:pt x="2217" y="910"/>
                  </a:lnTo>
                  <a:lnTo>
                    <a:pt x="2212" y="897"/>
                  </a:lnTo>
                  <a:lnTo>
                    <a:pt x="2208" y="882"/>
                  </a:lnTo>
                  <a:lnTo>
                    <a:pt x="2206" y="867"/>
                  </a:lnTo>
                  <a:lnTo>
                    <a:pt x="2205" y="851"/>
                  </a:lnTo>
                  <a:lnTo>
                    <a:pt x="2205" y="150"/>
                  </a:lnTo>
                  <a:lnTo>
                    <a:pt x="2206" y="135"/>
                  </a:lnTo>
                  <a:lnTo>
                    <a:pt x="2208" y="120"/>
                  </a:lnTo>
                  <a:lnTo>
                    <a:pt x="2212" y="106"/>
                  </a:lnTo>
                  <a:lnTo>
                    <a:pt x="2217" y="92"/>
                  </a:lnTo>
                  <a:lnTo>
                    <a:pt x="2223" y="79"/>
                  </a:lnTo>
                  <a:lnTo>
                    <a:pt x="2231" y="66"/>
                  </a:lnTo>
                  <a:lnTo>
                    <a:pt x="2240" y="55"/>
                  </a:lnTo>
                  <a:lnTo>
                    <a:pt x="2249" y="45"/>
                  </a:lnTo>
                  <a:lnTo>
                    <a:pt x="2260" y="34"/>
                  </a:lnTo>
                  <a:lnTo>
                    <a:pt x="2271" y="26"/>
                  </a:lnTo>
                  <a:lnTo>
                    <a:pt x="2283" y="19"/>
                  </a:lnTo>
                  <a:lnTo>
                    <a:pt x="2297" y="11"/>
                  </a:lnTo>
                  <a:lnTo>
                    <a:pt x="2310" y="7"/>
                  </a:lnTo>
                  <a:lnTo>
                    <a:pt x="2325" y="3"/>
                  </a:lnTo>
                  <a:lnTo>
                    <a:pt x="2340" y="1"/>
                  </a:lnTo>
                  <a:lnTo>
                    <a:pt x="2356" y="0"/>
                  </a:lnTo>
                  <a:lnTo>
                    <a:pt x="30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2" name="Freeform 48"/>
            <p:cNvSpPr>
              <a:spLocks/>
            </p:cNvSpPr>
            <p:nvPr/>
          </p:nvSpPr>
          <p:spPr bwMode="auto">
            <a:xfrm>
              <a:off x="68" y="3004"/>
              <a:ext cx="46" cy="46"/>
            </a:xfrm>
            <a:custGeom>
              <a:avLst/>
              <a:gdLst>
                <a:gd name="T0" fmla="*/ 1060 w 1063"/>
                <a:gd name="T1" fmla="*/ 586 h 1062"/>
                <a:gd name="T2" fmla="*/ 1046 w 1063"/>
                <a:gd name="T3" fmla="*/ 664 h 1062"/>
                <a:gd name="T4" fmla="*/ 1021 w 1063"/>
                <a:gd name="T5" fmla="*/ 738 h 1062"/>
                <a:gd name="T6" fmla="*/ 986 w 1063"/>
                <a:gd name="T7" fmla="*/ 807 h 1062"/>
                <a:gd name="T8" fmla="*/ 942 w 1063"/>
                <a:gd name="T9" fmla="*/ 869 h 1062"/>
                <a:gd name="T10" fmla="*/ 889 w 1063"/>
                <a:gd name="T11" fmla="*/ 925 h 1062"/>
                <a:gd name="T12" fmla="*/ 828 w 1063"/>
                <a:gd name="T13" fmla="*/ 971 h 1062"/>
                <a:gd name="T14" fmla="*/ 762 w 1063"/>
                <a:gd name="T15" fmla="*/ 1010 h 1062"/>
                <a:gd name="T16" fmla="*/ 689 w 1063"/>
                <a:gd name="T17" fmla="*/ 1038 h 1062"/>
                <a:gd name="T18" fmla="*/ 612 w 1063"/>
                <a:gd name="T19" fmla="*/ 1056 h 1062"/>
                <a:gd name="T20" fmla="*/ 531 w 1063"/>
                <a:gd name="T21" fmla="*/ 1062 h 1062"/>
                <a:gd name="T22" fmla="*/ 451 w 1063"/>
                <a:gd name="T23" fmla="*/ 1056 h 1062"/>
                <a:gd name="T24" fmla="*/ 373 w 1063"/>
                <a:gd name="T25" fmla="*/ 1038 h 1062"/>
                <a:gd name="T26" fmla="*/ 301 w 1063"/>
                <a:gd name="T27" fmla="*/ 1010 h 1062"/>
                <a:gd name="T28" fmla="*/ 235 w 1063"/>
                <a:gd name="T29" fmla="*/ 971 h 1062"/>
                <a:gd name="T30" fmla="*/ 174 w 1063"/>
                <a:gd name="T31" fmla="*/ 925 h 1062"/>
                <a:gd name="T32" fmla="*/ 121 w 1063"/>
                <a:gd name="T33" fmla="*/ 869 h 1062"/>
                <a:gd name="T34" fmla="*/ 76 w 1063"/>
                <a:gd name="T35" fmla="*/ 807 h 1062"/>
                <a:gd name="T36" fmla="*/ 41 w 1063"/>
                <a:gd name="T37" fmla="*/ 738 h 1062"/>
                <a:gd name="T38" fmla="*/ 17 w 1063"/>
                <a:gd name="T39" fmla="*/ 664 h 1062"/>
                <a:gd name="T40" fmla="*/ 3 w 1063"/>
                <a:gd name="T41" fmla="*/ 586 h 1062"/>
                <a:gd name="T42" fmla="*/ 1 w 1063"/>
                <a:gd name="T43" fmla="*/ 504 h 1062"/>
                <a:gd name="T44" fmla="*/ 10 w 1063"/>
                <a:gd name="T45" fmla="*/ 424 h 1062"/>
                <a:gd name="T46" fmla="*/ 32 w 1063"/>
                <a:gd name="T47" fmla="*/ 348 h 1062"/>
                <a:gd name="T48" fmla="*/ 64 w 1063"/>
                <a:gd name="T49" fmla="*/ 278 h 1062"/>
                <a:gd name="T50" fmla="*/ 105 w 1063"/>
                <a:gd name="T51" fmla="*/ 213 h 1062"/>
                <a:gd name="T52" fmla="*/ 156 w 1063"/>
                <a:gd name="T53" fmla="*/ 156 h 1062"/>
                <a:gd name="T54" fmla="*/ 213 w 1063"/>
                <a:gd name="T55" fmla="*/ 105 h 1062"/>
                <a:gd name="T56" fmla="*/ 278 w 1063"/>
                <a:gd name="T57" fmla="*/ 64 h 1062"/>
                <a:gd name="T58" fmla="*/ 348 w 1063"/>
                <a:gd name="T59" fmla="*/ 32 h 1062"/>
                <a:gd name="T60" fmla="*/ 424 w 1063"/>
                <a:gd name="T61" fmla="*/ 10 h 1062"/>
                <a:gd name="T62" fmla="*/ 504 w 1063"/>
                <a:gd name="T63" fmla="*/ 1 h 1062"/>
                <a:gd name="T64" fmla="*/ 586 w 1063"/>
                <a:gd name="T65" fmla="*/ 3 h 1062"/>
                <a:gd name="T66" fmla="*/ 664 w 1063"/>
                <a:gd name="T67" fmla="*/ 17 h 1062"/>
                <a:gd name="T68" fmla="*/ 738 w 1063"/>
                <a:gd name="T69" fmla="*/ 41 h 1062"/>
                <a:gd name="T70" fmla="*/ 807 w 1063"/>
                <a:gd name="T71" fmla="*/ 76 h 1062"/>
                <a:gd name="T72" fmla="*/ 869 w 1063"/>
                <a:gd name="T73" fmla="*/ 121 h 1062"/>
                <a:gd name="T74" fmla="*/ 925 w 1063"/>
                <a:gd name="T75" fmla="*/ 174 h 1062"/>
                <a:gd name="T76" fmla="*/ 972 w 1063"/>
                <a:gd name="T77" fmla="*/ 235 h 1062"/>
                <a:gd name="T78" fmla="*/ 1010 w 1063"/>
                <a:gd name="T79" fmla="*/ 301 h 1062"/>
                <a:gd name="T80" fmla="*/ 1039 w 1063"/>
                <a:gd name="T81" fmla="*/ 373 h 1062"/>
                <a:gd name="T82" fmla="*/ 1056 w 1063"/>
                <a:gd name="T83" fmla="*/ 450 h 1062"/>
                <a:gd name="T84" fmla="*/ 1063 w 1063"/>
                <a:gd name="T85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62">
                  <a:moveTo>
                    <a:pt x="1063" y="531"/>
                  </a:moveTo>
                  <a:lnTo>
                    <a:pt x="1063" y="558"/>
                  </a:lnTo>
                  <a:lnTo>
                    <a:pt x="1060" y="586"/>
                  </a:lnTo>
                  <a:lnTo>
                    <a:pt x="1056" y="612"/>
                  </a:lnTo>
                  <a:lnTo>
                    <a:pt x="1052" y="638"/>
                  </a:lnTo>
                  <a:lnTo>
                    <a:pt x="1046" y="664"/>
                  </a:lnTo>
                  <a:lnTo>
                    <a:pt x="1039" y="689"/>
                  </a:lnTo>
                  <a:lnTo>
                    <a:pt x="1030" y="714"/>
                  </a:lnTo>
                  <a:lnTo>
                    <a:pt x="1021" y="738"/>
                  </a:lnTo>
                  <a:lnTo>
                    <a:pt x="1010" y="761"/>
                  </a:lnTo>
                  <a:lnTo>
                    <a:pt x="998" y="784"/>
                  </a:lnTo>
                  <a:lnTo>
                    <a:pt x="986" y="807"/>
                  </a:lnTo>
                  <a:lnTo>
                    <a:pt x="972" y="829"/>
                  </a:lnTo>
                  <a:lnTo>
                    <a:pt x="957" y="849"/>
                  </a:lnTo>
                  <a:lnTo>
                    <a:pt x="942" y="869"/>
                  </a:lnTo>
                  <a:lnTo>
                    <a:pt x="925" y="888"/>
                  </a:lnTo>
                  <a:lnTo>
                    <a:pt x="907" y="907"/>
                  </a:lnTo>
                  <a:lnTo>
                    <a:pt x="889" y="925"/>
                  </a:lnTo>
                  <a:lnTo>
                    <a:pt x="869" y="941"/>
                  </a:lnTo>
                  <a:lnTo>
                    <a:pt x="850" y="957"/>
                  </a:lnTo>
                  <a:lnTo>
                    <a:pt x="828" y="971"/>
                  </a:lnTo>
                  <a:lnTo>
                    <a:pt x="807" y="986"/>
                  </a:lnTo>
                  <a:lnTo>
                    <a:pt x="784" y="998"/>
                  </a:lnTo>
                  <a:lnTo>
                    <a:pt x="762" y="1010"/>
                  </a:lnTo>
                  <a:lnTo>
                    <a:pt x="738" y="1021"/>
                  </a:lnTo>
                  <a:lnTo>
                    <a:pt x="714" y="1030"/>
                  </a:lnTo>
                  <a:lnTo>
                    <a:pt x="689" y="1038"/>
                  </a:lnTo>
                  <a:lnTo>
                    <a:pt x="664" y="1045"/>
                  </a:lnTo>
                  <a:lnTo>
                    <a:pt x="639" y="1052"/>
                  </a:lnTo>
                  <a:lnTo>
                    <a:pt x="612" y="1056"/>
                  </a:lnTo>
                  <a:lnTo>
                    <a:pt x="586" y="1060"/>
                  </a:lnTo>
                  <a:lnTo>
                    <a:pt x="558" y="1062"/>
                  </a:lnTo>
                  <a:lnTo>
                    <a:pt x="531" y="1062"/>
                  </a:lnTo>
                  <a:lnTo>
                    <a:pt x="504" y="1062"/>
                  </a:lnTo>
                  <a:lnTo>
                    <a:pt x="476" y="1060"/>
                  </a:lnTo>
                  <a:lnTo>
                    <a:pt x="451" y="1056"/>
                  </a:lnTo>
                  <a:lnTo>
                    <a:pt x="424" y="1052"/>
                  </a:lnTo>
                  <a:lnTo>
                    <a:pt x="399" y="1045"/>
                  </a:lnTo>
                  <a:lnTo>
                    <a:pt x="373" y="1038"/>
                  </a:lnTo>
                  <a:lnTo>
                    <a:pt x="348" y="1030"/>
                  </a:lnTo>
                  <a:lnTo>
                    <a:pt x="325" y="1021"/>
                  </a:lnTo>
                  <a:lnTo>
                    <a:pt x="301" y="1010"/>
                  </a:lnTo>
                  <a:lnTo>
                    <a:pt x="278" y="998"/>
                  </a:lnTo>
                  <a:lnTo>
                    <a:pt x="255" y="986"/>
                  </a:lnTo>
                  <a:lnTo>
                    <a:pt x="235" y="971"/>
                  </a:lnTo>
                  <a:lnTo>
                    <a:pt x="213" y="957"/>
                  </a:lnTo>
                  <a:lnTo>
                    <a:pt x="193" y="941"/>
                  </a:lnTo>
                  <a:lnTo>
                    <a:pt x="174" y="925"/>
                  </a:lnTo>
                  <a:lnTo>
                    <a:pt x="156" y="907"/>
                  </a:lnTo>
                  <a:lnTo>
                    <a:pt x="138" y="888"/>
                  </a:lnTo>
                  <a:lnTo>
                    <a:pt x="121" y="869"/>
                  </a:lnTo>
                  <a:lnTo>
                    <a:pt x="105" y="849"/>
                  </a:lnTo>
                  <a:lnTo>
                    <a:pt x="91" y="829"/>
                  </a:lnTo>
                  <a:lnTo>
                    <a:pt x="76" y="807"/>
                  </a:lnTo>
                  <a:lnTo>
                    <a:pt x="64" y="784"/>
                  </a:lnTo>
                  <a:lnTo>
                    <a:pt x="53" y="761"/>
                  </a:lnTo>
                  <a:lnTo>
                    <a:pt x="41" y="738"/>
                  </a:lnTo>
                  <a:lnTo>
                    <a:pt x="32" y="714"/>
                  </a:lnTo>
                  <a:lnTo>
                    <a:pt x="24" y="689"/>
                  </a:lnTo>
                  <a:lnTo>
                    <a:pt x="17" y="664"/>
                  </a:lnTo>
                  <a:lnTo>
                    <a:pt x="10" y="638"/>
                  </a:lnTo>
                  <a:lnTo>
                    <a:pt x="6" y="612"/>
                  </a:lnTo>
                  <a:lnTo>
                    <a:pt x="3" y="586"/>
                  </a:lnTo>
                  <a:lnTo>
                    <a:pt x="1" y="558"/>
                  </a:lnTo>
                  <a:lnTo>
                    <a:pt x="0" y="531"/>
                  </a:lnTo>
                  <a:lnTo>
                    <a:pt x="1" y="504"/>
                  </a:lnTo>
                  <a:lnTo>
                    <a:pt x="3" y="476"/>
                  </a:lnTo>
                  <a:lnTo>
                    <a:pt x="6" y="450"/>
                  </a:lnTo>
                  <a:lnTo>
                    <a:pt x="10" y="424"/>
                  </a:lnTo>
                  <a:lnTo>
                    <a:pt x="17" y="399"/>
                  </a:lnTo>
                  <a:lnTo>
                    <a:pt x="24" y="373"/>
                  </a:lnTo>
                  <a:lnTo>
                    <a:pt x="32" y="348"/>
                  </a:lnTo>
                  <a:lnTo>
                    <a:pt x="41" y="324"/>
                  </a:lnTo>
                  <a:lnTo>
                    <a:pt x="53" y="301"/>
                  </a:lnTo>
                  <a:lnTo>
                    <a:pt x="64" y="278"/>
                  </a:lnTo>
                  <a:lnTo>
                    <a:pt x="76" y="255"/>
                  </a:lnTo>
                  <a:lnTo>
                    <a:pt x="91" y="235"/>
                  </a:lnTo>
                  <a:lnTo>
                    <a:pt x="105" y="213"/>
                  </a:lnTo>
                  <a:lnTo>
                    <a:pt x="121" y="193"/>
                  </a:lnTo>
                  <a:lnTo>
                    <a:pt x="138" y="174"/>
                  </a:lnTo>
                  <a:lnTo>
                    <a:pt x="156" y="156"/>
                  </a:lnTo>
                  <a:lnTo>
                    <a:pt x="174" y="138"/>
                  </a:lnTo>
                  <a:lnTo>
                    <a:pt x="193" y="121"/>
                  </a:lnTo>
                  <a:lnTo>
                    <a:pt x="213" y="105"/>
                  </a:lnTo>
                  <a:lnTo>
                    <a:pt x="235" y="91"/>
                  </a:lnTo>
                  <a:lnTo>
                    <a:pt x="255" y="76"/>
                  </a:lnTo>
                  <a:lnTo>
                    <a:pt x="278" y="64"/>
                  </a:lnTo>
                  <a:lnTo>
                    <a:pt x="301" y="53"/>
                  </a:lnTo>
                  <a:lnTo>
                    <a:pt x="325" y="41"/>
                  </a:lnTo>
                  <a:lnTo>
                    <a:pt x="348" y="32"/>
                  </a:lnTo>
                  <a:lnTo>
                    <a:pt x="373" y="24"/>
                  </a:lnTo>
                  <a:lnTo>
                    <a:pt x="399" y="17"/>
                  </a:lnTo>
                  <a:lnTo>
                    <a:pt x="424" y="10"/>
                  </a:lnTo>
                  <a:lnTo>
                    <a:pt x="451" y="6"/>
                  </a:lnTo>
                  <a:lnTo>
                    <a:pt x="476" y="3"/>
                  </a:lnTo>
                  <a:lnTo>
                    <a:pt x="504" y="1"/>
                  </a:lnTo>
                  <a:lnTo>
                    <a:pt x="531" y="0"/>
                  </a:lnTo>
                  <a:lnTo>
                    <a:pt x="558" y="1"/>
                  </a:lnTo>
                  <a:lnTo>
                    <a:pt x="586" y="3"/>
                  </a:lnTo>
                  <a:lnTo>
                    <a:pt x="612" y="6"/>
                  </a:lnTo>
                  <a:lnTo>
                    <a:pt x="639" y="10"/>
                  </a:lnTo>
                  <a:lnTo>
                    <a:pt x="664" y="17"/>
                  </a:lnTo>
                  <a:lnTo>
                    <a:pt x="689" y="24"/>
                  </a:lnTo>
                  <a:lnTo>
                    <a:pt x="714" y="32"/>
                  </a:lnTo>
                  <a:lnTo>
                    <a:pt x="738" y="41"/>
                  </a:lnTo>
                  <a:lnTo>
                    <a:pt x="762" y="53"/>
                  </a:lnTo>
                  <a:lnTo>
                    <a:pt x="784" y="64"/>
                  </a:lnTo>
                  <a:lnTo>
                    <a:pt x="807" y="76"/>
                  </a:lnTo>
                  <a:lnTo>
                    <a:pt x="828" y="91"/>
                  </a:lnTo>
                  <a:lnTo>
                    <a:pt x="850" y="105"/>
                  </a:lnTo>
                  <a:lnTo>
                    <a:pt x="869" y="121"/>
                  </a:lnTo>
                  <a:lnTo>
                    <a:pt x="889" y="138"/>
                  </a:lnTo>
                  <a:lnTo>
                    <a:pt x="907" y="156"/>
                  </a:lnTo>
                  <a:lnTo>
                    <a:pt x="925" y="174"/>
                  </a:lnTo>
                  <a:lnTo>
                    <a:pt x="942" y="193"/>
                  </a:lnTo>
                  <a:lnTo>
                    <a:pt x="957" y="213"/>
                  </a:lnTo>
                  <a:lnTo>
                    <a:pt x="972" y="235"/>
                  </a:lnTo>
                  <a:lnTo>
                    <a:pt x="986" y="255"/>
                  </a:lnTo>
                  <a:lnTo>
                    <a:pt x="998" y="278"/>
                  </a:lnTo>
                  <a:lnTo>
                    <a:pt x="1010" y="301"/>
                  </a:lnTo>
                  <a:lnTo>
                    <a:pt x="1021" y="324"/>
                  </a:lnTo>
                  <a:lnTo>
                    <a:pt x="1030" y="348"/>
                  </a:lnTo>
                  <a:lnTo>
                    <a:pt x="1039" y="373"/>
                  </a:lnTo>
                  <a:lnTo>
                    <a:pt x="1046" y="399"/>
                  </a:lnTo>
                  <a:lnTo>
                    <a:pt x="1052" y="424"/>
                  </a:lnTo>
                  <a:lnTo>
                    <a:pt x="1056" y="450"/>
                  </a:lnTo>
                  <a:lnTo>
                    <a:pt x="1060" y="476"/>
                  </a:lnTo>
                  <a:lnTo>
                    <a:pt x="1063" y="504"/>
                  </a:lnTo>
                  <a:lnTo>
                    <a:pt x="1063" y="5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45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230</Words>
  <Application>Microsoft Office PowerPoint</Application>
  <PresentationFormat>Apresentação na tela (16:9)</PresentationFormat>
  <Paragraphs>77</Paragraphs>
  <Slides>14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Apresentação do PowerPoint</vt:lpstr>
      <vt:lpstr>Reconhecimento Facial</vt:lpstr>
      <vt:lpstr>Reconhecimento Facial</vt:lpstr>
      <vt:lpstr>RollingCaller</vt:lpstr>
      <vt:lpstr>Descrição do Minimundo</vt:lpstr>
      <vt:lpstr>Descrição do Minimundo</vt:lpstr>
      <vt:lpstr>Descrição do Minimundo</vt:lpstr>
      <vt:lpstr>Descrição do Minimundo</vt:lpstr>
      <vt:lpstr>Descrição do Minimundo</vt:lpstr>
      <vt:lpstr>Modelo Entidade-Relacionamento</vt:lpstr>
      <vt:lpstr>Modelo Relacional</vt:lpstr>
      <vt:lpstr>Diagrama Visual do Workbench</vt:lpstr>
      <vt:lpstr>Dicionário de Dados</vt:lpstr>
      <vt:lpstr>Referências Bibliográficas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Erlison Soares Lima</dc:creator>
  <cp:lastModifiedBy>alessandro negrão dos santos</cp:lastModifiedBy>
  <cp:revision>29</cp:revision>
  <dcterms:created xsi:type="dcterms:W3CDTF">2015-03-03T18:02:17Z</dcterms:created>
  <dcterms:modified xsi:type="dcterms:W3CDTF">2019-09-17T12:55:23Z</dcterms:modified>
</cp:coreProperties>
</file>