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5" r:id="rId3"/>
    <p:sldId id="286" r:id="rId4"/>
    <p:sldId id="287" r:id="rId5"/>
    <p:sldId id="288" r:id="rId6"/>
    <p:sldId id="284" r:id="rId7"/>
    <p:sldId id="278" r:id="rId8"/>
    <p:sldId id="289" r:id="rId9"/>
    <p:sldId id="290" r:id="rId10"/>
    <p:sldId id="264" r:id="rId11"/>
    <p:sldId id="293" r:id="rId12"/>
    <p:sldId id="291" r:id="rId13"/>
    <p:sldId id="266" r:id="rId14"/>
    <p:sldId id="280" r:id="rId15"/>
    <p:sldId id="281" r:id="rId16"/>
    <p:sldId id="292" r:id="rId17"/>
    <p:sldId id="268" r:id="rId18"/>
    <p:sldId id="277" r:id="rId19"/>
    <p:sldId id="283" r:id="rId20"/>
    <p:sldId id="282" r:id="rId21"/>
    <p:sldId id="279" r:id="rId22"/>
    <p:sldId id="294" r:id="rId23"/>
    <p:sldId id="269" r:id="rId24"/>
    <p:sldId id="270" r:id="rId25"/>
    <p:sldId id="271" r:id="rId26"/>
    <p:sldId id="272" r:id="rId27"/>
    <p:sldId id="27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4B815575-945C-40A3-A04F-3BCE58EAB89A}">
          <p14:sldIdLst>
            <p14:sldId id="256"/>
            <p14:sldId id="285"/>
            <p14:sldId id="286"/>
            <p14:sldId id="287"/>
            <p14:sldId id="288"/>
            <p14:sldId id="284"/>
            <p14:sldId id="278"/>
            <p14:sldId id="289"/>
            <p14:sldId id="290"/>
            <p14:sldId id="264"/>
            <p14:sldId id="293"/>
            <p14:sldId id="291"/>
            <p14:sldId id="266"/>
            <p14:sldId id="280"/>
            <p14:sldId id="281"/>
            <p14:sldId id="292"/>
            <p14:sldId id="268"/>
            <p14:sldId id="277"/>
            <p14:sldId id="283"/>
            <p14:sldId id="282"/>
            <p14:sldId id="279"/>
            <p14:sldId id="294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B6E00BD-63B2-8A98-BF9B-EDA74BD3BBF0}" name="Taha Khalil Dhouibi" initials="TD" userId="S::tahakhalil.dhouibi@studenti.unimi.it::4c5ee7fd-3736-45c4-a993-7ba06f1f892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0.svg"/><Relationship Id="rId5" Type="http://schemas.openxmlformats.org/officeDocument/2006/relationships/image" Target="../media/image14.png"/><Relationship Id="rId4" Type="http://schemas.openxmlformats.org/officeDocument/2006/relationships/image" Target="../media/image19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4" Type="http://schemas.openxmlformats.org/officeDocument/2006/relationships/image" Target="../media/image52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0.svg"/><Relationship Id="rId5" Type="http://schemas.openxmlformats.org/officeDocument/2006/relationships/image" Target="../media/image14.png"/><Relationship Id="rId4" Type="http://schemas.openxmlformats.org/officeDocument/2006/relationships/image" Target="../media/image19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4" Type="http://schemas.openxmlformats.org/officeDocument/2006/relationships/image" Target="../media/image52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E24DB4-3121-4694-8B42-101CD3C43E6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704F3-9648-4565-B0A7-B53E5752FBF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1" dirty="0"/>
            <a:t>Obiettivo del progetto </a:t>
          </a:r>
        </a:p>
        <a:p>
          <a:pPr>
            <a:lnSpc>
              <a:spcPct val="100000"/>
            </a:lnSpc>
          </a:pPr>
          <a:r>
            <a:rPr lang="it-IT" b="1" dirty="0"/>
            <a:t> </a:t>
          </a:r>
          <a:r>
            <a:rPr lang="it-IT" dirty="0"/>
            <a:t>Sviluppare un sistema automatico per il riconoscimento delle emozione umane attraverso l’analisi di immagini del volto utilizzando tecniche di machine learning </a:t>
          </a:r>
          <a:endParaRPr lang="en-US" dirty="0"/>
        </a:p>
      </dgm:t>
    </dgm:pt>
    <dgm:pt modelId="{4CA41C36-A2C8-4EFC-A5A8-246D501B52C4}" type="parTrans" cxnId="{A49C1269-F4D2-41CD-A500-9970F467C1AD}">
      <dgm:prSet/>
      <dgm:spPr/>
      <dgm:t>
        <a:bodyPr/>
        <a:lstStyle/>
        <a:p>
          <a:endParaRPr lang="en-US"/>
        </a:p>
      </dgm:t>
    </dgm:pt>
    <dgm:pt modelId="{F9F60E03-A245-48C7-86DD-F5DA880611A8}" type="sibTrans" cxnId="{A49C1269-F4D2-41CD-A500-9970F467C1A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171D96F-5CD8-4A32-84E0-31882B6F42A2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1" dirty="0"/>
            <a:t>Importanza dell’</a:t>
          </a:r>
          <a:r>
            <a:rPr lang="it-IT" b="1" dirty="0" err="1"/>
            <a:t>Emotion</a:t>
          </a:r>
          <a:r>
            <a:rPr lang="it-IT" b="1" dirty="0"/>
            <a:t> </a:t>
          </a:r>
          <a:r>
            <a:rPr lang="it-IT" b="1" dirty="0" err="1"/>
            <a:t>Recognition</a:t>
          </a:r>
          <a:r>
            <a:rPr lang="it-IT" b="1" dirty="0"/>
            <a:t> </a:t>
          </a:r>
        </a:p>
        <a:p>
          <a:pPr>
            <a:lnSpc>
              <a:spcPct val="100000"/>
            </a:lnSpc>
          </a:pPr>
          <a:r>
            <a:rPr lang="it-IT" dirty="0"/>
            <a:t> Tecnologia chiave per applicazioni in ambiti come interfacce uomo macchina , assistenza sanitaria , </a:t>
          </a:r>
          <a:r>
            <a:rPr lang="it-IT" dirty="0" err="1"/>
            <a:t>education</a:t>
          </a:r>
          <a:r>
            <a:rPr lang="it-IT" dirty="0"/>
            <a:t> tech e marketing emozionale,</a:t>
          </a:r>
          <a:endParaRPr lang="en-US" dirty="0"/>
        </a:p>
      </dgm:t>
    </dgm:pt>
    <dgm:pt modelId="{EAACC0C2-A574-48E6-A280-7C3EAD888A34}" type="parTrans" cxnId="{0D846292-EA5B-4874-AAF5-01C935676789}">
      <dgm:prSet/>
      <dgm:spPr/>
      <dgm:t>
        <a:bodyPr/>
        <a:lstStyle/>
        <a:p>
          <a:endParaRPr lang="en-US"/>
        </a:p>
      </dgm:t>
    </dgm:pt>
    <dgm:pt modelId="{E75AFA60-0542-400E-B3B8-166626AD1695}" type="sibTrans" cxnId="{0D846292-EA5B-4874-AAF5-01C93567678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7C223B8-867F-43CD-B77A-345ED9F21A7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1" dirty="0"/>
            <a:t>Approccio basato su CNN </a:t>
          </a:r>
        </a:p>
        <a:p>
          <a:pPr>
            <a:lnSpc>
              <a:spcPct val="100000"/>
            </a:lnSpc>
          </a:pPr>
          <a:r>
            <a:rPr lang="it-IT" dirty="0"/>
            <a:t>Utilizzo di reti neurali </a:t>
          </a:r>
          <a:r>
            <a:rPr lang="it-IT" dirty="0" err="1"/>
            <a:t>convoluzionali</a:t>
          </a:r>
          <a:r>
            <a:rPr lang="it-IT" dirty="0"/>
            <a:t> con modello </a:t>
          </a:r>
          <a:r>
            <a:rPr lang="it-IT" dirty="0" err="1"/>
            <a:t>preaddestrato</a:t>
          </a:r>
          <a:r>
            <a:rPr lang="it-IT" dirty="0"/>
            <a:t> EfficientNetB1 per estrarre caratteristiche profonde e rilevanti dai volti </a:t>
          </a:r>
          <a:endParaRPr lang="en-US" dirty="0"/>
        </a:p>
      </dgm:t>
    </dgm:pt>
    <dgm:pt modelId="{223B1271-B8DD-41C8-A837-C955CEF8425A}" type="parTrans" cxnId="{BB814209-D78C-4CEA-865E-46C7000024AE}">
      <dgm:prSet/>
      <dgm:spPr/>
      <dgm:t>
        <a:bodyPr/>
        <a:lstStyle/>
        <a:p>
          <a:endParaRPr lang="en-US"/>
        </a:p>
      </dgm:t>
    </dgm:pt>
    <dgm:pt modelId="{6AF289D1-98A5-4E4D-85F8-49143F1F9FC0}" type="sibTrans" cxnId="{BB814209-D78C-4CEA-865E-46C7000024A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6B9B7E-5938-420E-ABDA-382DB78A343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1" dirty="0"/>
            <a:t>Pipeline completa </a:t>
          </a:r>
        </a:p>
        <a:p>
          <a:pPr>
            <a:lnSpc>
              <a:spcPct val="100000"/>
            </a:lnSpc>
          </a:pPr>
          <a:r>
            <a:rPr lang="it-IT" dirty="0"/>
            <a:t> Il progetto copre acquisizione , </a:t>
          </a:r>
          <a:r>
            <a:rPr lang="it-IT" dirty="0" err="1"/>
            <a:t>preprocessing</a:t>
          </a:r>
          <a:r>
            <a:rPr lang="it-IT" dirty="0"/>
            <a:t> , training del modello , validazione , test e predizione su qualche immagini.</a:t>
          </a:r>
          <a:endParaRPr lang="en-US" dirty="0"/>
        </a:p>
      </dgm:t>
    </dgm:pt>
    <dgm:pt modelId="{6B36ACBA-62E5-4F99-9DAC-956663B73253}" type="parTrans" cxnId="{647C6640-2679-432D-9F2A-37C50F02702A}">
      <dgm:prSet/>
      <dgm:spPr/>
      <dgm:t>
        <a:bodyPr/>
        <a:lstStyle/>
        <a:p>
          <a:endParaRPr lang="en-US"/>
        </a:p>
      </dgm:t>
    </dgm:pt>
    <dgm:pt modelId="{984A1B03-D508-4915-A084-0580350F8D7A}" type="sibTrans" cxnId="{647C6640-2679-432D-9F2A-37C50F02702A}">
      <dgm:prSet/>
      <dgm:spPr/>
      <dgm:t>
        <a:bodyPr/>
        <a:lstStyle/>
        <a:p>
          <a:endParaRPr lang="en-US"/>
        </a:p>
      </dgm:t>
    </dgm:pt>
    <dgm:pt modelId="{D01C3D9E-1A5D-4208-BC72-8C2B543DD315}" type="pres">
      <dgm:prSet presAssocID="{68E24DB4-3121-4694-8B42-101CD3C43E67}" presName="root" presStyleCnt="0">
        <dgm:presLayoutVars>
          <dgm:dir/>
          <dgm:resizeHandles val="exact"/>
        </dgm:presLayoutVars>
      </dgm:prSet>
      <dgm:spPr/>
    </dgm:pt>
    <dgm:pt modelId="{5B0DFD99-250B-4CAB-8205-7E108666F246}" type="pres">
      <dgm:prSet presAssocID="{64F704F3-9648-4565-B0A7-B53E5752FBF5}" presName="compNode" presStyleCnt="0"/>
      <dgm:spPr/>
    </dgm:pt>
    <dgm:pt modelId="{F3460F6C-08AA-45FC-8492-2ACFEB694DD8}" type="pres">
      <dgm:prSet presAssocID="{64F704F3-9648-4565-B0A7-B53E5752FBF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ro a segno"/>
        </a:ext>
      </dgm:extLst>
    </dgm:pt>
    <dgm:pt modelId="{CC8629C6-139F-4F58-97DC-A98409330B4C}" type="pres">
      <dgm:prSet presAssocID="{64F704F3-9648-4565-B0A7-B53E5752FBF5}" presName="spaceRect" presStyleCnt="0"/>
      <dgm:spPr/>
    </dgm:pt>
    <dgm:pt modelId="{58CBEFB3-D2A4-4AA6-8EA1-BD25370F5D23}" type="pres">
      <dgm:prSet presAssocID="{64F704F3-9648-4565-B0A7-B53E5752FBF5}" presName="textRect" presStyleLbl="revTx" presStyleIdx="0" presStyleCnt="4">
        <dgm:presLayoutVars>
          <dgm:chMax val="1"/>
          <dgm:chPref val="1"/>
        </dgm:presLayoutVars>
      </dgm:prSet>
      <dgm:spPr/>
    </dgm:pt>
    <dgm:pt modelId="{4D2439CC-0CF1-4B42-B3F5-EB475E5F3EEE}" type="pres">
      <dgm:prSet presAssocID="{F9F60E03-A245-48C7-86DD-F5DA880611A8}" presName="sibTrans" presStyleCnt="0"/>
      <dgm:spPr/>
    </dgm:pt>
    <dgm:pt modelId="{AC242ABE-D506-41B4-A537-C3BDBF5AE55F}" type="pres">
      <dgm:prSet presAssocID="{9171D96F-5CD8-4A32-84E0-31882B6F42A2}" presName="compNode" presStyleCnt="0"/>
      <dgm:spPr/>
    </dgm:pt>
    <dgm:pt modelId="{086BB06D-E1D8-4EC2-8935-7E7C3B88CC8D}" type="pres">
      <dgm:prSet presAssocID="{9171D96F-5CD8-4A32-84E0-31882B6F42A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 Cuore con riempimento a tinta unita"/>
        </a:ext>
      </dgm:extLst>
    </dgm:pt>
    <dgm:pt modelId="{2CDDABEF-C34E-4B0B-BC77-12A68AB37B0D}" type="pres">
      <dgm:prSet presAssocID="{9171D96F-5CD8-4A32-84E0-31882B6F42A2}" presName="spaceRect" presStyleCnt="0"/>
      <dgm:spPr/>
    </dgm:pt>
    <dgm:pt modelId="{BF10011A-9D12-46DC-AC8B-DD8657DC5F49}" type="pres">
      <dgm:prSet presAssocID="{9171D96F-5CD8-4A32-84E0-31882B6F42A2}" presName="textRect" presStyleLbl="revTx" presStyleIdx="1" presStyleCnt="4">
        <dgm:presLayoutVars>
          <dgm:chMax val="1"/>
          <dgm:chPref val="1"/>
        </dgm:presLayoutVars>
      </dgm:prSet>
      <dgm:spPr/>
    </dgm:pt>
    <dgm:pt modelId="{7D2DF754-B570-48DB-9DA7-F78C8AEFA53F}" type="pres">
      <dgm:prSet presAssocID="{E75AFA60-0542-400E-B3B8-166626AD1695}" presName="sibTrans" presStyleCnt="0"/>
      <dgm:spPr/>
    </dgm:pt>
    <dgm:pt modelId="{CB38FD5E-5C51-4B6D-A211-8690101580A6}" type="pres">
      <dgm:prSet presAssocID="{47C223B8-867F-43CD-B77A-345ED9F21A7A}" presName="compNode" presStyleCnt="0"/>
      <dgm:spPr/>
    </dgm:pt>
    <dgm:pt modelId="{87D105BC-FF83-4D0D-8874-E42F9EC7072B}" type="pres">
      <dgm:prSet presAssocID="{47C223B8-867F-43CD-B77A-345ED9F21A7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isfero destro e sinistro del cervello con riempimento a tinta unita"/>
        </a:ext>
      </dgm:extLst>
    </dgm:pt>
    <dgm:pt modelId="{70BCCCC2-3DF4-489B-B124-2B2861D15825}" type="pres">
      <dgm:prSet presAssocID="{47C223B8-867F-43CD-B77A-345ED9F21A7A}" presName="spaceRect" presStyleCnt="0"/>
      <dgm:spPr/>
    </dgm:pt>
    <dgm:pt modelId="{C8211C3A-B839-453F-BC04-0C75E2917305}" type="pres">
      <dgm:prSet presAssocID="{47C223B8-867F-43CD-B77A-345ED9F21A7A}" presName="textRect" presStyleLbl="revTx" presStyleIdx="2" presStyleCnt="4">
        <dgm:presLayoutVars>
          <dgm:chMax val="1"/>
          <dgm:chPref val="1"/>
        </dgm:presLayoutVars>
      </dgm:prSet>
      <dgm:spPr/>
    </dgm:pt>
    <dgm:pt modelId="{41B8FA78-FA91-4C3E-ADFB-ADF59FCF4339}" type="pres">
      <dgm:prSet presAssocID="{6AF289D1-98A5-4E4D-85F8-49143F1F9FC0}" presName="sibTrans" presStyleCnt="0"/>
      <dgm:spPr/>
    </dgm:pt>
    <dgm:pt modelId="{058A1807-8ECB-49C9-B3CC-D3F10CDB470C}" type="pres">
      <dgm:prSet presAssocID="{DE6B9B7E-5938-420E-ABDA-382DB78A343A}" presName="compNode" presStyleCnt="0"/>
      <dgm:spPr/>
    </dgm:pt>
    <dgm:pt modelId="{5E4A2211-F3D4-41DB-9867-5A4516752A0E}" type="pres">
      <dgm:prSet presAssocID="{DE6B9B7E-5938-420E-ABDA-382DB78A343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etto con riempimento a tinta unita"/>
        </a:ext>
      </dgm:extLst>
    </dgm:pt>
    <dgm:pt modelId="{72F51751-322C-40AF-8DE4-5D21FD9B539F}" type="pres">
      <dgm:prSet presAssocID="{DE6B9B7E-5938-420E-ABDA-382DB78A343A}" presName="spaceRect" presStyleCnt="0"/>
      <dgm:spPr/>
    </dgm:pt>
    <dgm:pt modelId="{858C19BE-EE03-4C57-9F4B-B2A2300ED557}" type="pres">
      <dgm:prSet presAssocID="{DE6B9B7E-5938-420E-ABDA-382DB78A343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B814209-D78C-4CEA-865E-46C7000024AE}" srcId="{68E24DB4-3121-4694-8B42-101CD3C43E67}" destId="{47C223B8-867F-43CD-B77A-345ED9F21A7A}" srcOrd="2" destOrd="0" parTransId="{223B1271-B8DD-41C8-A837-C955CEF8425A}" sibTransId="{6AF289D1-98A5-4E4D-85F8-49143F1F9FC0}"/>
    <dgm:cxn modelId="{647C6640-2679-432D-9F2A-37C50F02702A}" srcId="{68E24DB4-3121-4694-8B42-101CD3C43E67}" destId="{DE6B9B7E-5938-420E-ABDA-382DB78A343A}" srcOrd="3" destOrd="0" parTransId="{6B36ACBA-62E5-4F99-9DAC-956663B73253}" sibTransId="{984A1B03-D508-4915-A084-0580350F8D7A}"/>
    <dgm:cxn modelId="{A49C1269-F4D2-41CD-A500-9970F467C1AD}" srcId="{68E24DB4-3121-4694-8B42-101CD3C43E67}" destId="{64F704F3-9648-4565-B0A7-B53E5752FBF5}" srcOrd="0" destOrd="0" parTransId="{4CA41C36-A2C8-4EFC-A5A8-246D501B52C4}" sibTransId="{F9F60E03-A245-48C7-86DD-F5DA880611A8}"/>
    <dgm:cxn modelId="{E206677D-A203-4CA6-85F9-BD3FE775E4F8}" type="presOf" srcId="{64F704F3-9648-4565-B0A7-B53E5752FBF5}" destId="{58CBEFB3-D2A4-4AA6-8EA1-BD25370F5D23}" srcOrd="0" destOrd="0" presId="urn:microsoft.com/office/officeart/2018/2/layout/IconLabelList"/>
    <dgm:cxn modelId="{FF59E288-FB77-439F-AC56-996212E014F8}" type="presOf" srcId="{9171D96F-5CD8-4A32-84E0-31882B6F42A2}" destId="{BF10011A-9D12-46DC-AC8B-DD8657DC5F49}" srcOrd="0" destOrd="0" presId="urn:microsoft.com/office/officeart/2018/2/layout/IconLabelList"/>
    <dgm:cxn modelId="{AB7C248D-21E5-4494-88B4-C7ACDDE99574}" type="presOf" srcId="{68E24DB4-3121-4694-8B42-101CD3C43E67}" destId="{D01C3D9E-1A5D-4208-BC72-8C2B543DD315}" srcOrd="0" destOrd="0" presId="urn:microsoft.com/office/officeart/2018/2/layout/IconLabelList"/>
    <dgm:cxn modelId="{0D846292-EA5B-4874-AAF5-01C935676789}" srcId="{68E24DB4-3121-4694-8B42-101CD3C43E67}" destId="{9171D96F-5CD8-4A32-84E0-31882B6F42A2}" srcOrd="1" destOrd="0" parTransId="{EAACC0C2-A574-48E6-A280-7C3EAD888A34}" sibTransId="{E75AFA60-0542-400E-B3B8-166626AD1695}"/>
    <dgm:cxn modelId="{D659C9A6-75E5-481B-BCFE-0D70127EE1A4}" type="presOf" srcId="{DE6B9B7E-5938-420E-ABDA-382DB78A343A}" destId="{858C19BE-EE03-4C57-9F4B-B2A2300ED557}" srcOrd="0" destOrd="0" presId="urn:microsoft.com/office/officeart/2018/2/layout/IconLabelList"/>
    <dgm:cxn modelId="{40448EA7-C2D0-4512-86C9-87D1E0E0ABC1}" type="presOf" srcId="{47C223B8-867F-43CD-B77A-345ED9F21A7A}" destId="{C8211C3A-B839-453F-BC04-0C75E2917305}" srcOrd="0" destOrd="0" presId="urn:microsoft.com/office/officeart/2018/2/layout/IconLabelList"/>
    <dgm:cxn modelId="{6C723373-6D15-44C1-A40C-C4AD701239C5}" type="presParOf" srcId="{D01C3D9E-1A5D-4208-BC72-8C2B543DD315}" destId="{5B0DFD99-250B-4CAB-8205-7E108666F246}" srcOrd="0" destOrd="0" presId="urn:microsoft.com/office/officeart/2018/2/layout/IconLabelList"/>
    <dgm:cxn modelId="{CC311D7E-8D86-4049-8FFA-006B5A35E61D}" type="presParOf" srcId="{5B0DFD99-250B-4CAB-8205-7E108666F246}" destId="{F3460F6C-08AA-45FC-8492-2ACFEB694DD8}" srcOrd="0" destOrd="0" presId="urn:microsoft.com/office/officeart/2018/2/layout/IconLabelList"/>
    <dgm:cxn modelId="{6A9C5818-D264-49C5-97AB-B28FB716B70A}" type="presParOf" srcId="{5B0DFD99-250B-4CAB-8205-7E108666F246}" destId="{CC8629C6-139F-4F58-97DC-A98409330B4C}" srcOrd="1" destOrd="0" presId="urn:microsoft.com/office/officeart/2018/2/layout/IconLabelList"/>
    <dgm:cxn modelId="{F6ED1B2F-664F-49CE-BEFB-FECCF6368048}" type="presParOf" srcId="{5B0DFD99-250B-4CAB-8205-7E108666F246}" destId="{58CBEFB3-D2A4-4AA6-8EA1-BD25370F5D23}" srcOrd="2" destOrd="0" presId="urn:microsoft.com/office/officeart/2018/2/layout/IconLabelList"/>
    <dgm:cxn modelId="{43006B41-0946-4DE5-9431-97DB049959DF}" type="presParOf" srcId="{D01C3D9E-1A5D-4208-BC72-8C2B543DD315}" destId="{4D2439CC-0CF1-4B42-B3F5-EB475E5F3EEE}" srcOrd="1" destOrd="0" presId="urn:microsoft.com/office/officeart/2018/2/layout/IconLabelList"/>
    <dgm:cxn modelId="{B9DED04A-2700-4F6E-AF8F-ABDA9C591F2B}" type="presParOf" srcId="{D01C3D9E-1A5D-4208-BC72-8C2B543DD315}" destId="{AC242ABE-D506-41B4-A537-C3BDBF5AE55F}" srcOrd="2" destOrd="0" presId="urn:microsoft.com/office/officeart/2018/2/layout/IconLabelList"/>
    <dgm:cxn modelId="{7A955FE4-8731-42BF-ABCD-B957FF89A85F}" type="presParOf" srcId="{AC242ABE-D506-41B4-A537-C3BDBF5AE55F}" destId="{086BB06D-E1D8-4EC2-8935-7E7C3B88CC8D}" srcOrd="0" destOrd="0" presId="urn:microsoft.com/office/officeart/2018/2/layout/IconLabelList"/>
    <dgm:cxn modelId="{422D2455-0475-4ABA-B0F7-D19C4A57C326}" type="presParOf" srcId="{AC242ABE-D506-41B4-A537-C3BDBF5AE55F}" destId="{2CDDABEF-C34E-4B0B-BC77-12A68AB37B0D}" srcOrd="1" destOrd="0" presId="urn:microsoft.com/office/officeart/2018/2/layout/IconLabelList"/>
    <dgm:cxn modelId="{580A7154-C8C8-413A-96EB-99CA23189811}" type="presParOf" srcId="{AC242ABE-D506-41B4-A537-C3BDBF5AE55F}" destId="{BF10011A-9D12-46DC-AC8B-DD8657DC5F49}" srcOrd="2" destOrd="0" presId="urn:microsoft.com/office/officeart/2018/2/layout/IconLabelList"/>
    <dgm:cxn modelId="{E07BB384-93E2-42FE-807A-BAFAC04C4426}" type="presParOf" srcId="{D01C3D9E-1A5D-4208-BC72-8C2B543DD315}" destId="{7D2DF754-B570-48DB-9DA7-F78C8AEFA53F}" srcOrd="3" destOrd="0" presId="urn:microsoft.com/office/officeart/2018/2/layout/IconLabelList"/>
    <dgm:cxn modelId="{11A4741B-3AAA-4315-BBC8-25B3E5324189}" type="presParOf" srcId="{D01C3D9E-1A5D-4208-BC72-8C2B543DD315}" destId="{CB38FD5E-5C51-4B6D-A211-8690101580A6}" srcOrd="4" destOrd="0" presId="urn:microsoft.com/office/officeart/2018/2/layout/IconLabelList"/>
    <dgm:cxn modelId="{DB0A42BF-1B33-4F1B-AF88-2CC85937D415}" type="presParOf" srcId="{CB38FD5E-5C51-4B6D-A211-8690101580A6}" destId="{87D105BC-FF83-4D0D-8874-E42F9EC7072B}" srcOrd="0" destOrd="0" presId="urn:microsoft.com/office/officeart/2018/2/layout/IconLabelList"/>
    <dgm:cxn modelId="{531A9D51-0C68-47D2-8E91-482CAEEB2AE0}" type="presParOf" srcId="{CB38FD5E-5C51-4B6D-A211-8690101580A6}" destId="{70BCCCC2-3DF4-489B-B124-2B2861D15825}" srcOrd="1" destOrd="0" presId="urn:microsoft.com/office/officeart/2018/2/layout/IconLabelList"/>
    <dgm:cxn modelId="{39C16506-249C-45BF-A513-1C5DFF747733}" type="presParOf" srcId="{CB38FD5E-5C51-4B6D-A211-8690101580A6}" destId="{C8211C3A-B839-453F-BC04-0C75E2917305}" srcOrd="2" destOrd="0" presId="urn:microsoft.com/office/officeart/2018/2/layout/IconLabelList"/>
    <dgm:cxn modelId="{0835E516-AF04-4933-9BC8-0A256AD710B6}" type="presParOf" srcId="{D01C3D9E-1A5D-4208-BC72-8C2B543DD315}" destId="{41B8FA78-FA91-4C3E-ADFB-ADF59FCF4339}" srcOrd="5" destOrd="0" presId="urn:microsoft.com/office/officeart/2018/2/layout/IconLabelList"/>
    <dgm:cxn modelId="{F550CB54-C9B3-4A7F-AEC2-F8E48C477AF5}" type="presParOf" srcId="{D01C3D9E-1A5D-4208-BC72-8C2B543DD315}" destId="{058A1807-8ECB-49C9-B3CC-D3F10CDB470C}" srcOrd="6" destOrd="0" presId="urn:microsoft.com/office/officeart/2018/2/layout/IconLabelList"/>
    <dgm:cxn modelId="{646F4C4D-427F-45B1-B5E9-1BD9276E507A}" type="presParOf" srcId="{058A1807-8ECB-49C9-B3CC-D3F10CDB470C}" destId="{5E4A2211-F3D4-41DB-9867-5A4516752A0E}" srcOrd="0" destOrd="0" presId="urn:microsoft.com/office/officeart/2018/2/layout/IconLabelList"/>
    <dgm:cxn modelId="{CFB79F34-5F97-4C06-975B-D8DDC7333621}" type="presParOf" srcId="{058A1807-8ECB-49C9-B3CC-D3F10CDB470C}" destId="{72F51751-322C-40AF-8DE4-5D21FD9B539F}" srcOrd="1" destOrd="0" presId="urn:microsoft.com/office/officeart/2018/2/layout/IconLabelList"/>
    <dgm:cxn modelId="{12F30031-981A-4C8D-863D-AD0DC0A4E165}" type="presParOf" srcId="{058A1807-8ECB-49C9-B3CC-D3F10CDB470C}" destId="{858C19BE-EE03-4C57-9F4B-B2A2300ED55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B48B91-24D8-4035-89E1-FDC62B1C83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1D9D4B3-8474-45A8-A4A9-1234129086E9}">
      <dgm:prSet/>
      <dgm:spPr/>
      <dgm:t>
        <a:bodyPr/>
        <a:lstStyle/>
        <a:p>
          <a:r>
            <a:rPr lang="it-IT" b="1" dirty="0"/>
            <a:t>Struttura del dataset :</a:t>
          </a:r>
          <a:r>
            <a:rPr lang="it-IT" dirty="0"/>
            <a:t> il dataset è costituito da immagine suddivise in cartelle , ciascuna rappresentante una classe emotiva distinta (es. happy , </a:t>
          </a:r>
          <a:r>
            <a:rPr lang="it-IT" dirty="0" err="1"/>
            <a:t>sad</a:t>
          </a:r>
          <a:r>
            <a:rPr lang="it-IT" dirty="0"/>
            <a:t>) </a:t>
          </a:r>
          <a:endParaRPr lang="en-US" dirty="0"/>
        </a:p>
      </dgm:t>
    </dgm:pt>
    <dgm:pt modelId="{4759FE86-DE5C-4B8A-938F-A2CA060BF119}" type="parTrans" cxnId="{F37CB758-44A3-45F1-B3B7-06C77EEAD47B}">
      <dgm:prSet/>
      <dgm:spPr/>
      <dgm:t>
        <a:bodyPr/>
        <a:lstStyle/>
        <a:p>
          <a:endParaRPr lang="en-US"/>
        </a:p>
      </dgm:t>
    </dgm:pt>
    <dgm:pt modelId="{BA8D0363-5EFB-4BCE-B58F-28B6A4DD0909}" type="sibTrans" cxnId="{F37CB758-44A3-45F1-B3B7-06C77EEAD47B}">
      <dgm:prSet/>
      <dgm:spPr/>
      <dgm:t>
        <a:bodyPr/>
        <a:lstStyle/>
        <a:p>
          <a:endParaRPr lang="en-US"/>
        </a:p>
      </dgm:t>
    </dgm:pt>
    <dgm:pt modelId="{06F52358-71E1-4FF0-8595-82C238176F3D}">
      <dgm:prSet/>
      <dgm:spPr/>
      <dgm:t>
        <a:bodyPr/>
        <a:lstStyle/>
        <a:p>
          <a:r>
            <a:rPr lang="it-IT" b="1" dirty="0" err="1"/>
            <a:t>Preprocessing</a:t>
          </a:r>
          <a:r>
            <a:rPr lang="it-IT" b="1" dirty="0"/>
            <a:t> delle immagine : </a:t>
          </a:r>
          <a:r>
            <a:rPr lang="it-IT" dirty="0"/>
            <a:t>Le immagine sono state ridimenzionate a 240x240 pixel e normalizzate.</a:t>
          </a:r>
          <a:endParaRPr lang="en-US" dirty="0"/>
        </a:p>
      </dgm:t>
    </dgm:pt>
    <dgm:pt modelId="{4F9C1EB4-2CE7-47C4-8097-5289099DE0F2}" type="parTrans" cxnId="{84753AE5-94EF-46C1-AB34-1CEAF0F57DCF}">
      <dgm:prSet/>
      <dgm:spPr/>
      <dgm:t>
        <a:bodyPr/>
        <a:lstStyle/>
        <a:p>
          <a:endParaRPr lang="en-US"/>
        </a:p>
      </dgm:t>
    </dgm:pt>
    <dgm:pt modelId="{48E10545-8508-441A-BBEE-46DB87770631}" type="sibTrans" cxnId="{84753AE5-94EF-46C1-AB34-1CEAF0F57DCF}">
      <dgm:prSet/>
      <dgm:spPr/>
      <dgm:t>
        <a:bodyPr/>
        <a:lstStyle/>
        <a:p>
          <a:endParaRPr lang="en-US"/>
        </a:p>
      </dgm:t>
    </dgm:pt>
    <dgm:pt modelId="{6B9019F5-F39B-427C-88C1-9A566B36C0CE}">
      <dgm:prSet/>
      <dgm:spPr/>
      <dgm:t>
        <a:bodyPr/>
        <a:lstStyle/>
        <a:p>
          <a:r>
            <a:rPr lang="it-IT" b="1" dirty="0"/>
            <a:t>Suddivisione dei dati : </a:t>
          </a:r>
          <a:r>
            <a:rPr lang="it-IT" dirty="0"/>
            <a:t>Il dataset è stato diviso in training, </a:t>
          </a:r>
          <a:r>
            <a:rPr lang="it-IT" dirty="0" err="1"/>
            <a:t>validation</a:t>
          </a:r>
          <a:r>
            <a:rPr lang="it-IT" dirty="0"/>
            <a:t> e test sets per una validazione robusta del modello</a:t>
          </a:r>
          <a:endParaRPr lang="en-US" dirty="0"/>
        </a:p>
      </dgm:t>
    </dgm:pt>
    <dgm:pt modelId="{AB5549CE-D1F3-43B3-97FB-12AA9E582C76}" type="parTrans" cxnId="{655D9390-4924-4DA1-9ABC-57606DACA154}">
      <dgm:prSet/>
      <dgm:spPr/>
      <dgm:t>
        <a:bodyPr/>
        <a:lstStyle/>
        <a:p>
          <a:endParaRPr lang="en-US"/>
        </a:p>
      </dgm:t>
    </dgm:pt>
    <dgm:pt modelId="{5C0E612C-2D7F-4749-BE19-4DEC3451ACA8}" type="sibTrans" cxnId="{655D9390-4924-4DA1-9ABC-57606DACA154}">
      <dgm:prSet/>
      <dgm:spPr/>
      <dgm:t>
        <a:bodyPr/>
        <a:lstStyle/>
        <a:p>
          <a:endParaRPr lang="en-US"/>
        </a:p>
      </dgm:t>
    </dgm:pt>
    <dgm:pt modelId="{3ECE42A2-D77A-4402-B233-6386BCBB841C}" type="pres">
      <dgm:prSet presAssocID="{75B48B91-24D8-4035-89E1-FDC62B1C8377}" presName="root" presStyleCnt="0">
        <dgm:presLayoutVars>
          <dgm:dir/>
          <dgm:resizeHandles val="exact"/>
        </dgm:presLayoutVars>
      </dgm:prSet>
      <dgm:spPr/>
    </dgm:pt>
    <dgm:pt modelId="{AB5F39B2-F554-4799-AD6D-87C837DE92AB}" type="pres">
      <dgm:prSet presAssocID="{C1D9D4B3-8474-45A8-A4A9-1234129086E9}" presName="compNode" presStyleCnt="0"/>
      <dgm:spPr/>
    </dgm:pt>
    <dgm:pt modelId="{33FE3E38-52E0-45DC-BD35-DFA6E281A7A9}" type="pres">
      <dgm:prSet presAssocID="{C1D9D4B3-8474-45A8-A4A9-1234129086E9}" presName="bgRect" presStyleLbl="bgShp" presStyleIdx="0" presStyleCnt="3"/>
      <dgm:spPr/>
    </dgm:pt>
    <dgm:pt modelId="{B8D03D4E-0252-45DA-945C-D615C8C7ABF7}" type="pres">
      <dgm:prSet presAssocID="{C1D9D4B3-8474-45A8-A4A9-1234129086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B657C651-4BFF-41B7-BBB6-4709CD360CC3}" type="pres">
      <dgm:prSet presAssocID="{C1D9D4B3-8474-45A8-A4A9-1234129086E9}" presName="spaceRect" presStyleCnt="0"/>
      <dgm:spPr/>
    </dgm:pt>
    <dgm:pt modelId="{5A9F7831-28D0-4AB9-9255-C2664DA62A74}" type="pres">
      <dgm:prSet presAssocID="{C1D9D4B3-8474-45A8-A4A9-1234129086E9}" presName="parTx" presStyleLbl="revTx" presStyleIdx="0" presStyleCnt="3">
        <dgm:presLayoutVars>
          <dgm:chMax val="0"/>
          <dgm:chPref val="0"/>
        </dgm:presLayoutVars>
      </dgm:prSet>
      <dgm:spPr/>
    </dgm:pt>
    <dgm:pt modelId="{814A3C28-9551-4A8C-9403-D39890B2A739}" type="pres">
      <dgm:prSet presAssocID="{BA8D0363-5EFB-4BCE-B58F-28B6A4DD0909}" presName="sibTrans" presStyleCnt="0"/>
      <dgm:spPr/>
    </dgm:pt>
    <dgm:pt modelId="{1A32C513-ADDD-4D90-AD30-4BF185061F37}" type="pres">
      <dgm:prSet presAssocID="{06F52358-71E1-4FF0-8595-82C238176F3D}" presName="compNode" presStyleCnt="0"/>
      <dgm:spPr/>
    </dgm:pt>
    <dgm:pt modelId="{60FA3157-ACC0-4693-9E66-F8B3725A026B}" type="pres">
      <dgm:prSet presAssocID="{06F52358-71E1-4FF0-8595-82C238176F3D}" presName="bgRect" presStyleLbl="bgShp" presStyleIdx="1" presStyleCnt="3"/>
      <dgm:spPr/>
    </dgm:pt>
    <dgm:pt modelId="{5F0B4BB1-DF49-4140-B304-8F42587DAAE4}" type="pres">
      <dgm:prSet presAssocID="{06F52358-71E1-4FF0-8595-82C238176F3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magine"/>
        </a:ext>
      </dgm:extLst>
    </dgm:pt>
    <dgm:pt modelId="{0D281527-33F7-4482-A592-E44703484477}" type="pres">
      <dgm:prSet presAssocID="{06F52358-71E1-4FF0-8595-82C238176F3D}" presName="spaceRect" presStyleCnt="0"/>
      <dgm:spPr/>
    </dgm:pt>
    <dgm:pt modelId="{DE15C9AA-E032-489C-93E1-720A82A4A504}" type="pres">
      <dgm:prSet presAssocID="{06F52358-71E1-4FF0-8595-82C238176F3D}" presName="parTx" presStyleLbl="revTx" presStyleIdx="1" presStyleCnt="3">
        <dgm:presLayoutVars>
          <dgm:chMax val="0"/>
          <dgm:chPref val="0"/>
        </dgm:presLayoutVars>
      </dgm:prSet>
      <dgm:spPr/>
    </dgm:pt>
    <dgm:pt modelId="{5CFB2A5D-7860-4970-B440-5B2204EA4748}" type="pres">
      <dgm:prSet presAssocID="{48E10545-8508-441A-BBEE-46DB87770631}" presName="sibTrans" presStyleCnt="0"/>
      <dgm:spPr/>
    </dgm:pt>
    <dgm:pt modelId="{441077D1-7E59-4F15-A947-336DE8CA7BEC}" type="pres">
      <dgm:prSet presAssocID="{6B9019F5-F39B-427C-88C1-9A566B36C0CE}" presName="compNode" presStyleCnt="0"/>
      <dgm:spPr/>
    </dgm:pt>
    <dgm:pt modelId="{6A1DCC9D-EF93-4D52-A606-D53C5B398947}" type="pres">
      <dgm:prSet presAssocID="{6B9019F5-F39B-427C-88C1-9A566B36C0CE}" presName="bgRect" presStyleLbl="bgShp" presStyleIdx="2" presStyleCnt="3"/>
      <dgm:spPr/>
    </dgm:pt>
    <dgm:pt modelId="{1823FB49-BCBF-4CEB-9F8E-067FD415AEC8}" type="pres">
      <dgm:prSet presAssocID="{6B9019F5-F39B-427C-88C1-9A566B36C0C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63FA870D-2683-4194-A41B-A5AD0B56558A}" type="pres">
      <dgm:prSet presAssocID="{6B9019F5-F39B-427C-88C1-9A566B36C0CE}" presName="spaceRect" presStyleCnt="0"/>
      <dgm:spPr/>
    </dgm:pt>
    <dgm:pt modelId="{DA0D912F-6C9F-4C44-8F0C-22CDBE6CA72A}" type="pres">
      <dgm:prSet presAssocID="{6B9019F5-F39B-427C-88C1-9A566B36C0C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435C423-CD17-4F55-8895-30362FDBFFA5}" type="presOf" srcId="{C1D9D4B3-8474-45A8-A4A9-1234129086E9}" destId="{5A9F7831-28D0-4AB9-9255-C2664DA62A74}" srcOrd="0" destOrd="0" presId="urn:microsoft.com/office/officeart/2018/2/layout/IconVerticalSolidList"/>
    <dgm:cxn modelId="{CBB8E729-A08F-477B-8AFB-6111C282226B}" type="presOf" srcId="{75B48B91-24D8-4035-89E1-FDC62B1C8377}" destId="{3ECE42A2-D77A-4402-B233-6386BCBB841C}" srcOrd="0" destOrd="0" presId="urn:microsoft.com/office/officeart/2018/2/layout/IconVerticalSolidList"/>
    <dgm:cxn modelId="{F37CB758-44A3-45F1-B3B7-06C77EEAD47B}" srcId="{75B48B91-24D8-4035-89E1-FDC62B1C8377}" destId="{C1D9D4B3-8474-45A8-A4A9-1234129086E9}" srcOrd="0" destOrd="0" parTransId="{4759FE86-DE5C-4B8A-938F-A2CA060BF119}" sibTransId="{BA8D0363-5EFB-4BCE-B58F-28B6A4DD0909}"/>
    <dgm:cxn modelId="{655D9390-4924-4DA1-9ABC-57606DACA154}" srcId="{75B48B91-24D8-4035-89E1-FDC62B1C8377}" destId="{6B9019F5-F39B-427C-88C1-9A566B36C0CE}" srcOrd="2" destOrd="0" parTransId="{AB5549CE-D1F3-43B3-97FB-12AA9E582C76}" sibTransId="{5C0E612C-2D7F-4749-BE19-4DEC3451ACA8}"/>
    <dgm:cxn modelId="{BC41CD95-C3A7-4B95-A1E1-A2EDA9D957C2}" type="presOf" srcId="{06F52358-71E1-4FF0-8595-82C238176F3D}" destId="{DE15C9AA-E032-489C-93E1-720A82A4A504}" srcOrd="0" destOrd="0" presId="urn:microsoft.com/office/officeart/2018/2/layout/IconVerticalSolidList"/>
    <dgm:cxn modelId="{84753AE5-94EF-46C1-AB34-1CEAF0F57DCF}" srcId="{75B48B91-24D8-4035-89E1-FDC62B1C8377}" destId="{06F52358-71E1-4FF0-8595-82C238176F3D}" srcOrd="1" destOrd="0" parTransId="{4F9C1EB4-2CE7-47C4-8097-5289099DE0F2}" sibTransId="{48E10545-8508-441A-BBEE-46DB87770631}"/>
    <dgm:cxn modelId="{E7DB79F5-A704-416D-AAC3-C54DDD0D23FB}" type="presOf" srcId="{6B9019F5-F39B-427C-88C1-9A566B36C0CE}" destId="{DA0D912F-6C9F-4C44-8F0C-22CDBE6CA72A}" srcOrd="0" destOrd="0" presId="urn:microsoft.com/office/officeart/2018/2/layout/IconVerticalSolidList"/>
    <dgm:cxn modelId="{430D3287-5428-4926-91B6-B09B91626162}" type="presParOf" srcId="{3ECE42A2-D77A-4402-B233-6386BCBB841C}" destId="{AB5F39B2-F554-4799-AD6D-87C837DE92AB}" srcOrd="0" destOrd="0" presId="urn:microsoft.com/office/officeart/2018/2/layout/IconVerticalSolidList"/>
    <dgm:cxn modelId="{6DA4EC98-8021-481B-9578-493B0EA07FE0}" type="presParOf" srcId="{AB5F39B2-F554-4799-AD6D-87C837DE92AB}" destId="{33FE3E38-52E0-45DC-BD35-DFA6E281A7A9}" srcOrd="0" destOrd="0" presId="urn:microsoft.com/office/officeart/2018/2/layout/IconVerticalSolidList"/>
    <dgm:cxn modelId="{F2CBFA3D-991F-409A-8638-7C96D587A7B6}" type="presParOf" srcId="{AB5F39B2-F554-4799-AD6D-87C837DE92AB}" destId="{B8D03D4E-0252-45DA-945C-D615C8C7ABF7}" srcOrd="1" destOrd="0" presId="urn:microsoft.com/office/officeart/2018/2/layout/IconVerticalSolidList"/>
    <dgm:cxn modelId="{D5E07F72-6A90-4D39-86B2-02E32FE3B964}" type="presParOf" srcId="{AB5F39B2-F554-4799-AD6D-87C837DE92AB}" destId="{B657C651-4BFF-41B7-BBB6-4709CD360CC3}" srcOrd="2" destOrd="0" presId="urn:microsoft.com/office/officeart/2018/2/layout/IconVerticalSolidList"/>
    <dgm:cxn modelId="{1D666E96-CAF4-408B-884D-32C5C663E597}" type="presParOf" srcId="{AB5F39B2-F554-4799-AD6D-87C837DE92AB}" destId="{5A9F7831-28D0-4AB9-9255-C2664DA62A74}" srcOrd="3" destOrd="0" presId="urn:microsoft.com/office/officeart/2018/2/layout/IconVerticalSolidList"/>
    <dgm:cxn modelId="{65F286AE-6600-4E79-9F7F-8D5A79488138}" type="presParOf" srcId="{3ECE42A2-D77A-4402-B233-6386BCBB841C}" destId="{814A3C28-9551-4A8C-9403-D39890B2A739}" srcOrd="1" destOrd="0" presId="urn:microsoft.com/office/officeart/2018/2/layout/IconVerticalSolidList"/>
    <dgm:cxn modelId="{D567181B-71A1-4FB1-BC63-1FF2F65A14B2}" type="presParOf" srcId="{3ECE42A2-D77A-4402-B233-6386BCBB841C}" destId="{1A32C513-ADDD-4D90-AD30-4BF185061F37}" srcOrd="2" destOrd="0" presId="urn:microsoft.com/office/officeart/2018/2/layout/IconVerticalSolidList"/>
    <dgm:cxn modelId="{2200EF73-BBD9-4C3A-84D7-5FECD2D4BD6C}" type="presParOf" srcId="{1A32C513-ADDD-4D90-AD30-4BF185061F37}" destId="{60FA3157-ACC0-4693-9E66-F8B3725A026B}" srcOrd="0" destOrd="0" presId="urn:microsoft.com/office/officeart/2018/2/layout/IconVerticalSolidList"/>
    <dgm:cxn modelId="{460052F6-20F1-460E-B5FF-7C9EDFD85C02}" type="presParOf" srcId="{1A32C513-ADDD-4D90-AD30-4BF185061F37}" destId="{5F0B4BB1-DF49-4140-B304-8F42587DAAE4}" srcOrd="1" destOrd="0" presId="urn:microsoft.com/office/officeart/2018/2/layout/IconVerticalSolidList"/>
    <dgm:cxn modelId="{7933E298-F643-402A-A61B-E651E8105F57}" type="presParOf" srcId="{1A32C513-ADDD-4D90-AD30-4BF185061F37}" destId="{0D281527-33F7-4482-A592-E44703484477}" srcOrd="2" destOrd="0" presId="urn:microsoft.com/office/officeart/2018/2/layout/IconVerticalSolidList"/>
    <dgm:cxn modelId="{F4933A2E-53A1-4808-8FE0-99CF5F97BD07}" type="presParOf" srcId="{1A32C513-ADDD-4D90-AD30-4BF185061F37}" destId="{DE15C9AA-E032-489C-93E1-720A82A4A504}" srcOrd="3" destOrd="0" presId="urn:microsoft.com/office/officeart/2018/2/layout/IconVerticalSolidList"/>
    <dgm:cxn modelId="{C3F0336B-5EC0-4690-A92F-9DE5A0B37344}" type="presParOf" srcId="{3ECE42A2-D77A-4402-B233-6386BCBB841C}" destId="{5CFB2A5D-7860-4970-B440-5B2204EA4748}" srcOrd="3" destOrd="0" presId="urn:microsoft.com/office/officeart/2018/2/layout/IconVerticalSolidList"/>
    <dgm:cxn modelId="{734FFDBC-7C80-4950-80E7-C1088CCB01C0}" type="presParOf" srcId="{3ECE42A2-D77A-4402-B233-6386BCBB841C}" destId="{441077D1-7E59-4F15-A947-336DE8CA7BEC}" srcOrd="4" destOrd="0" presId="urn:microsoft.com/office/officeart/2018/2/layout/IconVerticalSolidList"/>
    <dgm:cxn modelId="{084A6BFD-C27D-423E-9398-CF13FAD3420D}" type="presParOf" srcId="{441077D1-7E59-4F15-A947-336DE8CA7BEC}" destId="{6A1DCC9D-EF93-4D52-A606-D53C5B398947}" srcOrd="0" destOrd="0" presId="urn:microsoft.com/office/officeart/2018/2/layout/IconVerticalSolidList"/>
    <dgm:cxn modelId="{7CEE80FE-0C6D-4336-87EA-0EA624F3F95B}" type="presParOf" srcId="{441077D1-7E59-4F15-A947-336DE8CA7BEC}" destId="{1823FB49-BCBF-4CEB-9F8E-067FD415AEC8}" srcOrd="1" destOrd="0" presId="urn:microsoft.com/office/officeart/2018/2/layout/IconVerticalSolidList"/>
    <dgm:cxn modelId="{37C93CCD-E468-4D59-90D2-8500E3316BB8}" type="presParOf" srcId="{441077D1-7E59-4F15-A947-336DE8CA7BEC}" destId="{63FA870D-2683-4194-A41B-A5AD0B56558A}" srcOrd="2" destOrd="0" presId="urn:microsoft.com/office/officeart/2018/2/layout/IconVerticalSolidList"/>
    <dgm:cxn modelId="{9B0B3FF2-BB7F-4147-B055-6AD590CBCC27}" type="presParOf" srcId="{441077D1-7E59-4F15-A947-336DE8CA7BEC}" destId="{DA0D912F-6C9F-4C44-8F0C-22CDBE6CA72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435037-8833-45D1-B0AE-3065246EC5F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C39460F-A715-4ACD-BD95-5B1805B0A917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200" b="1" dirty="0"/>
            <a:t>Struttura del dataset</a:t>
          </a:r>
          <a:r>
            <a:rPr lang="it-IT" sz="1200" dirty="0"/>
            <a:t> </a:t>
          </a:r>
        </a:p>
        <a:p>
          <a:pPr>
            <a:lnSpc>
              <a:spcPct val="100000"/>
            </a:lnSpc>
            <a:defRPr cap="all"/>
          </a:pPr>
          <a:r>
            <a:rPr lang="en-US" sz="1100" dirty="0"/>
            <a:t>Il dataset è </a:t>
          </a:r>
          <a:r>
            <a:rPr lang="en-US" sz="1100" dirty="0" err="1"/>
            <a:t>organizzato</a:t>
          </a:r>
          <a:r>
            <a:rPr lang="en-US" sz="1100" dirty="0"/>
            <a:t> in due </a:t>
          </a:r>
          <a:r>
            <a:rPr lang="en-US" sz="1100" dirty="0" err="1"/>
            <a:t>Cartelle</a:t>
          </a:r>
          <a:r>
            <a:rPr lang="en-US" sz="1100" dirty="0"/>
            <a:t> </a:t>
          </a:r>
          <a:r>
            <a:rPr lang="en-US" sz="1100" dirty="0" err="1"/>
            <a:t>principali</a:t>
          </a:r>
          <a:r>
            <a:rPr lang="en-US" sz="1100" dirty="0"/>
            <a:t>: “Train” con </a:t>
          </a:r>
          <a:r>
            <a:rPr lang="en-US" sz="1100" b="1" dirty="0"/>
            <a:t>28709</a:t>
          </a:r>
          <a:r>
            <a:rPr lang="en-US" sz="1100" dirty="0"/>
            <a:t> imagine         e “test” con </a:t>
          </a:r>
          <a:r>
            <a:rPr lang="en-US" sz="1100" b="1" dirty="0"/>
            <a:t>7178</a:t>
          </a:r>
        </a:p>
      </dgm:t>
    </dgm:pt>
    <dgm:pt modelId="{CF8D70F8-E980-438F-A733-65CA78A686C5}" type="parTrans" cxnId="{F9FDBCBD-D1C2-432E-A5C7-577AE5945029}">
      <dgm:prSet/>
      <dgm:spPr/>
      <dgm:t>
        <a:bodyPr/>
        <a:lstStyle/>
        <a:p>
          <a:endParaRPr lang="en-US"/>
        </a:p>
      </dgm:t>
    </dgm:pt>
    <dgm:pt modelId="{D0534F41-A578-4584-BC7D-55EB4BCBE5AC}" type="sibTrans" cxnId="{F9FDBCBD-D1C2-432E-A5C7-577AE5945029}">
      <dgm:prSet/>
      <dgm:spPr/>
      <dgm:t>
        <a:bodyPr/>
        <a:lstStyle/>
        <a:p>
          <a:endParaRPr lang="en-US"/>
        </a:p>
      </dgm:t>
    </dgm:pt>
    <dgm:pt modelId="{B102EEF1-B5F4-4733-8CA4-300F8E47962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200" b="1" dirty="0"/>
            <a:t>Suddivisone in classi emozionale </a:t>
          </a:r>
        </a:p>
        <a:p>
          <a:pPr>
            <a:lnSpc>
              <a:spcPct val="100000"/>
            </a:lnSpc>
            <a:defRPr cap="all"/>
          </a:pPr>
          <a:r>
            <a:rPr lang="en-US" sz="1100" b="0" dirty="0"/>
            <a:t>Ogni </a:t>
          </a:r>
          <a:r>
            <a:rPr lang="en-US" sz="1100" b="0" dirty="0" err="1"/>
            <a:t>cartella</a:t>
          </a:r>
          <a:r>
            <a:rPr lang="en-US" sz="1100" b="0" dirty="0"/>
            <a:t> </a:t>
          </a:r>
          <a:r>
            <a:rPr lang="en-US" sz="1100" b="0" dirty="0" err="1"/>
            <a:t>contiene</a:t>
          </a:r>
          <a:r>
            <a:rPr lang="en-US" sz="1100" b="0" dirty="0"/>
            <a:t> 7 </a:t>
          </a:r>
          <a:r>
            <a:rPr lang="en-US" sz="1100" b="0" dirty="0" err="1"/>
            <a:t>sottocartelle</a:t>
          </a:r>
          <a:r>
            <a:rPr lang="en-US" sz="1100" b="0" dirty="0"/>
            <a:t> , </a:t>
          </a:r>
          <a:r>
            <a:rPr lang="en-US" sz="1100" b="0" dirty="0" err="1"/>
            <a:t>ciascuna</a:t>
          </a:r>
          <a:r>
            <a:rPr lang="en-US" sz="1100" b="0" dirty="0"/>
            <a:t> </a:t>
          </a:r>
          <a:r>
            <a:rPr lang="en-US" sz="1100" b="0" dirty="0" err="1"/>
            <a:t>rapprentante</a:t>
          </a:r>
          <a:r>
            <a:rPr lang="en-US" sz="1100" b="0" dirty="0"/>
            <a:t> </a:t>
          </a:r>
          <a:r>
            <a:rPr lang="en-US" sz="1100" b="0" dirty="0" err="1"/>
            <a:t>una</a:t>
          </a:r>
          <a:r>
            <a:rPr lang="en-US" sz="1100" b="0" dirty="0"/>
            <a:t> </a:t>
          </a:r>
          <a:r>
            <a:rPr lang="en-US" sz="1100" b="0" dirty="0" err="1"/>
            <a:t>classe</a:t>
          </a:r>
          <a:r>
            <a:rPr lang="en-US" sz="1100" b="0" dirty="0"/>
            <a:t> : </a:t>
          </a:r>
          <a:r>
            <a:rPr lang="en-US" sz="1100" b="1" dirty="0"/>
            <a:t>angry</a:t>
          </a:r>
          <a:r>
            <a:rPr lang="en-US" sz="1100" b="0" dirty="0"/>
            <a:t> , </a:t>
          </a:r>
          <a:r>
            <a:rPr lang="en-US" sz="1100" b="1" dirty="0"/>
            <a:t>sad</a:t>
          </a:r>
          <a:r>
            <a:rPr lang="en-US" sz="1100" b="0" dirty="0"/>
            <a:t> ,</a:t>
          </a:r>
          <a:r>
            <a:rPr lang="en-US" sz="1100" b="1" dirty="0"/>
            <a:t>disgusted</a:t>
          </a:r>
          <a:r>
            <a:rPr lang="en-US" sz="1100" b="0" dirty="0"/>
            <a:t> , </a:t>
          </a:r>
          <a:r>
            <a:rPr lang="en-US" sz="1100" b="1" dirty="0"/>
            <a:t>fearful</a:t>
          </a:r>
          <a:r>
            <a:rPr lang="en-US" sz="1100" b="0" dirty="0"/>
            <a:t> , </a:t>
          </a:r>
          <a:r>
            <a:rPr lang="en-US" sz="1100" b="1" dirty="0"/>
            <a:t>happy</a:t>
          </a:r>
          <a:r>
            <a:rPr lang="en-US" sz="1100" b="0" dirty="0"/>
            <a:t> , </a:t>
          </a:r>
          <a:r>
            <a:rPr lang="en-US" sz="1100" b="1" dirty="0"/>
            <a:t>neutral</a:t>
          </a:r>
          <a:r>
            <a:rPr lang="en-US" sz="1100" b="0" dirty="0"/>
            <a:t> , </a:t>
          </a:r>
          <a:r>
            <a:rPr lang="en-US" sz="1100" b="1" dirty="0"/>
            <a:t>surprised</a:t>
          </a:r>
        </a:p>
      </dgm:t>
    </dgm:pt>
    <dgm:pt modelId="{0E4ABCFB-C1A1-4599-B917-A23547F1D1CD}" type="parTrans" cxnId="{66EDE938-65D9-40B2-81DD-2F9B65582A3C}">
      <dgm:prSet/>
      <dgm:spPr/>
      <dgm:t>
        <a:bodyPr/>
        <a:lstStyle/>
        <a:p>
          <a:endParaRPr lang="en-US"/>
        </a:p>
      </dgm:t>
    </dgm:pt>
    <dgm:pt modelId="{6A85C9FA-DBB3-490B-88F4-552621F84E18}" type="sibTrans" cxnId="{66EDE938-65D9-40B2-81DD-2F9B65582A3C}">
      <dgm:prSet/>
      <dgm:spPr/>
      <dgm:t>
        <a:bodyPr/>
        <a:lstStyle/>
        <a:p>
          <a:endParaRPr lang="en-US"/>
        </a:p>
      </dgm:t>
    </dgm:pt>
    <dgm:pt modelId="{9F124572-5948-4E0A-AFB5-D259FB4E954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300" b="1" dirty="0"/>
            <a:t>Creazione dei subset </a:t>
          </a:r>
        </a:p>
        <a:p>
          <a:pPr>
            <a:lnSpc>
              <a:spcPct val="100000"/>
            </a:lnSpc>
            <a:defRPr cap="all"/>
          </a:pPr>
          <a:r>
            <a:rPr lang="en-US" sz="1100" b="0" dirty="0"/>
            <a:t>Il set di test è </a:t>
          </a:r>
          <a:r>
            <a:rPr lang="en-US" sz="1100" b="0" dirty="0" err="1"/>
            <a:t>stato</a:t>
          </a:r>
          <a:r>
            <a:rPr lang="en-US" sz="1100" b="0" dirty="0"/>
            <a:t> </a:t>
          </a:r>
          <a:r>
            <a:rPr lang="en-US" sz="1100" b="0" dirty="0" err="1"/>
            <a:t>ulteriormente</a:t>
          </a:r>
          <a:r>
            <a:rPr lang="en-US" sz="1100" b="0" dirty="0"/>
            <a:t> </a:t>
          </a:r>
          <a:r>
            <a:rPr lang="en-US" sz="1100" b="0" dirty="0" err="1"/>
            <a:t>suddiviso</a:t>
          </a:r>
          <a:r>
            <a:rPr lang="en-US" sz="1100" b="0" dirty="0"/>
            <a:t> in </a:t>
          </a:r>
          <a:r>
            <a:rPr lang="en-US" sz="1100" b="1" dirty="0"/>
            <a:t>validation</a:t>
          </a:r>
          <a:r>
            <a:rPr lang="en-US" sz="1100" b="0" dirty="0"/>
            <a:t> (</a:t>
          </a:r>
          <a:r>
            <a:rPr lang="en-US" sz="1100" b="1" dirty="0"/>
            <a:t>4306</a:t>
          </a:r>
          <a:r>
            <a:rPr lang="en-US" sz="1100" b="0" dirty="0"/>
            <a:t> </a:t>
          </a:r>
          <a:r>
            <a:rPr lang="en-US" sz="1100" b="0" dirty="0" err="1"/>
            <a:t>immagine</a:t>
          </a:r>
          <a:r>
            <a:rPr lang="en-US" sz="1100" b="0" dirty="0"/>
            <a:t>) e </a:t>
          </a:r>
          <a:r>
            <a:rPr lang="en-US" sz="1100" b="1" dirty="0"/>
            <a:t>test finale </a:t>
          </a:r>
          <a:r>
            <a:rPr lang="en-US" sz="1100" b="0" dirty="0"/>
            <a:t>(</a:t>
          </a:r>
          <a:r>
            <a:rPr lang="en-US" sz="1100" b="1" dirty="0"/>
            <a:t>2872</a:t>
          </a:r>
          <a:r>
            <a:rPr lang="en-US" sz="1100" b="0" dirty="0"/>
            <a:t> </a:t>
          </a:r>
          <a:r>
            <a:rPr lang="en-US" sz="1100" b="0" dirty="0" err="1"/>
            <a:t>immagine</a:t>
          </a:r>
          <a:r>
            <a:rPr lang="en-US" sz="1100" b="0" dirty="0"/>
            <a:t>)</a:t>
          </a:r>
        </a:p>
      </dgm:t>
    </dgm:pt>
    <dgm:pt modelId="{D6258564-C481-4773-A986-4E256EDA8383}" type="parTrans" cxnId="{497ACB4D-F8BD-4DBA-A252-78F2A6122DF6}">
      <dgm:prSet/>
      <dgm:spPr/>
      <dgm:t>
        <a:bodyPr/>
        <a:lstStyle/>
        <a:p>
          <a:endParaRPr lang="en-US"/>
        </a:p>
      </dgm:t>
    </dgm:pt>
    <dgm:pt modelId="{7147DF7D-DC7E-499A-AFF0-C7E91F739FF2}" type="sibTrans" cxnId="{497ACB4D-F8BD-4DBA-A252-78F2A6122DF6}">
      <dgm:prSet/>
      <dgm:spPr/>
      <dgm:t>
        <a:bodyPr/>
        <a:lstStyle/>
        <a:p>
          <a:endParaRPr lang="en-US"/>
        </a:p>
      </dgm:t>
    </dgm:pt>
    <dgm:pt modelId="{6323292D-BD94-4046-8078-9ECE5304B71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200" b="1"/>
            <a:t>Assenza di data augmentation</a:t>
          </a:r>
        </a:p>
        <a:p>
          <a:pPr>
            <a:lnSpc>
              <a:spcPct val="100000"/>
            </a:lnSpc>
            <a:defRPr cap="all"/>
          </a:pPr>
          <a:r>
            <a:rPr lang="en-US" sz="1100" b="0"/>
            <a:t>Non è stato applicata data augmentation : il training è stato condotto solo con le immagini originali disponibili</a:t>
          </a:r>
          <a:endParaRPr lang="en-US" sz="1100" b="0" dirty="0"/>
        </a:p>
      </dgm:t>
    </dgm:pt>
    <dgm:pt modelId="{E93A3B0E-E2DA-4B16-8C39-1E9DDAD26A4A}" type="parTrans" cxnId="{CB6721E7-4182-4E63-B5B5-58380D2D3F99}">
      <dgm:prSet/>
      <dgm:spPr/>
      <dgm:t>
        <a:bodyPr/>
        <a:lstStyle/>
        <a:p>
          <a:endParaRPr lang="en-US"/>
        </a:p>
      </dgm:t>
    </dgm:pt>
    <dgm:pt modelId="{351F574C-9B06-45B8-8E1D-0F2081030DEF}" type="sibTrans" cxnId="{CB6721E7-4182-4E63-B5B5-58380D2D3F99}">
      <dgm:prSet/>
      <dgm:spPr/>
      <dgm:t>
        <a:bodyPr/>
        <a:lstStyle/>
        <a:p>
          <a:endParaRPr lang="en-US"/>
        </a:p>
      </dgm:t>
    </dgm:pt>
    <dgm:pt modelId="{F75C992F-7C7D-41D3-BC12-CA113EFB038F}" type="pres">
      <dgm:prSet presAssocID="{69435037-8833-45D1-B0AE-3065246EC5FE}" presName="root" presStyleCnt="0">
        <dgm:presLayoutVars>
          <dgm:dir/>
          <dgm:resizeHandles val="exact"/>
        </dgm:presLayoutVars>
      </dgm:prSet>
      <dgm:spPr/>
    </dgm:pt>
    <dgm:pt modelId="{5528CB6F-CAD1-4A00-A5B2-4DAC72FCC508}" type="pres">
      <dgm:prSet presAssocID="{4C39460F-A715-4ACD-BD95-5B1805B0A917}" presName="compNode" presStyleCnt="0"/>
      <dgm:spPr/>
    </dgm:pt>
    <dgm:pt modelId="{C1FCABBD-9FC4-487E-92ED-5944848B97D9}" type="pres">
      <dgm:prSet presAssocID="{4C39460F-A715-4ACD-BD95-5B1805B0A917}" presName="iconBgRect" presStyleLbl="bgShp" presStyleIdx="0" presStyleCnt="4"/>
      <dgm:spPr/>
    </dgm:pt>
    <dgm:pt modelId="{5E6A201E-7836-4F09-8A52-E5A1C0C0C06A}" type="pres">
      <dgm:prSet presAssocID="{4C39460F-A715-4ACD-BD95-5B1805B0A91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50EC645-0451-4947-8DBB-A30C226FAF99}" type="pres">
      <dgm:prSet presAssocID="{4C39460F-A715-4ACD-BD95-5B1805B0A917}" presName="spaceRect" presStyleCnt="0"/>
      <dgm:spPr/>
    </dgm:pt>
    <dgm:pt modelId="{D82E827A-9973-45C7-9F36-0AF1E1D57C70}" type="pres">
      <dgm:prSet presAssocID="{4C39460F-A715-4ACD-BD95-5B1805B0A917}" presName="textRect" presStyleLbl="revTx" presStyleIdx="0" presStyleCnt="4">
        <dgm:presLayoutVars>
          <dgm:chMax val="1"/>
          <dgm:chPref val="1"/>
        </dgm:presLayoutVars>
      </dgm:prSet>
      <dgm:spPr/>
    </dgm:pt>
    <dgm:pt modelId="{8BE3A564-D325-46E8-81A7-FCAADE98F43C}" type="pres">
      <dgm:prSet presAssocID="{D0534F41-A578-4584-BC7D-55EB4BCBE5AC}" presName="sibTrans" presStyleCnt="0"/>
      <dgm:spPr/>
    </dgm:pt>
    <dgm:pt modelId="{4C040516-5EDC-4C9D-93E6-9C72969B531D}" type="pres">
      <dgm:prSet presAssocID="{B102EEF1-B5F4-4733-8CA4-300F8E479623}" presName="compNode" presStyleCnt="0"/>
      <dgm:spPr/>
    </dgm:pt>
    <dgm:pt modelId="{FFC8AF35-6089-44F4-8556-ADB9DCAE7E01}" type="pres">
      <dgm:prSet presAssocID="{B102EEF1-B5F4-4733-8CA4-300F8E479623}" presName="iconBgRect" presStyleLbl="bgShp" presStyleIdx="1" presStyleCnt="4"/>
      <dgm:spPr/>
    </dgm:pt>
    <dgm:pt modelId="{7646D2AF-665F-4E8F-9BB6-9C6F523F2455}" type="pres">
      <dgm:prSet presAssocID="{B102EEF1-B5F4-4733-8CA4-300F8E47962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ma"/>
        </a:ext>
      </dgm:extLst>
    </dgm:pt>
    <dgm:pt modelId="{F10A5ED5-6447-4646-B1A9-C1C74E23F428}" type="pres">
      <dgm:prSet presAssocID="{B102EEF1-B5F4-4733-8CA4-300F8E479623}" presName="spaceRect" presStyleCnt="0"/>
      <dgm:spPr/>
    </dgm:pt>
    <dgm:pt modelId="{238947A8-B530-438C-9996-617D4959FEC8}" type="pres">
      <dgm:prSet presAssocID="{B102EEF1-B5F4-4733-8CA4-300F8E479623}" presName="textRect" presStyleLbl="revTx" presStyleIdx="1" presStyleCnt="4" custScaleX="103396">
        <dgm:presLayoutVars>
          <dgm:chMax val="1"/>
          <dgm:chPref val="1"/>
        </dgm:presLayoutVars>
      </dgm:prSet>
      <dgm:spPr/>
    </dgm:pt>
    <dgm:pt modelId="{7ECD6797-4285-4B9D-803D-611525EC229B}" type="pres">
      <dgm:prSet presAssocID="{6A85C9FA-DBB3-490B-88F4-552621F84E18}" presName="sibTrans" presStyleCnt="0"/>
      <dgm:spPr/>
    </dgm:pt>
    <dgm:pt modelId="{BD2E5DE5-6DA6-4CE9-85BA-4E02DF445441}" type="pres">
      <dgm:prSet presAssocID="{9F124572-5948-4E0A-AFB5-D259FB4E954F}" presName="compNode" presStyleCnt="0"/>
      <dgm:spPr/>
    </dgm:pt>
    <dgm:pt modelId="{66ED75F3-67BC-4D38-A3CD-1784B8AA1AD2}" type="pres">
      <dgm:prSet presAssocID="{9F124572-5948-4E0A-AFB5-D259FB4E954F}" presName="iconBgRect" presStyleLbl="bgShp" presStyleIdx="2" presStyleCnt="4"/>
      <dgm:spPr/>
    </dgm:pt>
    <dgm:pt modelId="{F77F9FB3-710D-4CA6-9959-789AB5040E4D}" type="pres">
      <dgm:prSet presAssocID="{9F124572-5948-4E0A-AFB5-D259FB4E954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4FD950D7-7D6C-49B5-BE33-0C237BCDF99B}" type="pres">
      <dgm:prSet presAssocID="{9F124572-5948-4E0A-AFB5-D259FB4E954F}" presName="spaceRect" presStyleCnt="0"/>
      <dgm:spPr/>
    </dgm:pt>
    <dgm:pt modelId="{83F97C01-4213-45F9-B28F-137F542EF502}" type="pres">
      <dgm:prSet presAssocID="{9F124572-5948-4E0A-AFB5-D259FB4E954F}" presName="textRect" presStyleLbl="revTx" presStyleIdx="2" presStyleCnt="4">
        <dgm:presLayoutVars>
          <dgm:chMax val="1"/>
          <dgm:chPref val="1"/>
        </dgm:presLayoutVars>
      </dgm:prSet>
      <dgm:spPr/>
    </dgm:pt>
    <dgm:pt modelId="{7E0BE8DD-B841-44ED-B15B-01D99839CD7D}" type="pres">
      <dgm:prSet presAssocID="{7147DF7D-DC7E-499A-AFF0-C7E91F739FF2}" presName="sibTrans" presStyleCnt="0"/>
      <dgm:spPr/>
    </dgm:pt>
    <dgm:pt modelId="{CCFEC28E-5B9C-4C62-A373-32BC4B0513CE}" type="pres">
      <dgm:prSet presAssocID="{6323292D-BD94-4046-8078-9ECE5304B71E}" presName="compNode" presStyleCnt="0"/>
      <dgm:spPr/>
    </dgm:pt>
    <dgm:pt modelId="{53FBFBCD-981D-4134-B079-622D6342875A}" type="pres">
      <dgm:prSet presAssocID="{6323292D-BD94-4046-8078-9ECE5304B71E}" presName="iconBgRect" presStyleLbl="bgShp" presStyleIdx="3" presStyleCnt="4"/>
      <dgm:spPr/>
    </dgm:pt>
    <dgm:pt modelId="{6DE6E68D-3B07-4DD9-973C-3D5082F6DE82}" type="pres">
      <dgm:prSet presAssocID="{6323292D-BD94-4046-8078-9ECE5304B71E}" presName="iconRect" presStyleLbl="node1" presStyleIdx="3" presStyleCnt="4" custLinFactNeighborX="-46375" custLinFactNeighborY="-154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ale di divieto con riempimento a tinta unita"/>
        </a:ext>
      </dgm:extLst>
    </dgm:pt>
    <dgm:pt modelId="{D5DFE16C-861A-4885-A88F-85500D8BEDDB}" type="pres">
      <dgm:prSet presAssocID="{6323292D-BD94-4046-8078-9ECE5304B71E}" presName="spaceRect" presStyleCnt="0"/>
      <dgm:spPr/>
    </dgm:pt>
    <dgm:pt modelId="{8D3D872A-7A11-40A8-98ED-CB43CB31BBA3}" type="pres">
      <dgm:prSet presAssocID="{6323292D-BD94-4046-8078-9ECE5304B71E}" presName="textRect" presStyleLbl="revTx" presStyleIdx="3" presStyleCnt="4" custScaleX="131385">
        <dgm:presLayoutVars>
          <dgm:chMax val="1"/>
          <dgm:chPref val="1"/>
        </dgm:presLayoutVars>
      </dgm:prSet>
      <dgm:spPr/>
    </dgm:pt>
  </dgm:ptLst>
  <dgm:cxnLst>
    <dgm:cxn modelId="{21450C00-9C8E-4141-B402-F9B54C3BFA0B}" type="presOf" srcId="{9F124572-5948-4E0A-AFB5-D259FB4E954F}" destId="{83F97C01-4213-45F9-B28F-137F542EF502}" srcOrd="0" destOrd="0" presId="urn:microsoft.com/office/officeart/2018/5/layout/IconCircleLabelList"/>
    <dgm:cxn modelId="{A2707716-EF91-44E4-8442-2EDB71A98C1D}" type="presOf" srcId="{6323292D-BD94-4046-8078-9ECE5304B71E}" destId="{8D3D872A-7A11-40A8-98ED-CB43CB31BBA3}" srcOrd="0" destOrd="0" presId="urn:microsoft.com/office/officeart/2018/5/layout/IconCircleLabelList"/>
    <dgm:cxn modelId="{66EDE938-65D9-40B2-81DD-2F9B65582A3C}" srcId="{69435037-8833-45D1-B0AE-3065246EC5FE}" destId="{B102EEF1-B5F4-4733-8CA4-300F8E479623}" srcOrd="1" destOrd="0" parTransId="{0E4ABCFB-C1A1-4599-B917-A23547F1D1CD}" sibTransId="{6A85C9FA-DBB3-490B-88F4-552621F84E18}"/>
    <dgm:cxn modelId="{497ACB4D-F8BD-4DBA-A252-78F2A6122DF6}" srcId="{69435037-8833-45D1-B0AE-3065246EC5FE}" destId="{9F124572-5948-4E0A-AFB5-D259FB4E954F}" srcOrd="2" destOrd="0" parTransId="{D6258564-C481-4773-A986-4E256EDA8383}" sibTransId="{7147DF7D-DC7E-499A-AFF0-C7E91F739FF2}"/>
    <dgm:cxn modelId="{F71F5F57-FDEF-4ACD-B398-75E49C2A448D}" type="presOf" srcId="{B102EEF1-B5F4-4733-8CA4-300F8E479623}" destId="{238947A8-B530-438C-9996-617D4959FEC8}" srcOrd="0" destOrd="0" presId="urn:microsoft.com/office/officeart/2018/5/layout/IconCircleLabelList"/>
    <dgm:cxn modelId="{A14C6DA3-27BC-4F93-87BD-1F34F96B07FA}" type="presOf" srcId="{4C39460F-A715-4ACD-BD95-5B1805B0A917}" destId="{D82E827A-9973-45C7-9F36-0AF1E1D57C70}" srcOrd="0" destOrd="0" presId="urn:microsoft.com/office/officeart/2018/5/layout/IconCircleLabelList"/>
    <dgm:cxn modelId="{F9FDBCBD-D1C2-432E-A5C7-577AE5945029}" srcId="{69435037-8833-45D1-B0AE-3065246EC5FE}" destId="{4C39460F-A715-4ACD-BD95-5B1805B0A917}" srcOrd="0" destOrd="0" parTransId="{CF8D70F8-E980-438F-A733-65CA78A686C5}" sibTransId="{D0534F41-A578-4584-BC7D-55EB4BCBE5AC}"/>
    <dgm:cxn modelId="{CB6721E7-4182-4E63-B5B5-58380D2D3F99}" srcId="{69435037-8833-45D1-B0AE-3065246EC5FE}" destId="{6323292D-BD94-4046-8078-9ECE5304B71E}" srcOrd="3" destOrd="0" parTransId="{E93A3B0E-E2DA-4B16-8C39-1E9DDAD26A4A}" sibTransId="{351F574C-9B06-45B8-8E1D-0F2081030DEF}"/>
    <dgm:cxn modelId="{FF3C19EE-0268-4C2D-B044-01152AFAED38}" type="presOf" srcId="{69435037-8833-45D1-B0AE-3065246EC5FE}" destId="{F75C992F-7C7D-41D3-BC12-CA113EFB038F}" srcOrd="0" destOrd="0" presId="urn:microsoft.com/office/officeart/2018/5/layout/IconCircleLabelList"/>
    <dgm:cxn modelId="{B80B6B2C-D1F2-43A0-8FFA-71E406335559}" type="presParOf" srcId="{F75C992F-7C7D-41D3-BC12-CA113EFB038F}" destId="{5528CB6F-CAD1-4A00-A5B2-4DAC72FCC508}" srcOrd="0" destOrd="0" presId="urn:microsoft.com/office/officeart/2018/5/layout/IconCircleLabelList"/>
    <dgm:cxn modelId="{7BE7324A-6A0F-4457-9A2C-D891E0A177D0}" type="presParOf" srcId="{5528CB6F-CAD1-4A00-A5B2-4DAC72FCC508}" destId="{C1FCABBD-9FC4-487E-92ED-5944848B97D9}" srcOrd="0" destOrd="0" presId="urn:microsoft.com/office/officeart/2018/5/layout/IconCircleLabelList"/>
    <dgm:cxn modelId="{561A92DC-F089-444C-A48F-1696ACE36604}" type="presParOf" srcId="{5528CB6F-CAD1-4A00-A5B2-4DAC72FCC508}" destId="{5E6A201E-7836-4F09-8A52-E5A1C0C0C06A}" srcOrd="1" destOrd="0" presId="urn:microsoft.com/office/officeart/2018/5/layout/IconCircleLabelList"/>
    <dgm:cxn modelId="{1BBE902C-2296-4392-86DD-0D8731B9DD26}" type="presParOf" srcId="{5528CB6F-CAD1-4A00-A5B2-4DAC72FCC508}" destId="{650EC645-0451-4947-8DBB-A30C226FAF99}" srcOrd="2" destOrd="0" presId="urn:microsoft.com/office/officeart/2018/5/layout/IconCircleLabelList"/>
    <dgm:cxn modelId="{86D4CFBC-32CA-42F6-820D-EA8DCE5253D8}" type="presParOf" srcId="{5528CB6F-CAD1-4A00-A5B2-4DAC72FCC508}" destId="{D82E827A-9973-45C7-9F36-0AF1E1D57C70}" srcOrd="3" destOrd="0" presId="urn:microsoft.com/office/officeart/2018/5/layout/IconCircleLabelList"/>
    <dgm:cxn modelId="{4EE56C4A-BD03-4BFE-86F9-E8045365E8A2}" type="presParOf" srcId="{F75C992F-7C7D-41D3-BC12-CA113EFB038F}" destId="{8BE3A564-D325-46E8-81A7-FCAADE98F43C}" srcOrd="1" destOrd="0" presId="urn:microsoft.com/office/officeart/2018/5/layout/IconCircleLabelList"/>
    <dgm:cxn modelId="{DBDCBE57-E83D-401F-894C-EDC4AD0CE699}" type="presParOf" srcId="{F75C992F-7C7D-41D3-BC12-CA113EFB038F}" destId="{4C040516-5EDC-4C9D-93E6-9C72969B531D}" srcOrd="2" destOrd="0" presId="urn:microsoft.com/office/officeart/2018/5/layout/IconCircleLabelList"/>
    <dgm:cxn modelId="{5CE12DFB-D5A7-44D1-94A1-C6640D27ECBF}" type="presParOf" srcId="{4C040516-5EDC-4C9D-93E6-9C72969B531D}" destId="{FFC8AF35-6089-44F4-8556-ADB9DCAE7E01}" srcOrd="0" destOrd="0" presId="urn:microsoft.com/office/officeart/2018/5/layout/IconCircleLabelList"/>
    <dgm:cxn modelId="{03EE2282-9863-44EB-A188-5D7F2CF6B7B8}" type="presParOf" srcId="{4C040516-5EDC-4C9D-93E6-9C72969B531D}" destId="{7646D2AF-665F-4E8F-9BB6-9C6F523F2455}" srcOrd="1" destOrd="0" presId="urn:microsoft.com/office/officeart/2018/5/layout/IconCircleLabelList"/>
    <dgm:cxn modelId="{0001BDAA-6D27-43B9-A3F9-D7F8D05C195C}" type="presParOf" srcId="{4C040516-5EDC-4C9D-93E6-9C72969B531D}" destId="{F10A5ED5-6447-4646-B1A9-C1C74E23F428}" srcOrd="2" destOrd="0" presId="urn:microsoft.com/office/officeart/2018/5/layout/IconCircleLabelList"/>
    <dgm:cxn modelId="{4D474A20-D887-4D67-86CA-F52E26D4EC86}" type="presParOf" srcId="{4C040516-5EDC-4C9D-93E6-9C72969B531D}" destId="{238947A8-B530-438C-9996-617D4959FEC8}" srcOrd="3" destOrd="0" presId="urn:microsoft.com/office/officeart/2018/5/layout/IconCircleLabelList"/>
    <dgm:cxn modelId="{6E78DBB8-D390-4E08-8A0E-D84DD4BDCC27}" type="presParOf" srcId="{F75C992F-7C7D-41D3-BC12-CA113EFB038F}" destId="{7ECD6797-4285-4B9D-803D-611525EC229B}" srcOrd="3" destOrd="0" presId="urn:microsoft.com/office/officeart/2018/5/layout/IconCircleLabelList"/>
    <dgm:cxn modelId="{9CD16B43-77CD-4AA7-8C65-726871C6B39B}" type="presParOf" srcId="{F75C992F-7C7D-41D3-BC12-CA113EFB038F}" destId="{BD2E5DE5-6DA6-4CE9-85BA-4E02DF445441}" srcOrd="4" destOrd="0" presId="urn:microsoft.com/office/officeart/2018/5/layout/IconCircleLabelList"/>
    <dgm:cxn modelId="{196668C5-7DC7-476E-A9D5-7F73A0C37DC6}" type="presParOf" srcId="{BD2E5DE5-6DA6-4CE9-85BA-4E02DF445441}" destId="{66ED75F3-67BC-4D38-A3CD-1784B8AA1AD2}" srcOrd="0" destOrd="0" presId="urn:microsoft.com/office/officeart/2018/5/layout/IconCircleLabelList"/>
    <dgm:cxn modelId="{A9397EE0-8199-40DD-B1DA-695833A294BE}" type="presParOf" srcId="{BD2E5DE5-6DA6-4CE9-85BA-4E02DF445441}" destId="{F77F9FB3-710D-4CA6-9959-789AB5040E4D}" srcOrd="1" destOrd="0" presId="urn:microsoft.com/office/officeart/2018/5/layout/IconCircleLabelList"/>
    <dgm:cxn modelId="{1051E047-198F-496D-92EB-1F24A8F9A071}" type="presParOf" srcId="{BD2E5DE5-6DA6-4CE9-85BA-4E02DF445441}" destId="{4FD950D7-7D6C-49B5-BE33-0C237BCDF99B}" srcOrd="2" destOrd="0" presId="urn:microsoft.com/office/officeart/2018/5/layout/IconCircleLabelList"/>
    <dgm:cxn modelId="{FD3D0309-6723-4E55-97E4-1934EE1A2A76}" type="presParOf" srcId="{BD2E5DE5-6DA6-4CE9-85BA-4E02DF445441}" destId="{83F97C01-4213-45F9-B28F-137F542EF502}" srcOrd="3" destOrd="0" presId="urn:microsoft.com/office/officeart/2018/5/layout/IconCircleLabelList"/>
    <dgm:cxn modelId="{1887C85D-D6F3-456A-802B-615867BF3405}" type="presParOf" srcId="{F75C992F-7C7D-41D3-BC12-CA113EFB038F}" destId="{7E0BE8DD-B841-44ED-B15B-01D99839CD7D}" srcOrd="5" destOrd="0" presId="urn:microsoft.com/office/officeart/2018/5/layout/IconCircleLabelList"/>
    <dgm:cxn modelId="{8BE30B11-C5A0-438A-BFC1-8B0C9FA72A55}" type="presParOf" srcId="{F75C992F-7C7D-41D3-BC12-CA113EFB038F}" destId="{CCFEC28E-5B9C-4C62-A373-32BC4B0513CE}" srcOrd="6" destOrd="0" presId="urn:microsoft.com/office/officeart/2018/5/layout/IconCircleLabelList"/>
    <dgm:cxn modelId="{C977D123-15C0-4B4D-8E58-A07836084C91}" type="presParOf" srcId="{CCFEC28E-5B9C-4C62-A373-32BC4B0513CE}" destId="{53FBFBCD-981D-4134-B079-622D6342875A}" srcOrd="0" destOrd="0" presId="urn:microsoft.com/office/officeart/2018/5/layout/IconCircleLabelList"/>
    <dgm:cxn modelId="{E282B029-1349-443C-A360-A5AA8E495846}" type="presParOf" srcId="{CCFEC28E-5B9C-4C62-A373-32BC4B0513CE}" destId="{6DE6E68D-3B07-4DD9-973C-3D5082F6DE82}" srcOrd="1" destOrd="0" presId="urn:microsoft.com/office/officeart/2018/5/layout/IconCircleLabelList"/>
    <dgm:cxn modelId="{8B399818-1B04-48DF-9D0C-51007A0169BD}" type="presParOf" srcId="{CCFEC28E-5B9C-4C62-A373-32BC4B0513CE}" destId="{D5DFE16C-861A-4885-A88F-85500D8BEDDB}" srcOrd="2" destOrd="0" presId="urn:microsoft.com/office/officeart/2018/5/layout/IconCircleLabelList"/>
    <dgm:cxn modelId="{EAC1D087-CD54-450A-A459-55A61B06C6E6}" type="presParOf" srcId="{CCFEC28E-5B9C-4C62-A373-32BC4B0513CE}" destId="{8D3D872A-7A11-40A8-98ED-CB43CB31BBA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7D5150-1841-4C6D-9809-695314949C7D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438F5AA-E09B-40AC-8C56-D8A1C4BA9C8B}">
      <dgm:prSet/>
      <dgm:spPr/>
      <dgm:t>
        <a:bodyPr/>
        <a:lstStyle/>
        <a:p>
          <a:r>
            <a:rPr lang="it-IT" dirty="0"/>
            <a:t>Happy </a:t>
          </a:r>
          <a:endParaRPr lang="en-US" dirty="0"/>
        </a:p>
      </dgm:t>
    </dgm:pt>
    <dgm:pt modelId="{CC3EFD20-DD61-4662-BE2C-5B841CE59B7B}" type="parTrans" cxnId="{10C9809E-C638-425E-BDBE-1CA047ABCB68}">
      <dgm:prSet/>
      <dgm:spPr/>
      <dgm:t>
        <a:bodyPr/>
        <a:lstStyle/>
        <a:p>
          <a:endParaRPr lang="en-US"/>
        </a:p>
      </dgm:t>
    </dgm:pt>
    <dgm:pt modelId="{225BCF7F-B60C-4F38-A028-F5F37AB9FE36}" type="sibTrans" cxnId="{10C9809E-C638-425E-BDBE-1CA047ABCB68}">
      <dgm:prSet/>
      <dgm:spPr/>
      <dgm:t>
        <a:bodyPr/>
        <a:lstStyle/>
        <a:p>
          <a:endParaRPr lang="en-US"/>
        </a:p>
      </dgm:t>
    </dgm:pt>
    <dgm:pt modelId="{4D2F4EE2-3854-4B78-9DEC-78E967A8DD84}">
      <dgm:prSet/>
      <dgm:spPr/>
      <dgm:t>
        <a:bodyPr/>
        <a:lstStyle/>
        <a:p>
          <a:r>
            <a:rPr lang="it-IT"/>
            <a:t>Angry </a:t>
          </a:r>
          <a:endParaRPr lang="en-US"/>
        </a:p>
      </dgm:t>
    </dgm:pt>
    <dgm:pt modelId="{07E5F1BF-86DF-43CD-B65A-F460D94137A3}" type="parTrans" cxnId="{3B09730D-ECE5-4014-9483-B97F63C94993}">
      <dgm:prSet/>
      <dgm:spPr/>
      <dgm:t>
        <a:bodyPr/>
        <a:lstStyle/>
        <a:p>
          <a:endParaRPr lang="en-US"/>
        </a:p>
      </dgm:t>
    </dgm:pt>
    <dgm:pt modelId="{DDEAFD03-754A-4189-A9EF-705C3ACEC82E}" type="sibTrans" cxnId="{3B09730D-ECE5-4014-9483-B97F63C94993}">
      <dgm:prSet/>
      <dgm:spPr/>
      <dgm:t>
        <a:bodyPr/>
        <a:lstStyle/>
        <a:p>
          <a:endParaRPr lang="en-US"/>
        </a:p>
      </dgm:t>
    </dgm:pt>
    <dgm:pt modelId="{CE2D1F97-197A-40B5-A669-54B1B647E963}">
      <dgm:prSet/>
      <dgm:spPr/>
      <dgm:t>
        <a:bodyPr/>
        <a:lstStyle/>
        <a:p>
          <a:r>
            <a:rPr lang="it-IT" dirty="0" err="1"/>
            <a:t>Surprised</a:t>
          </a:r>
          <a:r>
            <a:rPr lang="it-IT" dirty="0"/>
            <a:t> </a:t>
          </a:r>
          <a:endParaRPr lang="en-US" dirty="0"/>
        </a:p>
      </dgm:t>
    </dgm:pt>
    <dgm:pt modelId="{F30041DE-438A-4D68-8ABB-BCCFC62648C2}" type="parTrans" cxnId="{EA0E101A-FC54-43BC-8A69-E57A57BDBC82}">
      <dgm:prSet/>
      <dgm:spPr/>
      <dgm:t>
        <a:bodyPr/>
        <a:lstStyle/>
        <a:p>
          <a:endParaRPr lang="en-US"/>
        </a:p>
      </dgm:t>
    </dgm:pt>
    <dgm:pt modelId="{C0A614B3-04D4-42D0-A393-9FD5528F3E57}" type="sibTrans" cxnId="{EA0E101A-FC54-43BC-8A69-E57A57BDBC82}">
      <dgm:prSet/>
      <dgm:spPr/>
      <dgm:t>
        <a:bodyPr/>
        <a:lstStyle/>
        <a:p>
          <a:endParaRPr lang="en-US"/>
        </a:p>
      </dgm:t>
    </dgm:pt>
    <dgm:pt modelId="{8BAFA5D3-B684-40CB-8BAB-701A70C900DC}" type="pres">
      <dgm:prSet presAssocID="{0B7D5150-1841-4C6D-9809-695314949C7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067EE9F-73E9-49A5-8F20-19889D84F488}" type="pres">
      <dgm:prSet presAssocID="{2438F5AA-E09B-40AC-8C56-D8A1C4BA9C8B}" presName="root" presStyleCnt="0"/>
      <dgm:spPr/>
    </dgm:pt>
    <dgm:pt modelId="{238EB888-6430-4774-8294-445857BE5E7C}" type="pres">
      <dgm:prSet presAssocID="{2438F5AA-E09B-40AC-8C56-D8A1C4BA9C8B}" presName="rootComposite" presStyleCnt="0"/>
      <dgm:spPr/>
    </dgm:pt>
    <dgm:pt modelId="{7091CB55-CD7A-4150-BA93-554CE07DE68C}" type="pres">
      <dgm:prSet presAssocID="{2438F5AA-E09B-40AC-8C56-D8A1C4BA9C8B}" presName="rootText" presStyleLbl="node1" presStyleIdx="0" presStyleCnt="3"/>
      <dgm:spPr/>
    </dgm:pt>
    <dgm:pt modelId="{8AF62F58-6C31-4E05-861C-BE0969083B2A}" type="pres">
      <dgm:prSet presAssocID="{2438F5AA-E09B-40AC-8C56-D8A1C4BA9C8B}" presName="rootConnector" presStyleLbl="node1" presStyleIdx="0" presStyleCnt="3"/>
      <dgm:spPr/>
    </dgm:pt>
    <dgm:pt modelId="{374BD413-3469-4DB9-B3AA-400BDCDAC748}" type="pres">
      <dgm:prSet presAssocID="{2438F5AA-E09B-40AC-8C56-D8A1C4BA9C8B}" presName="childShape" presStyleCnt="0"/>
      <dgm:spPr/>
    </dgm:pt>
    <dgm:pt modelId="{E093AD02-0F3D-461B-827D-A47EBA9164E6}" type="pres">
      <dgm:prSet presAssocID="{4D2F4EE2-3854-4B78-9DEC-78E967A8DD84}" presName="root" presStyleCnt="0"/>
      <dgm:spPr/>
    </dgm:pt>
    <dgm:pt modelId="{759F8F3D-9E86-4904-B049-95E5FB9F14FE}" type="pres">
      <dgm:prSet presAssocID="{4D2F4EE2-3854-4B78-9DEC-78E967A8DD84}" presName="rootComposite" presStyleCnt="0"/>
      <dgm:spPr/>
    </dgm:pt>
    <dgm:pt modelId="{06408227-79E0-4390-8633-721E9F863831}" type="pres">
      <dgm:prSet presAssocID="{4D2F4EE2-3854-4B78-9DEC-78E967A8DD84}" presName="rootText" presStyleLbl="node1" presStyleIdx="1" presStyleCnt="3"/>
      <dgm:spPr/>
    </dgm:pt>
    <dgm:pt modelId="{8178EF17-C949-4908-A415-0F757C7C8481}" type="pres">
      <dgm:prSet presAssocID="{4D2F4EE2-3854-4B78-9DEC-78E967A8DD84}" presName="rootConnector" presStyleLbl="node1" presStyleIdx="1" presStyleCnt="3"/>
      <dgm:spPr/>
    </dgm:pt>
    <dgm:pt modelId="{AF9703DD-1455-4F0F-A249-0B65D3C18B26}" type="pres">
      <dgm:prSet presAssocID="{4D2F4EE2-3854-4B78-9DEC-78E967A8DD84}" presName="childShape" presStyleCnt="0"/>
      <dgm:spPr/>
    </dgm:pt>
    <dgm:pt modelId="{7DDA56A4-DB55-4AA0-A08C-5C9181DD7249}" type="pres">
      <dgm:prSet presAssocID="{CE2D1F97-197A-40B5-A669-54B1B647E963}" presName="root" presStyleCnt="0"/>
      <dgm:spPr/>
    </dgm:pt>
    <dgm:pt modelId="{EB178592-A724-4F94-8EBB-516AF5DEC45C}" type="pres">
      <dgm:prSet presAssocID="{CE2D1F97-197A-40B5-A669-54B1B647E963}" presName="rootComposite" presStyleCnt="0"/>
      <dgm:spPr/>
    </dgm:pt>
    <dgm:pt modelId="{958A5F3F-712C-4E99-AB1A-E95DDBF7EFFC}" type="pres">
      <dgm:prSet presAssocID="{CE2D1F97-197A-40B5-A669-54B1B647E963}" presName="rootText" presStyleLbl="node1" presStyleIdx="2" presStyleCnt="3"/>
      <dgm:spPr/>
    </dgm:pt>
    <dgm:pt modelId="{EA26B2BF-23F3-490F-ACF5-1FF2A1083518}" type="pres">
      <dgm:prSet presAssocID="{CE2D1F97-197A-40B5-A669-54B1B647E963}" presName="rootConnector" presStyleLbl="node1" presStyleIdx="2" presStyleCnt="3"/>
      <dgm:spPr/>
    </dgm:pt>
    <dgm:pt modelId="{B956D8A5-6044-4ED0-B82F-2287734E684A}" type="pres">
      <dgm:prSet presAssocID="{CE2D1F97-197A-40B5-A669-54B1B647E963}" presName="childShape" presStyleCnt="0"/>
      <dgm:spPr/>
    </dgm:pt>
  </dgm:ptLst>
  <dgm:cxnLst>
    <dgm:cxn modelId="{3B09730D-ECE5-4014-9483-B97F63C94993}" srcId="{0B7D5150-1841-4C6D-9809-695314949C7D}" destId="{4D2F4EE2-3854-4B78-9DEC-78E967A8DD84}" srcOrd="1" destOrd="0" parTransId="{07E5F1BF-86DF-43CD-B65A-F460D94137A3}" sibTransId="{DDEAFD03-754A-4189-A9EF-705C3ACEC82E}"/>
    <dgm:cxn modelId="{EA0E101A-FC54-43BC-8A69-E57A57BDBC82}" srcId="{0B7D5150-1841-4C6D-9809-695314949C7D}" destId="{CE2D1F97-197A-40B5-A669-54B1B647E963}" srcOrd="2" destOrd="0" parTransId="{F30041DE-438A-4D68-8ABB-BCCFC62648C2}" sibTransId="{C0A614B3-04D4-42D0-A393-9FD5528F3E57}"/>
    <dgm:cxn modelId="{FEC6A129-634E-46BB-96D8-F7765D5E7051}" type="presOf" srcId="{CE2D1F97-197A-40B5-A669-54B1B647E963}" destId="{EA26B2BF-23F3-490F-ACF5-1FF2A1083518}" srcOrd="1" destOrd="0" presId="urn:microsoft.com/office/officeart/2005/8/layout/hierarchy3"/>
    <dgm:cxn modelId="{434CAF30-CCEA-4CCC-9D57-2FDA9D7D7CFB}" type="presOf" srcId="{CE2D1F97-197A-40B5-A669-54B1B647E963}" destId="{958A5F3F-712C-4E99-AB1A-E95DDBF7EFFC}" srcOrd="0" destOrd="0" presId="urn:microsoft.com/office/officeart/2005/8/layout/hierarchy3"/>
    <dgm:cxn modelId="{EE95A333-BD6C-4095-904D-F3DD3045D35B}" type="presOf" srcId="{2438F5AA-E09B-40AC-8C56-D8A1C4BA9C8B}" destId="{7091CB55-CD7A-4150-BA93-554CE07DE68C}" srcOrd="0" destOrd="0" presId="urn:microsoft.com/office/officeart/2005/8/layout/hierarchy3"/>
    <dgm:cxn modelId="{7BDB907F-D8F7-4B25-9CEB-FF2EB3BF7865}" type="presOf" srcId="{4D2F4EE2-3854-4B78-9DEC-78E967A8DD84}" destId="{8178EF17-C949-4908-A415-0F757C7C8481}" srcOrd="1" destOrd="0" presId="urn:microsoft.com/office/officeart/2005/8/layout/hierarchy3"/>
    <dgm:cxn modelId="{10C9809E-C638-425E-BDBE-1CA047ABCB68}" srcId="{0B7D5150-1841-4C6D-9809-695314949C7D}" destId="{2438F5AA-E09B-40AC-8C56-D8A1C4BA9C8B}" srcOrd="0" destOrd="0" parTransId="{CC3EFD20-DD61-4662-BE2C-5B841CE59B7B}" sibTransId="{225BCF7F-B60C-4F38-A028-F5F37AB9FE36}"/>
    <dgm:cxn modelId="{2B999FA6-A5DC-4562-A0A7-219A5C1853A1}" type="presOf" srcId="{4D2F4EE2-3854-4B78-9DEC-78E967A8DD84}" destId="{06408227-79E0-4390-8633-721E9F863831}" srcOrd="0" destOrd="0" presId="urn:microsoft.com/office/officeart/2005/8/layout/hierarchy3"/>
    <dgm:cxn modelId="{098779AA-3C1C-4BA8-8578-ED03DAF45933}" type="presOf" srcId="{2438F5AA-E09B-40AC-8C56-D8A1C4BA9C8B}" destId="{8AF62F58-6C31-4E05-861C-BE0969083B2A}" srcOrd="1" destOrd="0" presId="urn:microsoft.com/office/officeart/2005/8/layout/hierarchy3"/>
    <dgm:cxn modelId="{67EFE6FD-B44D-4D2C-A717-638E04583FF8}" type="presOf" srcId="{0B7D5150-1841-4C6D-9809-695314949C7D}" destId="{8BAFA5D3-B684-40CB-8BAB-701A70C900DC}" srcOrd="0" destOrd="0" presId="urn:microsoft.com/office/officeart/2005/8/layout/hierarchy3"/>
    <dgm:cxn modelId="{0FB051AC-AD0A-4F93-A5E0-3DBB6FC3E5AD}" type="presParOf" srcId="{8BAFA5D3-B684-40CB-8BAB-701A70C900DC}" destId="{C067EE9F-73E9-49A5-8F20-19889D84F488}" srcOrd="0" destOrd="0" presId="urn:microsoft.com/office/officeart/2005/8/layout/hierarchy3"/>
    <dgm:cxn modelId="{04983D47-7648-474D-92B5-57A81AC78419}" type="presParOf" srcId="{C067EE9F-73E9-49A5-8F20-19889D84F488}" destId="{238EB888-6430-4774-8294-445857BE5E7C}" srcOrd="0" destOrd="0" presId="urn:microsoft.com/office/officeart/2005/8/layout/hierarchy3"/>
    <dgm:cxn modelId="{F9B01B47-15DE-43C1-A0FF-DB5A1FDC4F68}" type="presParOf" srcId="{238EB888-6430-4774-8294-445857BE5E7C}" destId="{7091CB55-CD7A-4150-BA93-554CE07DE68C}" srcOrd="0" destOrd="0" presId="urn:microsoft.com/office/officeart/2005/8/layout/hierarchy3"/>
    <dgm:cxn modelId="{9E9E32C9-476F-45AF-A604-1672CB6EF601}" type="presParOf" srcId="{238EB888-6430-4774-8294-445857BE5E7C}" destId="{8AF62F58-6C31-4E05-861C-BE0969083B2A}" srcOrd="1" destOrd="0" presId="urn:microsoft.com/office/officeart/2005/8/layout/hierarchy3"/>
    <dgm:cxn modelId="{FBB0C5C9-FE6B-4C94-9521-766030DF741F}" type="presParOf" srcId="{C067EE9F-73E9-49A5-8F20-19889D84F488}" destId="{374BD413-3469-4DB9-B3AA-400BDCDAC748}" srcOrd="1" destOrd="0" presId="urn:microsoft.com/office/officeart/2005/8/layout/hierarchy3"/>
    <dgm:cxn modelId="{A3396306-9F54-4C24-8D15-0E17CA79C3FD}" type="presParOf" srcId="{8BAFA5D3-B684-40CB-8BAB-701A70C900DC}" destId="{E093AD02-0F3D-461B-827D-A47EBA9164E6}" srcOrd="1" destOrd="0" presId="urn:microsoft.com/office/officeart/2005/8/layout/hierarchy3"/>
    <dgm:cxn modelId="{7B29CE1E-4322-4B33-9476-17678B07DCB5}" type="presParOf" srcId="{E093AD02-0F3D-461B-827D-A47EBA9164E6}" destId="{759F8F3D-9E86-4904-B049-95E5FB9F14FE}" srcOrd="0" destOrd="0" presId="urn:microsoft.com/office/officeart/2005/8/layout/hierarchy3"/>
    <dgm:cxn modelId="{E1086E95-43CA-44E5-9774-28AD17268549}" type="presParOf" srcId="{759F8F3D-9E86-4904-B049-95E5FB9F14FE}" destId="{06408227-79E0-4390-8633-721E9F863831}" srcOrd="0" destOrd="0" presId="urn:microsoft.com/office/officeart/2005/8/layout/hierarchy3"/>
    <dgm:cxn modelId="{4D34EDA5-9815-4244-A859-06657AAC3D8C}" type="presParOf" srcId="{759F8F3D-9E86-4904-B049-95E5FB9F14FE}" destId="{8178EF17-C949-4908-A415-0F757C7C8481}" srcOrd="1" destOrd="0" presId="urn:microsoft.com/office/officeart/2005/8/layout/hierarchy3"/>
    <dgm:cxn modelId="{CC90590E-DDC7-41B3-A58F-A32E474483F0}" type="presParOf" srcId="{E093AD02-0F3D-461B-827D-A47EBA9164E6}" destId="{AF9703DD-1455-4F0F-A249-0B65D3C18B26}" srcOrd="1" destOrd="0" presId="urn:microsoft.com/office/officeart/2005/8/layout/hierarchy3"/>
    <dgm:cxn modelId="{C651E370-466D-4218-86BC-A342BACBCC0C}" type="presParOf" srcId="{8BAFA5D3-B684-40CB-8BAB-701A70C900DC}" destId="{7DDA56A4-DB55-4AA0-A08C-5C9181DD7249}" srcOrd="2" destOrd="0" presId="urn:microsoft.com/office/officeart/2005/8/layout/hierarchy3"/>
    <dgm:cxn modelId="{1C87D890-52E7-4AC2-9B30-0DB5FA236901}" type="presParOf" srcId="{7DDA56A4-DB55-4AA0-A08C-5C9181DD7249}" destId="{EB178592-A724-4F94-8EBB-516AF5DEC45C}" srcOrd="0" destOrd="0" presId="urn:microsoft.com/office/officeart/2005/8/layout/hierarchy3"/>
    <dgm:cxn modelId="{D19E5E48-634F-42FF-AE24-865EA1AE98ED}" type="presParOf" srcId="{EB178592-A724-4F94-8EBB-516AF5DEC45C}" destId="{958A5F3F-712C-4E99-AB1A-E95DDBF7EFFC}" srcOrd="0" destOrd="0" presId="urn:microsoft.com/office/officeart/2005/8/layout/hierarchy3"/>
    <dgm:cxn modelId="{B9010D85-4E04-47C2-BDFE-27B7F1BFCDD7}" type="presParOf" srcId="{EB178592-A724-4F94-8EBB-516AF5DEC45C}" destId="{EA26B2BF-23F3-490F-ACF5-1FF2A1083518}" srcOrd="1" destOrd="0" presId="urn:microsoft.com/office/officeart/2005/8/layout/hierarchy3"/>
    <dgm:cxn modelId="{6140A011-8414-41A6-A87A-83A1CE30F662}" type="presParOf" srcId="{7DDA56A4-DB55-4AA0-A08C-5C9181DD7249}" destId="{B956D8A5-6044-4ED0-B82F-2287734E684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DCA81B-3A2E-401D-909F-C17A61E7F38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601296-23A3-4540-AAD5-F2D272FC0C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</a:t>
          </a:r>
          <a:r>
            <a:rPr lang="en-US" b="1" dirty="0" err="1"/>
            <a:t>Modello</a:t>
          </a:r>
          <a:r>
            <a:rPr lang="en-US" b="1" dirty="0"/>
            <a:t> </a:t>
          </a:r>
          <a:r>
            <a:rPr lang="en-US" b="1" dirty="0" err="1"/>
            <a:t>preaddestrato</a:t>
          </a:r>
          <a:r>
            <a:rPr lang="en-US" b="1" dirty="0"/>
            <a:t> </a:t>
          </a:r>
          <a:r>
            <a:rPr lang="en-US" b="1" dirty="0" err="1"/>
            <a:t>su</a:t>
          </a:r>
          <a:r>
            <a:rPr lang="en-US" b="1" dirty="0"/>
            <a:t> ImageNet </a:t>
          </a:r>
          <a:br>
            <a:rPr lang="en-US" dirty="0"/>
          </a:br>
          <a:r>
            <a:rPr lang="en-US" dirty="0"/>
            <a:t>EfficientNetB1 è </a:t>
          </a:r>
          <a:r>
            <a:rPr lang="en-US" dirty="0" err="1"/>
            <a:t>stato</a:t>
          </a:r>
          <a:r>
            <a:rPr lang="en-US" dirty="0"/>
            <a:t> </a:t>
          </a:r>
          <a:r>
            <a:rPr lang="en-US" dirty="0" err="1"/>
            <a:t>utilizzato</a:t>
          </a:r>
          <a:r>
            <a:rPr lang="en-US" dirty="0"/>
            <a:t> come feature extractor con </a:t>
          </a:r>
          <a:r>
            <a:rPr lang="en-US" dirty="0" err="1"/>
            <a:t>pesi</a:t>
          </a:r>
          <a:r>
            <a:rPr lang="en-US" dirty="0"/>
            <a:t> </a:t>
          </a:r>
          <a:r>
            <a:rPr lang="en-US" dirty="0" err="1"/>
            <a:t>preaddestrati</a:t>
          </a:r>
          <a:r>
            <a:rPr lang="en-US" dirty="0"/>
            <a:t> </a:t>
          </a:r>
          <a:r>
            <a:rPr lang="en-US" dirty="0" err="1"/>
            <a:t>su</a:t>
          </a:r>
          <a:r>
            <a:rPr lang="en-US" dirty="0"/>
            <a:t> ImageNet</a:t>
          </a:r>
        </a:p>
      </dgm:t>
    </dgm:pt>
    <dgm:pt modelId="{1D18B741-9684-42FB-B20E-E120485DEEBF}" type="parTrans" cxnId="{CEE88126-1F59-45EC-8BBB-B064335B3D5F}">
      <dgm:prSet/>
      <dgm:spPr/>
      <dgm:t>
        <a:bodyPr/>
        <a:lstStyle/>
        <a:p>
          <a:endParaRPr lang="en-US"/>
        </a:p>
      </dgm:t>
    </dgm:pt>
    <dgm:pt modelId="{D6E92F06-4135-45CC-BCB7-ACC28629D6ED}" type="sibTrans" cxnId="{CEE88126-1F59-45EC-8BBB-B064335B3D5F}">
      <dgm:prSet/>
      <dgm:spPr/>
      <dgm:t>
        <a:bodyPr/>
        <a:lstStyle/>
        <a:p>
          <a:endParaRPr lang="en-US"/>
        </a:p>
      </dgm:t>
    </dgm:pt>
    <dgm:pt modelId="{90E8918C-25E0-425E-9FF1-A8F27F5CBB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</a:t>
          </a:r>
          <a:r>
            <a:rPr lang="en-US" b="1" dirty="0"/>
            <a:t>Pooling e </a:t>
          </a:r>
          <a:r>
            <a:rPr lang="en-US" b="1" dirty="0" err="1"/>
            <a:t>normalizzazione</a:t>
          </a:r>
          <a:endParaRPr lang="en-US" b="1" dirty="0"/>
        </a:p>
        <a:p>
          <a:pPr>
            <a:lnSpc>
              <a:spcPct val="100000"/>
            </a:lnSpc>
          </a:pPr>
          <a:r>
            <a:rPr lang="en-US" dirty="0" err="1"/>
            <a:t>Aggiunta</a:t>
          </a:r>
          <a:r>
            <a:rPr lang="en-US" dirty="0"/>
            <a:t> di un </a:t>
          </a:r>
          <a:r>
            <a:rPr lang="en-US" dirty="0" err="1"/>
            <a:t>livello</a:t>
          </a:r>
          <a:r>
            <a:rPr lang="en-US" dirty="0"/>
            <a:t> di </a:t>
          </a:r>
          <a:r>
            <a:rPr lang="en-US" b="1" dirty="0"/>
            <a:t>max pooling </a:t>
          </a:r>
          <a:r>
            <a:rPr lang="en-US" b="1" dirty="0" err="1"/>
            <a:t>globale</a:t>
          </a:r>
          <a:r>
            <a:rPr lang="en-US" b="1" dirty="0"/>
            <a:t> </a:t>
          </a:r>
          <a:r>
            <a:rPr lang="en-US" dirty="0"/>
            <a:t>e </a:t>
          </a:r>
          <a:r>
            <a:rPr lang="en-US" b="1" dirty="0" err="1"/>
            <a:t>normalizzazione</a:t>
          </a:r>
          <a:r>
            <a:rPr lang="en-US" dirty="0"/>
            <a:t> per </a:t>
          </a:r>
          <a:r>
            <a:rPr lang="en-US" dirty="0" err="1"/>
            <a:t>migliorare</a:t>
          </a:r>
          <a:r>
            <a:rPr lang="en-US" dirty="0"/>
            <a:t> la </a:t>
          </a:r>
          <a:r>
            <a:rPr lang="en-US" dirty="0" err="1"/>
            <a:t>stabilità</a:t>
          </a:r>
          <a:r>
            <a:rPr lang="en-US" dirty="0"/>
            <a:t> </a:t>
          </a:r>
          <a:r>
            <a:rPr lang="en-US" dirty="0" err="1"/>
            <a:t>numerica</a:t>
          </a:r>
          <a:r>
            <a:rPr lang="en-US" dirty="0"/>
            <a:t>  del </a:t>
          </a:r>
          <a:r>
            <a:rPr lang="en-US" dirty="0" err="1"/>
            <a:t>modello</a:t>
          </a:r>
          <a:endParaRPr lang="en-US" dirty="0"/>
        </a:p>
      </dgm:t>
    </dgm:pt>
    <dgm:pt modelId="{B0BB6250-4AD9-41F7-94C7-62CDD4450FD8}" type="parTrans" cxnId="{D75859AC-19A5-4D5B-A2FB-A8778AD3355D}">
      <dgm:prSet/>
      <dgm:spPr/>
      <dgm:t>
        <a:bodyPr/>
        <a:lstStyle/>
        <a:p>
          <a:endParaRPr lang="en-US"/>
        </a:p>
      </dgm:t>
    </dgm:pt>
    <dgm:pt modelId="{69A57D47-EC7B-44BF-BAE6-E6CCF3EBAC73}" type="sibTrans" cxnId="{D75859AC-19A5-4D5B-A2FB-A8778AD3355D}">
      <dgm:prSet/>
      <dgm:spPr/>
      <dgm:t>
        <a:bodyPr/>
        <a:lstStyle/>
        <a:p>
          <a:endParaRPr lang="en-US"/>
        </a:p>
      </dgm:t>
    </dgm:pt>
    <dgm:pt modelId="{69859363-89A6-4FC6-BB55-B8A4C2FB58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</a:t>
          </a:r>
          <a:r>
            <a:rPr lang="en-US" b="1" dirty="0" err="1"/>
            <a:t>Densa</a:t>
          </a:r>
          <a:r>
            <a:rPr lang="en-US" b="1" dirty="0"/>
            <a:t> </a:t>
          </a:r>
          <a:r>
            <a:rPr lang="en-US" b="1" dirty="0" err="1"/>
            <a:t>personalizzata</a:t>
          </a:r>
          <a:r>
            <a:rPr lang="en-US" b="1" dirty="0"/>
            <a:t> con regularization </a:t>
          </a:r>
        </a:p>
        <a:p>
          <a:pPr>
            <a:lnSpc>
              <a:spcPct val="100000"/>
            </a:lnSpc>
          </a:pPr>
          <a:r>
            <a:rPr lang="en-US" b="0" dirty="0"/>
            <a:t>Layer fully connected con 256 </a:t>
          </a:r>
          <a:r>
            <a:rPr lang="en-US" b="0" dirty="0" err="1"/>
            <a:t>neuroni</a:t>
          </a:r>
          <a:r>
            <a:rPr lang="en-US" b="0" dirty="0"/>
            <a:t>, </a:t>
          </a:r>
          <a:r>
            <a:rPr lang="en-US" b="0" dirty="0" err="1"/>
            <a:t>attivazione</a:t>
          </a:r>
          <a:r>
            <a:rPr lang="en-US" b="0" dirty="0"/>
            <a:t> </a:t>
          </a:r>
          <a:r>
            <a:rPr lang="en-US" b="1" dirty="0" err="1"/>
            <a:t>ReLu</a:t>
          </a:r>
          <a:r>
            <a:rPr lang="en-US" b="0" dirty="0"/>
            <a:t> e </a:t>
          </a:r>
          <a:r>
            <a:rPr lang="en-US" b="0" dirty="0" err="1"/>
            <a:t>regolarizzazione</a:t>
          </a:r>
          <a:r>
            <a:rPr lang="en-US" b="0" dirty="0"/>
            <a:t> </a:t>
          </a:r>
          <a:r>
            <a:rPr lang="en-US" b="1" dirty="0"/>
            <a:t>L1 e L2 </a:t>
          </a:r>
          <a:r>
            <a:rPr lang="en-US" b="0" dirty="0"/>
            <a:t>per </a:t>
          </a:r>
          <a:r>
            <a:rPr lang="en-US" b="0" dirty="0" err="1"/>
            <a:t>evitare</a:t>
          </a:r>
          <a:r>
            <a:rPr lang="en-US" b="0" dirty="0"/>
            <a:t> overfitting</a:t>
          </a:r>
        </a:p>
      </dgm:t>
    </dgm:pt>
    <dgm:pt modelId="{D5C6C46F-E28C-4A61-990B-D02A78FD9B22}" type="parTrans" cxnId="{25E0BBB1-21EA-4E80-93D4-0F2B335519FE}">
      <dgm:prSet/>
      <dgm:spPr/>
      <dgm:t>
        <a:bodyPr/>
        <a:lstStyle/>
        <a:p>
          <a:endParaRPr lang="en-US"/>
        </a:p>
      </dgm:t>
    </dgm:pt>
    <dgm:pt modelId="{DB926312-C6D5-427D-B1FB-ABCE20A27215}" type="sibTrans" cxnId="{25E0BBB1-21EA-4E80-93D4-0F2B335519FE}">
      <dgm:prSet/>
      <dgm:spPr/>
      <dgm:t>
        <a:bodyPr/>
        <a:lstStyle/>
        <a:p>
          <a:endParaRPr lang="en-US"/>
        </a:p>
      </dgm:t>
    </dgm:pt>
    <dgm:pt modelId="{1D6BE237-FF62-43E2-B31B-722EECB6BC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• Output </a:t>
          </a:r>
          <a:r>
            <a:rPr lang="en-US" b="1" dirty="0" err="1"/>
            <a:t>multiclasse</a:t>
          </a:r>
          <a:r>
            <a:rPr lang="en-US" b="1" dirty="0"/>
            <a:t> con </a:t>
          </a:r>
          <a:r>
            <a:rPr lang="en-US" b="1" dirty="0" err="1"/>
            <a:t>softmax</a:t>
          </a:r>
          <a:r>
            <a:rPr lang="en-US" b="1" dirty="0"/>
            <a:t> </a:t>
          </a:r>
        </a:p>
        <a:p>
          <a:pPr>
            <a:lnSpc>
              <a:spcPct val="100000"/>
            </a:lnSpc>
          </a:pPr>
          <a:r>
            <a:rPr lang="en-US" dirty="0"/>
            <a:t>Layer finale con </a:t>
          </a:r>
          <a:r>
            <a:rPr lang="en-US" dirty="0" err="1"/>
            <a:t>funzione</a:t>
          </a:r>
          <a:r>
            <a:rPr lang="en-US" dirty="0"/>
            <a:t> di </a:t>
          </a:r>
          <a:r>
            <a:rPr lang="en-US" dirty="0" err="1"/>
            <a:t>attivazione</a:t>
          </a:r>
          <a:r>
            <a:rPr lang="en-US" dirty="0"/>
            <a:t> </a:t>
          </a:r>
          <a:r>
            <a:rPr lang="en-US" b="1" dirty="0" err="1"/>
            <a:t>softmax</a:t>
          </a:r>
          <a:r>
            <a:rPr lang="en-US" dirty="0"/>
            <a:t> per </a:t>
          </a:r>
          <a:r>
            <a:rPr lang="en-US" dirty="0" err="1"/>
            <a:t>classificazione</a:t>
          </a:r>
          <a:r>
            <a:rPr lang="en-US" dirty="0"/>
            <a:t> in </a:t>
          </a:r>
          <a:r>
            <a:rPr lang="en-US" dirty="0" err="1"/>
            <a:t>emozioni</a:t>
          </a:r>
          <a:r>
            <a:rPr lang="en-US" dirty="0"/>
            <a:t> discrete.</a:t>
          </a:r>
        </a:p>
      </dgm:t>
    </dgm:pt>
    <dgm:pt modelId="{7C57B31B-324F-4CEF-8349-789EBDEB5FB6}" type="parTrans" cxnId="{F8EB5F40-0651-4F44-8F05-B15066FE5484}">
      <dgm:prSet/>
      <dgm:spPr/>
      <dgm:t>
        <a:bodyPr/>
        <a:lstStyle/>
        <a:p>
          <a:endParaRPr lang="en-US"/>
        </a:p>
      </dgm:t>
    </dgm:pt>
    <dgm:pt modelId="{EBE81715-AE21-40F2-BCF3-DC146F303584}" type="sibTrans" cxnId="{F8EB5F40-0651-4F44-8F05-B15066FE5484}">
      <dgm:prSet/>
      <dgm:spPr/>
      <dgm:t>
        <a:bodyPr/>
        <a:lstStyle/>
        <a:p>
          <a:endParaRPr lang="en-US"/>
        </a:p>
      </dgm:t>
    </dgm:pt>
    <dgm:pt modelId="{A51AF170-4E90-4180-A157-EBCE7B653277}" type="pres">
      <dgm:prSet presAssocID="{FFDCA81B-3A2E-401D-909F-C17A61E7F381}" presName="Name0" presStyleCnt="0">
        <dgm:presLayoutVars>
          <dgm:dir/>
          <dgm:resizeHandles val="exact"/>
        </dgm:presLayoutVars>
      </dgm:prSet>
      <dgm:spPr/>
    </dgm:pt>
    <dgm:pt modelId="{CA2150AD-512E-41F5-8579-3D96AEB50376}" type="pres">
      <dgm:prSet presAssocID="{BE601296-23A3-4540-AAD5-F2D272FC0C80}" presName="node" presStyleLbl="node1" presStyleIdx="0" presStyleCnt="4">
        <dgm:presLayoutVars>
          <dgm:bulletEnabled val="1"/>
        </dgm:presLayoutVars>
      </dgm:prSet>
      <dgm:spPr/>
    </dgm:pt>
    <dgm:pt modelId="{B978DFB5-936C-4A01-9C2D-4A3B46200F97}" type="pres">
      <dgm:prSet presAssocID="{D6E92F06-4135-45CC-BCB7-ACC28629D6ED}" presName="sibTrans" presStyleLbl="sibTrans1D1" presStyleIdx="0" presStyleCnt="3"/>
      <dgm:spPr/>
    </dgm:pt>
    <dgm:pt modelId="{4111B316-E6FE-4AA9-A8DC-19743B2B27F9}" type="pres">
      <dgm:prSet presAssocID="{D6E92F06-4135-45CC-BCB7-ACC28629D6ED}" presName="connectorText" presStyleLbl="sibTrans1D1" presStyleIdx="0" presStyleCnt="3"/>
      <dgm:spPr/>
    </dgm:pt>
    <dgm:pt modelId="{D7E5F76A-30C7-4429-8CEC-41C915349975}" type="pres">
      <dgm:prSet presAssocID="{90E8918C-25E0-425E-9FF1-A8F27F5CBBC4}" presName="node" presStyleLbl="node1" presStyleIdx="1" presStyleCnt="4">
        <dgm:presLayoutVars>
          <dgm:bulletEnabled val="1"/>
        </dgm:presLayoutVars>
      </dgm:prSet>
      <dgm:spPr/>
    </dgm:pt>
    <dgm:pt modelId="{43DBD2B2-2796-44B8-AE1B-8D809A3F694F}" type="pres">
      <dgm:prSet presAssocID="{69A57D47-EC7B-44BF-BAE6-E6CCF3EBAC73}" presName="sibTrans" presStyleLbl="sibTrans1D1" presStyleIdx="1" presStyleCnt="3"/>
      <dgm:spPr/>
    </dgm:pt>
    <dgm:pt modelId="{C6A2BE6E-4A2D-4E21-86BC-98D41F4150D2}" type="pres">
      <dgm:prSet presAssocID="{69A57D47-EC7B-44BF-BAE6-E6CCF3EBAC73}" presName="connectorText" presStyleLbl="sibTrans1D1" presStyleIdx="1" presStyleCnt="3"/>
      <dgm:spPr/>
    </dgm:pt>
    <dgm:pt modelId="{224641AB-8658-4732-A58D-AA58FA05C76C}" type="pres">
      <dgm:prSet presAssocID="{69859363-89A6-4FC6-BB55-B8A4C2FB58F1}" presName="node" presStyleLbl="node1" presStyleIdx="2" presStyleCnt="4">
        <dgm:presLayoutVars>
          <dgm:bulletEnabled val="1"/>
        </dgm:presLayoutVars>
      </dgm:prSet>
      <dgm:spPr/>
    </dgm:pt>
    <dgm:pt modelId="{523D44AC-3CBF-440A-9A2D-4790468FC987}" type="pres">
      <dgm:prSet presAssocID="{DB926312-C6D5-427D-B1FB-ABCE20A27215}" presName="sibTrans" presStyleLbl="sibTrans1D1" presStyleIdx="2" presStyleCnt="3"/>
      <dgm:spPr/>
    </dgm:pt>
    <dgm:pt modelId="{B33A6C5B-0E18-4D5A-9EBB-573E14B42CCA}" type="pres">
      <dgm:prSet presAssocID="{DB926312-C6D5-427D-B1FB-ABCE20A27215}" presName="connectorText" presStyleLbl="sibTrans1D1" presStyleIdx="2" presStyleCnt="3"/>
      <dgm:spPr/>
    </dgm:pt>
    <dgm:pt modelId="{65D0C479-7E45-41A1-A58E-F95616E7AB23}" type="pres">
      <dgm:prSet presAssocID="{1D6BE237-FF62-43E2-B31B-722EECB6BC3F}" presName="node" presStyleLbl="node1" presStyleIdx="3" presStyleCnt="4">
        <dgm:presLayoutVars>
          <dgm:bulletEnabled val="1"/>
        </dgm:presLayoutVars>
      </dgm:prSet>
      <dgm:spPr/>
    </dgm:pt>
  </dgm:ptLst>
  <dgm:cxnLst>
    <dgm:cxn modelId="{06075812-F918-4105-9380-8B2EF4E30041}" type="presOf" srcId="{69859363-89A6-4FC6-BB55-B8A4C2FB58F1}" destId="{224641AB-8658-4732-A58D-AA58FA05C76C}" srcOrd="0" destOrd="0" presId="urn:microsoft.com/office/officeart/2016/7/layout/RepeatingBendingProcessNew"/>
    <dgm:cxn modelId="{188B8016-39AA-4C6B-9CA0-39503FCF965F}" type="presOf" srcId="{D6E92F06-4135-45CC-BCB7-ACC28629D6ED}" destId="{4111B316-E6FE-4AA9-A8DC-19743B2B27F9}" srcOrd="1" destOrd="0" presId="urn:microsoft.com/office/officeart/2016/7/layout/RepeatingBendingProcessNew"/>
    <dgm:cxn modelId="{CEE88126-1F59-45EC-8BBB-B064335B3D5F}" srcId="{FFDCA81B-3A2E-401D-909F-C17A61E7F381}" destId="{BE601296-23A3-4540-AAD5-F2D272FC0C80}" srcOrd="0" destOrd="0" parTransId="{1D18B741-9684-42FB-B20E-E120485DEEBF}" sibTransId="{D6E92F06-4135-45CC-BCB7-ACC28629D6ED}"/>
    <dgm:cxn modelId="{5737A326-E78C-43C0-8B1B-64426E7D5027}" type="presOf" srcId="{DB926312-C6D5-427D-B1FB-ABCE20A27215}" destId="{B33A6C5B-0E18-4D5A-9EBB-573E14B42CCA}" srcOrd="1" destOrd="0" presId="urn:microsoft.com/office/officeart/2016/7/layout/RepeatingBendingProcessNew"/>
    <dgm:cxn modelId="{87A60134-7D2A-4406-A55F-DF7E9876EE34}" type="presOf" srcId="{FFDCA81B-3A2E-401D-909F-C17A61E7F381}" destId="{A51AF170-4E90-4180-A157-EBCE7B653277}" srcOrd="0" destOrd="0" presId="urn:microsoft.com/office/officeart/2016/7/layout/RepeatingBendingProcessNew"/>
    <dgm:cxn modelId="{F8EB5F40-0651-4F44-8F05-B15066FE5484}" srcId="{FFDCA81B-3A2E-401D-909F-C17A61E7F381}" destId="{1D6BE237-FF62-43E2-B31B-722EECB6BC3F}" srcOrd="3" destOrd="0" parTransId="{7C57B31B-324F-4CEF-8349-789EBDEB5FB6}" sibTransId="{EBE81715-AE21-40F2-BCF3-DC146F303584}"/>
    <dgm:cxn modelId="{DDC18840-F290-4B71-B411-3779DBB1C8A8}" type="presOf" srcId="{90E8918C-25E0-425E-9FF1-A8F27F5CBBC4}" destId="{D7E5F76A-30C7-4429-8CEC-41C915349975}" srcOrd="0" destOrd="0" presId="urn:microsoft.com/office/officeart/2016/7/layout/RepeatingBendingProcessNew"/>
    <dgm:cxn modelId="{B055FF46-30F2-4C85-A88E-2EC25BD75736}" type="presOf" srcId="{69A57D47-EC7B-44BF-BAE6-E6CCF3EBAC73}" destId="{43DBD2B2-2796-44B8-AE1B-8D809A3F694F}" srcOrd="0" destOrd="0" presId="urn:microsoft.com/office/officeart/2016/7/layout/RepeatingBendingProcessNew"/>
    <dgm:cxn modelId="{EBC91856-EEC2-4869-AE76-49FCCCE944CA}" type="presOf" srcId="{DB926312-C6D5-427D-B1FB-ABCE20A27215}" destId="{523D44AC-3CBF-440A-9A2D-4790468FC987}" srcOrd="0" destOrd="0" presId="urn:microsoft.com/office/officeart/2016/7/layout/RepeatingBendingProcessNew"/>
    <dgm:cxn modelId="{D75859AC-19A5-4D5B-A2FB-A8778AD3355D}" srcId="{FFDCA81B-3A2E-401D-909F-C17A61E7F381}" destId="{90E8918C-25E0-425E-9FF1-A8F27F5CBBC4}" srcOrd="1" destOrd="0" parTransId="{B0BB6250-4AD9-41F7-94C7-62CDD4450FD8}" sibTransId="{69A57D47-EC7B-44BF-BAE6-E6CCF3EBAC73}"/>
    <dgm:cxn modelId="{25E0BBB1-21EA-4E80-93D4-0F2B335519FE}" srcId="{FFDCA81B-3A2E-401D-909F-C17A61E7F381}" destId="{69859363-89A6-4FC6-BB55-B8A4C2FB58F1}" srcOrd="2" destOrd="0" parTransId="{D5C6C46F-E28C-4A61-990B-D02A78FD9B22}" sibTransId="{DB926312-C6D5-427D-B1FB-ABCE20A27215}"/>
    <dgm:cxn modelId="{6E5496BC-8FDE-4CB9-B74D-0458B0708F6D}" type="presOf" srcId="{69A57D47-EC7B-44BF-BAE6-E6CCF3EBAC73}" destId="{C6A2BE6E-4A2D-4E21-86BC-98D41F4150D2}" srcOrd="1" destOrd="0" presId="urn:microsoft.com/office/officeart/2016/7/layout/RepeatingBendingProcessNew"/>
    <dgm:cxn modelId="{80EBABC0-D453-4A40-A068-E1F738D20A69}" type="presOf" srcId="{BE601296-23A3-4540-AAD5-F2D272FC0C80}" destId="{CA2150AD-512E-41F5-8579-3D96AEB50376}" srcOrd="0" destOrd="0" presId="urn:microsoft.com/office/officeart/2016/7/layout/RepeatingBendingProcessNew"/>
    <dgm:cxn modelId="{55122EE0-6C80-4D6B-A94C-7B0C1A82A64C}" type="presOf" srcId="{1D6BE237-FF62-43E2-B31B-722EECB6BC3F}" destId="{65D0C479-7E45-41A1-A58E-F95616E7AB23}" srcOrd="0" destOrd="0" presId="urn:microsoft.com/office/officeart/2016/7/layout/RepeatingBendingProcessNew"/>
    <dgm:cxn modelId="{58F34AED-C0F2-4337-BA3F-1DB6CFED19FD}" type="presOf" srcId="{D6E92F06-4135-45CC-BCB7-ACC28629D6ED}" destId="{B978DFB5-936C-4A01-9C2D-4A3B46200F97}" srcOrd="0" destOrd="0" presId="urn:microsoft.com/office/officeart/2016/7/layout/RepeatingBendingProcessNew"/>
    <dgm:cxn modelId="{FA9C38F0-FA30-4E1D-BFEB-D1536E7FBF59}" type="presParOf" srcId="{A51AF170-4E90-4180-A157-EBCE7B653277}" destId="{CA2150AD-512E-41F5-8579-3D96AEB50376}" srcOrd="0" destOrd="0" presId="urn:microsoft.com/office/officeart/2016/7/layout/RepeatingBendingProcessNew"/>
    <dgm:cxn modelId="{1EB37607-FD51-4FA9-B400-45B228991325}" type="presParOf" srcId="{A51AF170-4E90-4180-A157-EBCE7B653277}" destId="{B978DFB5-936C-4A01-9C2D-4A3B46200F97}" srcOrd="1" destOrd="0" presId="urn:microsoft.com/office/officeart/2016/7/layout/RepeatingBendingProcessNew"/>
    <dgm:cxn modelId="{F50E6778-5078-49F0-A2CC-A7951D4A0F34}" type="presParOf" srcId="{B978DFB5-936C-4A01-9C2D-4A3B46200F97}" destId="{4111B316-E6FE-4AA9-A8DC-19743B2B27F9}" srcOrd="0" destOrd="0" presId="urn:microsoft.com/office/officeart/2016/7/layout/RepeatingBendingProcessNew"/>
    <dgm:cxn modelId="{99A7FF17-2F00-40FB-AECD-8EC2C938DCDE}" type="presParOf" srcId="{A51AF170-4E90-4180-A157-EBCE7B653277}" destId="{D7E5F76A-30C7-4429-8CEC-41C915349975}" srcOrd="2" destOrd="0" presId="urn:microsoft.com/office/officeart/2016/7/layout/RepeatingBendingProcessNew"/>
    <dgm:cxn modelId="{F49AB26B-552B-4E57-86F5-329BCAA22690}" type="presParOf" srcId="{A51AF170-4E90-4180-A157-EBCE7B653277}" destId="{43DBD2B2-2796-44B8-AE1B-8D809A3F694F}" srcOrd="3" destOrd="0" presId="urn:microsoft.com/office/officeart/2016/7/layout/RepeatingBendingProcessNew"/>
    <dgm:cxn modelId="{95B000CF-A974-474E-B50F-390704AB18CB}" type="presParOf" srcId="{43DBD2B2-2796-44B8-AE1B-8D809A3F694F}" destId="{C6A2BE6E-4A2D-4E21-86BC-98D41F4150D2}" srcOrd="0" destOrd="0" presId="urn:microsoft.com/office/officeart/2016/7/layout/RepeatingBendingProcessNew"/>
    <dgm:cxn modelId="{832F19B7-BDFB-4ACE-9091-6CDE661C4C07}" type="presParOf" srcId="{A51AF170-4E90-4180-A157-EBCE7B653277}" destId="{224641AB-8658-4732-A58D-AA58FA05C76C}" srcOrd="4" destOrd="0" presId="urn:microsoft.com/office/officeart/2016/7/layout/RepeatingBendingProcessNew"/>
    <dgm:cxn modelId="{F42F96FC-9541-4F20-BAF2-1463D4A3218E}" type="presParOf" srcId="{A51AF170-4E90-4180-A157-EBCE7B653277}" destId="{523D44AC-3CBF-440A-9A2D-4790468FC987}" srcOrd="5" destOrd="0" presId="urn:microsoft.com/office/officeart/2016/7/layout/RepeatingBendingProcessNew"/>
    <dgm:cxn modelId="{DCF680D8-BAE6-4D90-8A38-0FC199114F78}" type="presParOf" srcId="{523D44AC-3CBF-440A-9A2D-4790468FC987}" destId="{B33A6C5B-0E18-4D5A-9EBB-573E14B42CCA}" srcOrd="0" destOrd="0" presId="urn:microsoft.com/office/officeart/2016/7/layout/RepeatingBendingProcessNew"/>
    <dgm:cxn modelId="{A30028C0-2B4A-4837-A801-D95F31091098}" type="presParOf" srcId="{A51AF170-4E90-4180-A157-EBCE7B653277}" destId="{65D0C479-7E45-41A1-A58E-F95616E7AB23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4C77C74-96B6-48BB-B229-19991527656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4EFB70B-C23A-4490-8E36-90B38736CF26}">
      <dgm:prSet/>
      <dgm:spPr/>
      <dgm:t>
        <a:bodyPr/>
        <a:lstStyle/>
        <a:p>
          <a:r>
            <a:rPr lang="it-IT" b="1" dirty="0"/>
            <a:t>Accuratezza su training e </a:t>
          </a:r>
          <a:r>
            <a:rPr lang="it-IT" b="1" dirty="0" err="1"/>
            <a:t>validation</a:t>
          </a:r>
          <a:r>
            <a:rPr lang="it-IT" b="1" dirty="0"/>
            <a:t> sets : </a:t>
          </a:r>
          <a:r>
            <a:rPr lang="it-IT" dirty="0"/>
            <a:t>il modello ha raggiunto una </a:t>
          </a:r>
          <a:r>
            <a:rPr lang="it-IT" dirty="0" err="1"/>
            <a:t>accuracy</a:t>
          </a:r>
          <a:r>
            <a:rPr lang="it-IT" dirty="0"/>
            <a:t> elevata su entrambi i set , mostrando buona capacità di apprendimento e generalizzazione.</a:t>
          </a:r>
          <a:endParaRPr lang="en-US" dirty="0"/>
        </a:p>
      </dgm:t>
    </dgm:pt>
    <dgm:pt modelId="{3BF62962-0A4A-4ABF-BBB7-6236C51FCE91}" type="parTrans" cxnId="{2B13A3F2-1A06-42ED-9E03-11E1CE5A8982}">
      <dgm:prSet/>
      <dgm:spPr/>
      <dgm:t>
        <a:bodyPr/>
        <a:lstStyle/>
        <a:p>
          <a:endParaRPr lang="en-US"/>
        </a:p>
      </dgm:t>
    </dgm:pt>
    <dgm:pt modelId="{89374C19-12F1-4BD2-8357-7EE529A6FF43}" type="sibTrans" cxnId="{2B13A3F2-1A06-42ED-9E03-11E1CE5A8982}">
      <dgm:prSet/>
      <dgm:spPr/>
      <dgm:t>
        <a:bodyPr/>
        <a:lstStyle/>
        <a:p>
          <a:endParaRPr lang="en-US"/>
        </a:p>
      </dgm:t>
    </dgm:pt>
    <dgm:pt modelId="{FC34BED9-0E3D-4A61-9530-C5D2AF65658A}">
      <dgm:prSet/>
      <dgm:spPr/>
      <dgm:t>
        <a:bodyPr/>
        <a:lstStyle/>
        <a:p>
          <a:r>
            <a:rPr lang="it-IT" b="1"/>
            <a:t>Confusion matrix : </a:t>
          </a:r>
          <a:r>
            <a:rPr lang="it-IT"/>
            <a:t>Analisi dettagliata degli errori di classificazione . Alcune classi emotive sono più facilmente distinguibili di altre.</a:t>
          </a:r>
          <a:endParaRPr lang="en-US"/>
        </a:p>
      </dgm:t>
    </dgm:pt>
    <dgm:pt modelId="{4CC0B9FB-00CA-493E-91E6-48D9F79AE2EC}" type="parTrans" cxnId="{B1802E5A-5EF7-49E7-8FB1-01107F0B99B8}">
      <dgm:prSet/>
      <dgm:spPr/>
      <dgm:t>
        <a:bodyPr/>
        <a:lstStyle/>
        <a:p>
          <a:endParaRPr lang="en-US"/>
        </a:p>
      </dgm:t>
    </dgm:pt>
    <dgm:pt modelId="{131B7C4C-4B29-41CC-A068-FA32A145C176}" type="sibTrans" cxnId="{B1802E5A-5EF7-49E7-8FB1-01107F0B99B8}">
      <dgm:prSet/>
      <dgm:spPr/>
      <dgm:t>
        <a:bodyPr/>
        <a:lstStyle/>
        <a:p>
          <a:endParaRPr lang="en-US"/>
        </a:p>
      </dgm:t>
    </dgm:pt>
    <dgm:pt modelId="{CF4935F3-2ACE-4EDC-A126-315C98888E68}">
      <dgm:prSet/>
      <dgm:spPr/>
      <dgm:t>
        <a:bodyPr/>
        <a:lstStyle/>
        <a:p>
          <a:r>
            <a:rPr lang="it-IT" b="1"/>
            <a:t>Classification report  : </a:t>
          </a:r>
          <a:r>
            <a:rPr lang="it-IT"/>
            <a:t>Valutazione completa tramite precision , recall e F1-score per ciascuna classe emozionale.</a:t>
          </a:r>
          <a:endParaRPr lang="en-US"/>
        </a:p>
      </dgm:t>
    </dgm:pt>
    <dgm:pt modelId="{5505EBE6-5F78-4CEC-9651-BB67C028CE08}" type="parTrans" cxnId="{F6F548BE-E0F6-49E0-94F4-215429E5F594}">
      <dgm:prSet/>
      <dgm:spPr/>
      <dgm:t>
        <a:bodyPr/>
        <a:lstStyle/>
        <a:p>
          <a:endParaRPr lang="en-US"/>
        </a:p>
      </dgm:t>
    </dgm:pt>
    <dgm:pt modelId="{4F41B983-0609-4674-BA67-8E425E8C958F}" type="sibTrans" cxnId="{F6F548BE-E0F6-49E0-94F4-215429E5F594}">
      <dgm:prSet/>
      <dgm:spPr/>
      <dgm:t>
        <a:bodyPr/>
        <a:lstStyle/>
        <a:p>
          <a:endParaRPr lang="en-US"/>
        </a:p>
      </dgm:t>
    </dgm:pt>
    <dgm:pt modelId="{58FA3815-2478-42F7-B06E-0F19205079C3}">
      <dgm:prSet/>
      <dgm:spPr/>
      <dgm:t>
        <a:bodyPr/>
        <a:lstStyle/>
        <a:p>
          <a:r>
            <a:rPr lang="it-IT" b="1"/>
            <a:t>Performance sul test set : </a:t>
          </a:r>
          <a:r>
            <a:rPr lang="it-IT"/>
            <a:t>Buoni risultati anche sul test set , a conferma dell’efficacia del modello nel riconoscimento delle emozione .</a:t>
          </a:r>
          <a:endParaRPr lang="en-US"/>
        </a:p>
      </dgm:t>
    </dgm:pt>
    <dgm:pt modelId="{3FD2D778-C5FE-4ED4-969D-1E68C9F94B9E}" type="parTrans" cxnId="{E8BCCBB1-EE87-4C64-9B5B-D51A0C97E23D}">
      <dgm:prSet/>
      <dgm:spPr/>
      <dgm:t>
        <a:bodyPr/>
        <a:lstStyle/>
        <a:p>
          <a:endParaRPr lang="en-US"/>
        </a:p>
      </dgm:t>
    </dgm:pt>
    <dgm:pt modelId="{B7AA825E-71E5-4D49-A067-DCC4DB015D41}" type="sibTrans" cxnId="{E8BCCBB1-EE87-4C64-9B5B-D51A0C97E23D}">
      <dgm:prSet/>
      <dgm:spPr/>
      <dgm:t>
        <a:bodyPr/>
        <a:lstStyle/>
        <a:p>
          <a:endParaRPr lang="en-US"/>
        </a:p>
      </dgm:t>
    </dgm:pt>
    <dgm:pt modelId="{738A75E9-E87E-4F1C-9BA5-48841C7167DA}" type="pres">
      <dgm:prSet presAssocID="{E4C77C74-96B6-48BB-B229-19991527656B}" presName="root" presStyleCnt="0">
        <dgm:presLayoutVars>
          <dgm:dir/>
          <dgm:resizeHandles val="exact"/>
        </dgm:presLayoutVars>
      </dgm:prSet>
      <dgm:spPr/>
    </dgm:pt>
    <dgm:pt modelId="{87B89411-C941-4C49-A713-B303314916E0}" type="pres">
      <dgm:prSet presAssocID="{E4C77C74-96B6-48BB-B229-19991527656B}" presName="container" presStyleCnt="0">
        <dgm:presLayoutVars>
          <dgm:dir/>
          <dgm:resizeHandles val="exact"/>
        </dgm:presLayoutVars>
      </dgm:prSet>
      <dgm:spPr/>
    </dgm:pt>
    <dgm:pt modelId="{CCF3B4BE-20DA-4293-B05A-4CB7E931B7BD}" type="pres">
      <dgm:prSet presAssocID="{A4EFB70B-C23A-4490-8E36-90B38736CF26}" presName="compNode" presStyleCnt="0"/>
      <dgm:spPr/>
    </dgm:pt>
    <dgm:pt modelId="{ABAD088B-77DC-4BD8-BE78-7EB2B3C20205}" type="pres">
      <dgm:prSet presAssocID="{A4EFB70B-C23A-4490-8E36-90B38736CF26}" presName="iconBgRect" presStyleLbl="bgShp" presStyleIdx="0" presStyleCnt="4"/>
      <dgm:spPr/>
    </dgm:pt>
    <dgm:pt modelId="{B4918154-B503-4025-A63F-96701AB54C19}" type="pres">
      <dgm:prSet presAssocID="{A4EFB70B-C23A-4490-8E36-90B38736CF2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biettivo"/>
        </a:ext>
      </dgm:extLst>
    </dgm:pt>
    <dgm:pt modelId="{9F9671FE-FA9C-4658-A1AB-340D2A61F592}" type="pres">
      <dgm:prSet presAssocID="{A4EFB70B-C23A-4490-8E36-90B38736CF26}" presName="spaceRect" presStyleCnt="0"/>
      <dgm:spPr/>
    </dgm:pt>
    <dgm:pt modelId="{4F9D06D7-B8B5-4620-8C1B-AA56ACA308F6}" type="pres">
      <dgm:prSet presAssocID="{A4EFB70B-C23A-4490-8E36-90B38736CF26}" presName="textRect" presStyleLbl="revTx" presStyleIdx="0" presStyleCnt="4">
        <dgm:presLayoutVars>
          <dgm:chMax val="1"/>
          <dgm:chPref val="1"/>
        </dgm:presLayoutVars>
      </dgm:prSet>
      <dgm:spPr/>
    </dgm:pt>
    <dgm:pt modelId="{4E651F94-862E-422D-AA81-449565AA27A9}" type="pres">
      <dgm:prSet presAssocID="{89374C19-12F1-4BD2-8357-7EE529A6FF43}" presName="sibTrans" presStyleLbl="sibTrans2D1" presStyleIdx="0" presStyleCnt="0"/>
      <dgm:spPr/>
    </dgm:pt>
    <dgm:pt modelId="{771034E0-FB2D-468D-B4E0-76A4A5EA7C99}" type="pres">
      <dgm:prSet presAssocID="{FC34BED9-0E3D-4A61-9530-C5D2AF65658A}" presName="compNode" presStyleCnt="0"/>
      <dgm:spPr/>
    </dgm:pt>
    <dgm:pt modelId="{3758FAF3-ACBF-42ED-BC77-60B7E5B7E9FE}" type="pres">
      <dgm:prSet presAssocID="{FC34BED9-0E3D-4A61-9530-C5D2AF65658A}" presName="iconBgRect" presStyleLbl="bgShp" presStyleIdx="1" presStyleCnt="4"/>
      <dgm:spPr/>
    </dgm:pt>
    <dgm:pt modelId="{B861C7BC-B460-4C64-8508-0FD6361750F4}" type="pres">
      <dgm:prSet presAssocID="{FC34BED9-0E3D-4A61-9530-C5D2AF65658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ella con riempimento a tinta unita"/>
        </a:ext>
      </dgm:extLst>
    </dgm:pt>
    <dgm:pt modelId="{9EEFB170-690E-4F75-9BAE-ECB483B82996}" type="pres">
      <dgm:prSet presAssocID="{FC34BED9-0E3D-4A61-9530-C5D2AF65658A}" presName="spaceRect" presStyleCnt="0"/>
      <dgm:spPr/>
    </dgm:pt>
    <dgm:pt modelId="{513BFAEF-BE6F-4F87-8663-5FC94C1F8FEC}" type="pres">
      <dgm:prSet presAssocID="{FC34BED9-0E3D-4A61-9530-C5D2AF65658A}" presName="textRect" presStyleLbl="revTx" presStyleIdx="1" presStyleCnt="4">
        <dgm:presLayoutVars>
          <dgm:chMax val="1"/>
          <dgm:chPref val="1"/>
        </dgm:presLayoutVars>
      </dgm:prSet>
      <dgm:spPr/>
    </dgm:pt>
    <dgm:pt modelId="{29EBA5B1-6E54-432F-8C44-9452C78096A4}" type="pres">
      <dgm:prSet presAssocID="{131B7C4C-4B29-41CC-A068-FA32A145C176}" presName="sibTrans" presStyleLbl="sibTrans2D1" presStyleIdx="0" presStyleCnt="0"/>
      <dgm:spPr/>
    </dgm:pt>
    <dgm:pt modelId="{B08FAE74-0057-4540-BB59-ADD1582D561C}" type="pres">
      <dgm:prSet presAssocID="{CF4935F3-2ACE-4EDC-A126-315C98888E68}" presName="compNode" presStyleCnt="0"/>
      <dgm:spPr/>
    </dgm:pt>
    <dgm:pt modelId="{CB4DF2A4-21EF-4AC4-96FC-5E52C23FC378}" type="pres">
      <dgm:prSet presAssocID="{CF4935F3-2ACE-4EDC-A126-315C98888E68}" presName="iconBgRect" presStyleLbl="bgShp" presStyleIdx="2" presStyleCnt="4"/>
      <dgm:spPr/>
    </dgm:pt>
    <dgm:pt modelId="{EF99406E-90BC-467D-BB4D-65C7AC02BEA6}" type="pres">
      <dgm:prSet presAssocID="{CF4935F3-2ACE-4EDC-A126-315C98888E6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he con riempimento a tinta unita"/>
        </a:ext>
      </dgm:extLst>
    </dgm:pt>
    <dgm:pt modelId="{97021A9A-7ACD-49FB-9A66-D6E3AD5ABFF5}" type="pres">
      <dgm:prSet presAssocID="{CF4935F3-2ACE-4EDC-A126-315C98888E68}" presName="spaceRect" presStyleCnt="0"/>
      <dgm:spPr/>
    </dgm:pt>
    <dgm:pt modelId="{63DE0CAE-CF15-4ACF-81BB-BBBE852AE39B}" type="pres">
      <dgm:prSet presAssocID="{CF4935F3-2ACE-4EDC-A126-315C98888E68}" presName="textRect" presStyleLbl="revTx" presStyleIdx="2" presStyleCnt="4">
        <dgm:presLayoutVars>
          <dgm:chMax val="1"/>
          <dgm:chPref val="1"/>
        </dgm:presLayoutVars>
      </dgm:prSet>
      <dgm:spPr/>
    </dgm:pt>
    <dgm:pt modelId="{D92CA519-CE0C-463F-B6E8-5D0C99AAA806}" type="pres">
      <dgm:prSet presAssocID="{4F41B983-0609-4674-BA67-8E425E8C958F}" presName="sibTrans" presStyleLbl="sibTrans2D1" presStyleIdx="0" presStyleCnt="0"/>
      <dgm:spPr/>
    </dgm:pt>
    <dgm:pt modelId="{9A77BF98-98CC-42EF-8A8B-4516FD565A74}" type="pres">
      <dgm:prSet presAssocID="{58FA3815-2478-42F7-B06E-0F19205079C3}" presName="compNode" presStyleCnt="0"/>
      <dgm:spPr/>
    </dgm:pt>
    <dgm:pt modelId="{10065FD6-DAF6-41C9-980F-C36F59A79993}" type="pres">
      <dgm:prSet presAssocID="{58FA3815-2478-42F7-B06E-0F19205079C3}" presName="iconBgRect" presStyleLbl="bgShp" presStyleIdx="3" presStyleCnt="4"/>
      <dgm:spPr/>
    </dgm:pt>
    <dgm:pt modelId="{F0E7FC87-6278-43D4-A4D0-D1FD7315617D}" type="pres">
      <dgm:prSet presAssocID="{58FA3815-2478-42F7-B06E-0F19205079C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punti mischiati con riempimento a tinta unita"/>
        </a:ext>
      </dgm:extLst>
    </dgm:pt>
    <dgm:pt modelId="{D2C64760-DE90-41C7-AAF7-F9A68105C19D}" type="pres">
      <dgm:prSet presAssocID="{58FA3815-2478-42F7-B06E-0F19205079C3}" presName="spaceRect" presStyleCnt="0"/>
      <dgm:spPr/>
    </dgm:pt>
    <dgm:pt modelId="{789A27D9-3EBB-43B3-98DA-EB86DDBF0F13}" type="pres">
      <dgm:prSet presAssocID="{58FA3815-2478-42F7-B06E-0F19205079C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2FCCE1B-D724-400D-A81D-623160633DB0}" type="presOf" srcId="{CF4935F3-2ACE-4EDC-A126-315C98888E68}" destId="{63DE0CAE-CF15-4ACF-81BB-BBBE852AE39B}" srcOrd="0" destOrd="0" presId="urn:microsoft.com/office/officeart/2018/2/layout/IconCircleList"/>
    <dgm:cxn modelId="{D004B021-A250-48A6-A465-2B5DFF760FBC}" type="presOf" srcId="{131B7C4C-4B29-41CC-A068-FA32A145C176}" destId="{29EBA5B1-6E54-432F-8C44-9452C78096A4}" srcOrd="0" destOrd="0" presId="urn:microsoft.com/office/officeart/2018/2/layout/IconCircleList"/>
    <dgm:cxn modelId="{31B23147-C08E-4368-A58D-FDA669F9E469}" type="presOf" srcId="{E4C77C74-96B6-48BB-B229-19991527656B}" destId="{738A75E9-E87E-4F1C-9BA5-48841C7167DA}" srcOrd="0" destOrd="0" presId="urn:microsoft.com/office/officeart/2018/2/layout/IconCircleList"/>
    <dgm:cxn modelId="{0372E86D-5B7A-4210-A085-7975F890B5D8}" type="presOf" srcId="{4F41B983-0609-4674-BA67-8E425E8C958F}" destId="{D92CA519-CE0C-463F-B6E8-5D0C99AAA806}" srcOrd="0" destOrd="0" presId="urn:microsoft.com/office/officeart/2018/2/layout/IconCircleList"/>
    <dgm:cxn modelId="{32EC0B52-D31D-4BD8-BD79-7328DDAB5E2F}" type="presOf" srcId="{A4EFB70B-C23A-4490-8E36-90B38736CF26}" destId="{4F9D06D7-B8B5-4620-8C1B-AA56ACA308F6}" srcOrd="0" destOrd="0" presId="urn:microsoft.com/office/officeart/2018/2/layout/IconCircleList"/>
    <dgm:cxn modelId="{B1802E5A-5EF7-49E7-8FB1-01107F0B99B8}" srcId="{E4C77C74-96B6-48BB-B229-19991527656B}" destId="{FC34BED9-0E3D-4A61-9530-C5D2AF65658A}" srcOrd="1" destOrd="0" parTransId="{4CC0B9FB-00CA-493E-91E6-48D9F79AE2EC}" sibTransId="{131B7C4C-4B29-41CC-A068-FA32A145C176}"/>
    <dgm:cxn modelId="{BF2C2798-C439-4AE9-B0E4-A0CAE316A158}" type="presOf" srcId="{58FA3815-2478-42F7-B06E-0F19205079C3}" destId="{789A27D9-3EBB-43B3-98DA-EB86DDBF0F13}" srcOrd="0" destOrd="0" presId="urn:microsoft.com/office/officeart/2018/2/layout/IconCircleList"/>
    <dgm:cxn modelId="{E8BCCBB1-EE87-4C64-9B5B-D51A0C97E23D}" srcId="{E4C77C74-96B6-48BB-B229-19991527656B}" destId="{58FA3815-2478-42F7-B06E-0F19205079C3}" srcOrd="3" destOrd="0" parTransId="{3FD2D778-C5FE-4ED4-969D-1E68C9F94B9E}" sibTransId="{B7AA825E-71E5-4D49-A067-DCC4DB015D41}"/>
    <dgm:cxn modelId="{6DA6D3B8-11C6-4FD2-BE94-E3FA4B6DDA8F}" type="presOf" srcId="{FC34BED9-0E3D-4A61-9530-C5D2AF65658A}" destId="{513BFAEF-BE6F-4F87-8663-5FC94C1F8FEC}" srcOrd="0" destOrd="0" presId="urn:microsoft.com/office/officeart/2018/2/layout/IconCircleList"/>
    <dgm:cxn modelId="{F6F548BE-E0F6-49E0-94F4-215429E5F594}" srcId="{E4C77C74-96B6-48BB-B229-19991527656B}" destId="{CF4935F3-2ACE-4EDC-A126-315C98888E68}" srcOrd="2" destOrd="0" parTransId="{5505EBE6-5F78-4CEC-9651-BB67C028CE08}" sibTransId="{4F41B983-0609-4674-BA67-8E425E8C958F}"/>
    <dgm:cxn modelId="{5432E1E5-16EE-4989-B234-F08F2A854530}" type="presOf" srcId="{89374C19-12F1-4BD2-8357-7EE529A6FF43}" destId="{4E651F94-862E-422D-AA81-449565AA27A9}" srcOrd="0" destOrd="0" presId="urn:microsoft.com/office/officeart/2018/2/layout/IconCircleList"/>
    <dgm:cxn modelId="{2B13A3F2-1A06-42ED-9E03-11E1CE5A8982}" srcId="{E4C77C74-96B6-48BB-B229-19991527656B}" destId="{A4EFB70B-C23A-4490-8E36-90B38736CF26}" srcOrd="0" destOrd="0" parTransId="{3BF62962-0A4A-4ABF-BBB7-6236C51FCE91}" sibTransId="{89374C19-12F1-4BD2-8357-7EE529A6FF43}"/>
    <dgm:cxn modelId="{244A0D48-9CFC-4AE0-9544-4526D19EA263}" type="presParOf" srcId="{738A75E9-E87E-4F1C-9BA5-48841C7167DA}" destId="{87B89411-C941-4C49-A713-B303314916E0}" srcOrd="0" destOrd="0" presId="urn:microsoft.com/office/officeart/2018/2/layout/IconCircleList"/>
    <dgm:cxn modelId="{26496FA4-5AEE-485D-B264-36898D089EB8}" type="presParOf" srcId="{87B89411-C941-4C49-A713-B303314916E0}" destId="{CCF3B4BE-20DA-4293-B05A-4CB7E931B7BD}" srcOrd="0" destOrd="0" presId="urn:microsoft.com/office/officeart/2018/2/layout/IconCircleList"/>
    <dgm:cxn modelId="{AD9774A7-339C-42D9-BF26-FBFEC04C0560}" type="presParOf" srcId="{CCF3B4BE-20DA-4293-B05A-4CB7E931B7BD}" destId="{ABAD088B-77DC-4BD8-BE78-7EB2B3C20205}" srcOrd="0" destOrd="0" presId="urn:microsoft.com/office/officeart/2018/2/layout/IconCircleList"/>
    <dgm:cxn modelId="{6D69C339-F1DB-4D7C-8258-0FEE44DC865C}" type="presParOf" srcId="{CCF3B4BE-20DA-4293-B05A-4CB7E931B7BD}" destId="{B4918154-B503-4025-A63F-96701AB54C19}" srcOrd="1" destOrd="0" presId="urn:microsoft.com/office/officeart/2018/2/layout/IconCircleList"/>
    <dgm:cxn modelId="{504378BA-353B-4FE3-9725-0D11904D8456}" type="presParOf" srcId="{CCF3B4BE-20DA-4293-B05A-4CB7E931B7BD}" destId="{9F9671FE-FA9C-4658-A1AB-340D2A61F592}" srcOrd="2" destOrd="0" presId="urn:microsoft.com/office/officeart/2018/2/layout/IconCircleList"/>
    <dgm:cxn modelId="{FC82237C-90EE-49CA-B883-FEAC1A88F04E}" type="presParOf" srcId="{CCF3B4BE-20DA-4293-B05A-4CB7E931B7BD}" destId="{4F9D06D7-B8B5-4620-8C1B-AA56ACA308F6}" srcOrd="3" destOrd="0" presId="urn:microsoft.com/office/officeart/2018/2/layout/IconCircleList"/>
    <dgm:cxn modelId="{C6C8ABAE-8E5C-4612-A08F-300D3095A76E}" type="presParOf" srcId="{87B89411-C941-4C49-A713-B303314916E0}" destId="{4E651F94-862E-422D-AA81-449565AA27A9}" srcOrd="1" destOrd="0" presId="urn:microsoft.com/office/officeart/2018/2/layout/IconCircleList"/>
    <dgm:cxn modelId="{946A1FDE-6323-4A37-971E-0AD8641163F5}" type="presParOf" srcId="{87B89411-C941-4C49-A713-B303314916E0}" destId="{771034E0-FB2D-468D-B4E0-76A4A5EA7C99}" srcOrd="2" destOrd="0" presId="urn:microsoft.com/office/officeart/2018/2/layout/IconCircleList"/>
    <dgm:cxn modelId="{CFD52746-A148-4E2A-898D-F4E0A1E7FA5A}" type="presParOf" srcId="{771034E0-FB2D-468D-B4E0-76A4A5EA7C99}" destId="{3758FAF3-ACBF-42ED-BC77-60B7E5B7E9FE}" srcOrd="0" destOrd="0" presId="urn:microsoft.com/office/officeart/2018/2/layout/IconCircleList"/>
    <dgm:cxn modelId="{E65D8E55-F201-4122-9B4B-B82E9B1410BD}" type="presParOf" srcId="{771034E0-FB2D-468D-B4E0-76A4A5EA7C99}" destId="{B861C7BC-B460-4C64-8508-0FD6361750F4}" srcOrd="1" destOrd="0" presId="urn:microsoft.com/office/officeart/2018/2/layout/IconCircleList"/>
    <dgm:cxn modelId="{59687E23-4007-40A6-8F0A-469229097B9C}" type="presParOf" srcId="{771034E0-FB2D-468D-B4E0-76A4A5EA7C99}" destId="{9EEFB170-690E-4F75-9BAE-ECB483B82996}" srcOrd="2" destOrd="0" presId="urn:microsoft.com/office/officeart/2018/2/layout/IconCircleList"/>
    <dgm:cxn modelId="{1EFAF18A-3DC9-4D7F-9BBD-4AD65F1BE20F}" type="presParOf" srcId="{771034E0-FB2D-468D-B4E0-76A4A5EA7C99}" destId="{513BFAEF-BE6F-4F87-8663-5FC94C1F8FEC}" srcOrd="3" destOrd="0" presId="urn:microsoft.com/office/officeart/2018/2/layout/IconCircleList"/>
    <dgm:cxn modelId="{D0DA9062-92EE-4741-9B6C-3C1470D92F7C}" type="presParOf" srcId="{87B89411-C941-4C49-A713-B303314916E0}" destId="{29EBA5B1-6E54-432F-8C44-9452C78096A4}" srcOrd="3" destOrd="0" presId="urn:microsoft.com/office/officeart/2018/2/layout/IconCircleList"/>
    <dgm:cxn modelId="{D081483E-EF21-42CE-92F1-336E3B4F6400}" type="presParOf" srcId="{87B89411-C941-4C49-A713-B303314916E0}" destId="{B08FAE74-0057-4540-BB59-ADD1582D561C}" srcOrd="4" destOrd="0" presId="urn:microsoft.com/office/officeart/2018/2/layout/IconCircleList"/>
    <dgm:cxn modelId="{7CD1AE10-38ED-43E6-A414-1D58862D7B16}" type="presParOf" srcId="{B08FAE74-0057-4540-BB59-ADD1582D561C}" destId="{CB4DF2A4-21EF-4AC4-96FC-5E52C23FC378}" srcOrd="0" destOrd="0" presId="urn:microsoft.com/office/officeart/2018/2/layout/IconCircleList"/>
    <dgm:cxn modelId="{54FA3487-9D19-4120-8D09-67C711E716CD}" type="presParOf" srcId="{B08FAE74-0057-4540-BB59-ADD1582D561C}" destId="{EF99406E-90BC-467D-BB4D-65C7AC02BEA6}" srcOrd="1" destOrd="0" presId="urn:microsoft.com/office/officeart/2018/2/layout/IconCircleList"/>
    <dgm:cxn modelId="{B6B4FDB5-B5D1-4AEB-B5C2-F462CC980B44}" type="presParOf" srcId="{B08FAE74-0057-4540-BB59-ADD1582D561C}" destId="{97021A9A-7ACD-49FB-9A66-D6E3AD5ABFF5}" srcOrd="2" destOrd="0" presId="urn:microsoft.com/office/officeart/2018/2/layout/IconCircleList"/>
    <dgm:cxn modelId="{A4807E71-ECD3-4CA6-AA11-13FA41664E1C}" type="presParOf" srcId="{B08FAE74-0057-4540-BB59-ADD1582D561C}" destId="{63DE0CAE-CF15-4ACF-81BB-BBBE852AE39B}" srcOrd="3" destOrd="0" presId="urn:microsoft.com/office/officeart/2018/2/layout/IconCircleList"/>
    <dgm:cxn modelId="{F8972642-E309-4D05-9B07-AA4975185CD6}" type="presParOf" srcId="{87B89411-C941-4C49-A713-B303314916E0}" destId="{D92CA519-CE0C-463F-B6E8-5D0C99AAA806}" srcOrd="5" destOrd="0" presId="urn:microsoft.com/office/officeart/2018/2/layout/IconCircleList"/>
    <dgm:cxn modelId="{CFE95345-7755-464B-8A15-87D9005838BC}" type="presParOf" srcId="{87B89411-C941-4C49-A713-B303314916E0}" destId="{9A77BF98-98CC-42EF-8A8B-4516FD565A74}" srcOrd="6" destOrd="0" presId="urn:microsoft.com/office/officeart/2018/2/layout/IconCircleList"/>
    <dgm:cxn modelId="{C2FE7584-1462-4FF5-BBDB-D6499BAD7ED7}" type="presParOf" srcId="{9A77BF98-98CC-42EF-8A8B-4516FD565A74}" destId="{10065FD6-DAF6-41C9-980F-C36F59A79993}" srcOrd="0" destOrd="0" presId="urn:microsoft.com/office/officeart/2018/2/layout/IconCircleList"/>
    <dgm:cxn modelId="{C84359D4-EA46-4A4E-B3DA-CAF168AA48CE}" type="presParOf" srcId="{9A77BF98-98CC-42EF-8A8B-4516FD565A74}" destId="{F0E7FC87-6278-43D4-A4D0-D1FD7315617D}" srcOrd="1" destOrd="0" presId="urn:microsoft.com/office/officeart/2018/2/layout/IconCircleList"/>
    <dgm:cxn modelId="{01A517FA-55B0-433B-8894-B92B80596651}" type="presParOf" srcId="{9A77BF98-98CC-42EF-8A8B-4516FD565A74}" destId="{D2C64760-DE90-41C7-AAF7-F9A68105C19D}" srcOrd="2" destOrd="0" presId="urn:microsoft.com/office/officeart/2018/2/layout/IconCircleList"/>
    <dgm:cxn modelId="{9F230C3D-E3D3-46A3-B02B-C3BC0E20A6ED}" type="presParOf" srcId="{9A77BF98-98CC-42EF-8A8B-4516FD565A74}" destId="{789A27D9-3EBB-43B3-98DA-EB86DDBF0F1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4E783EE-E837-44E7-AFAD-1192A2BC357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3E10441-C43C-4450-B87C-042F82E6C5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Il modello funziona bene per il riconoscimento delle emozioni</a:t>
          </a:r>
        </a:p>
      </dgm:t>
    </dgm:pt>
    <dgm:pt modelId="{052C66D3-0BF6-4BDA-B3A4-9B0698EF0AE9}" type="parTrans" cxnId="{A6CFD299-497A-43DC-81A8-977C97E1689F}">
      <dgm:prSet/>
      <dgm:spPr/>
      <dgm:t>
        <a:bodyPr/>
        <a:lstStyle/>
        <a:p>
          <a:endParaRPr lang="en-US"/>
        </a:p>
      </dgm:t>
    </dgm:pt>
    <dgm:pt modelId="{1F470089-EC13-48CC-BF6F-BFE7B998FFA6}" type="sibTrans" cxnId="{A6CFD299-497A-43DC-81A8-977C97E1689F}">
      <dgm:prSet/>
      <dgm:spPr/>
      <dgm:t>
        <a:bodyPr/>
        <a:lstStyle/>
        <a:p>
          <a:endParaRPr lang="en-US"/>
        </a:p>
      </dgm:t>
    </dgm:pt>
    <dgm:pt modelId="{8F00F527-3BF2-4344-9B38-CC2FF998BA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C'è margine di miglioramento con architetture più complesse</a:t>
          </a:r>
        </a:p>
      </dgm:t>
    </dgm:pt>
    <dgm:pt modelId="{50487987-CB1E-4E73-9395-92062387BFBA}" type="parTrans" cxnId="{AAE895FC-FF9E-49A2-962F-1C6DCBD9E1F1}">
      <dgm:prSet/>
      <dgm:spPr/>
      <dgm:t>
        <a:bodyPr/>
        <a:lstStyle/>
        <a:p>
          <a:endParaRPr lang="en-US"/>
        </a:p>
      </dgm:t>
    </dgm:pt>
    <dgm:pt modelId="{4A38A4DA-A7E7-4576-888E-9BB05B20E3C9}" type="sibTrans" cxnId="{AAE895FC-FF9E-49A2-962F-1C6DCBD9E1F1}">
      <dgm:prSet/>
      <dgm:spPr/>
      <dgm:t>
        <a:bodyPr/>
        <a:lstStyle/>
        <a:p>
          <a:endParaRPr lang="en-US"/>
        </a:p>
      </dgm:t>
    </dgm:pt>
    <dgm:pt modelId="{5B2F8CC0-A47A-4497-A458-3142F483DD6E}" type="pres">
      <dgm:prSet presAssocID="{34E783EE-E837-44E7-AFAD-1192A2BC3579}" presName="root" presStyleCnt="0">
        <dgm:presLayoutVars>
          <dgm:dir/>
          <dgm:resizeHandles val="exact"/>
        </dgm:presLayoutVars>
      </dgm:prSet>
      <dgm:spPr/>
    </dgm:pt>
    <dgm:pt modelId="{1496A51B-8AB9-44C3-A9D0-07615D33D016}" type="pres">
      <dgm:prSet presAssocID="{33E10441-C43C-4450-B87C-042F82E6C52C}" presName="compNode" presStyleCnt="0"/>
      <dgm:spPr/>
    </dgm:pt>
    <dgm:pt modelId="{A28D3A55-6527-474A-A83C-C221B6FC8336}" type="pres">
      <dgm:prSet presAssocID="{33E10441-C43C-4450-B87C-042F82E6C52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74CDCA94-47CF-4F99-B113-F2A8E797C378}" type="pres">
      <dgm:prSet presAssocID="{33E10441-C43C-4450-B87C-042F82E6C52C}" presName="spaceRect" presStyleCnt="0"/>
      <dgm:spPr/>
    </dgm:pt>
    <dgm:pt modelId="{EDBB06A7-E594-4EE8-9F26-7CC398996F2A}" type="pres">
      <dgm:prSet presAssocID="{33E10441-C43C-4450-B87C-042F82E6C52C}" presName="textRect" presStyleLbl="revTx" presStyleIdx="0" presStyleCnt="2">
        <dgm:presLayoutVars>
          <dgm:chMax val="1"/>
          <dgm:chPref val="1"/>
        </dgm:presLayoutVars>
      </dgm:prSet>
      <dgm:spPr/>
    </dgm:pt>
    <dgm:pt modelId="{5B32FE25-40AF-465A-B77F-17644860752B}" type="pres">
      <dgm:prSet presAssocID="{1F470089-EC13-48CC-BF6F-BFE7B998FFA6}" presName="sibTrans" presStyleCnt="0"/>
      <dgm:spPr/>
    </dgm:pt>
    <dgm:pt modelId="{BFF832BC-458E-4AA6-9616-C0E23650702C}" type="pres">
      <dgm:prSet presAssocID="{8F00F527-3BF2-4344-9B38-CC2FF998BA7C}" presName="compNode" presStyleCnt="0"/>
      <dgm:spPr/>
    </dgm:pt>
    <dgm:pt modelId="{6DEBAAE7-84BC-4882-A793-FD1148B966F4}" type="pres">
      <dgm:prSet presAssocID="{8F00F527-3BF2-4344-9B38-CC2FF998BA7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granaggi"/>
        </a:ext>
      </dgm:extLst>
    </dgm:pt>
    <dgm:pt modelId="{039987CD-B1E7-4463-AC5A-61BD4B7C9F1B}" type="pres">
      <dgm:prSet presAssocID="{8F00F527-3BF2-4344-9B38-CC2FF998BA7C}" presName="spaceRect" presStyleCnt="0"/>
      <dgm:spPr/>
    </dgm:pt>
    <dgm:pt modelId="{B8CC6C9A-D82F-4444-9D0C-3A1C3D027ECE}" type="pres">
      <dgm:prSet presAssocID="{8F00F527-3BF2-4344-9B38-CC2FF998BA7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FFDF40A-937A-47CF-9A04-D2B7C802AD56}" type="presOf" srcId="{33E10441-C43C-4450-B87C-042F82E6C52C}" destId="{EDBB06A7-E594-4EE8-9F26-7CC398996F2A}" srcOrd="0" destOrd="0" presId="urn:microsoft.com/office/officeart/2018/2/layout/IconLabelList"/>
    <dgm:cxn modelId="{65143F7A-894F-4714-BE3E-C2EB5443540E}" type="presOf" srcId="{34E783EE-E837-44E7-AFAD-1192A2BC3579}" destId="{5B2F8CC0-A47A-4497-A458-3142F483DD6E}" srcOrd="0" destOrd="0" presId="urn:microsoft.com/office/officeart/2018/2/layout/IconLabelList"/>
    <dgm:cxn modelId="{A6CFD299-497A-43DC-81A8-977C97E1689F}" srcId="{34E783EE-E837-44E7-AFAD-1192A2BC3579}" destId="{33E10441-C43C-4450-B87C-042F82E6C52C}" srcOrd="0" destOrd="0" parTransId="{052C66D3-0BF6-4BDA-B3A4-9B0698EF0AE9}" sibTransId="{1F470089-EC13-48CC-BF6F-BFE7B998FFA6}"/>
    <dgm:cxn modelId="{A8B64EA0-2553-48ED-B4F3-B6E792EB3E59}" type="presOf" srcId="{8F00F527-3BF2-4344-9B38-CC2FF998BA7C}" destId="{B8CC6C9A-D82F-4444-9D0C-3A1C3D027ECE}" srcOrd="0" destOrd="0" presId="urn:microsoft.com/office/officeart/2018/2/layout/IconLabelList"/>
    <dgm:cxn modelId="{AAE895FC-FF9E-49A2-962F-1C6DCBD9E1F1}" srcId="{34E783EE-E837-44E7-AFAD-1192A2BC3579}" destId="{8F00F527-3BF2-4344-9B38-CC2FF998BA7C}" srcOrd="1" destOrd="0" parTransId="{50487987-CB1E-4E73-9395-92062387BFBA}" sibTransId="{4A38A4DA-A7E7-4576-888E-9BB05B20E3C9}"/>
    <dgm:cxn modelId="{E6BB3C42-AAC1-4385-A335-38EA6562F610}" type="presParOf" srcId="{5B2F8CC0-A47A-4497-A458-3142F483DD6E}" destId="{1496A51B-8AB9-44C3-A9D0-07615D33D016}" srcOrd="0" destOrd="0" presId="urn:microsoft.com/office/officeart/2018/2/layout/IconLabelList"/>
    <dgm:cxn modelId="{295F5497-1535-4AF3-A9A7-C210CEC0E648}" type="presParOf" srcId="{1496A51B-8AB9-44C3-A9D0-07615D33D016}" destId="{A28D3A55-6527-474A-A83C-C221B6FC8336}" srcOrd="0" destOrd="0" presId="urn:microsoft.com/office/officeart/2018/2/layout/IconLabelList"/>
    <dgm:cxn modelId="{191E310A-74FE-46DB-BE8E-6C9E3BAC404E}" type="presParOf" srcId="{1496A51B-8AB9-44C3-A9D0-07615D33D016}" destId="{74CDCA94-47CF-4F99-B113-F2A8E797C378}" srcOrd="1" destOrd="0" presId="urn:microsoft.com/office/officeart/2018/2/layout/IconLabelList"/>
    <dgm:cxn modelId="{70CA4050-CCCC-4991-AFDB-D2544937CA4C}" type="presParOf" srcId="{1496A51B-8AB9-44C3-A9D0-07615D33D016}" destId="{EDBB06A7-E594-4EE8-9F26-7CC398996F2A}" srcOrd="2" destOrd="0" presId="urn:microsoft.com/office/officeart/2018/2/layout/IconLabelList"/>
    <dgm:cxn modelId="{4326403D-C456-4806-AAD5-49F505A136F7}" type="presParOf" srcId="{5B2F8CC0-A47A-4497-A458-3142F483DD6E}" destId="{5B32FE25-40AF-465A-B77F-17644860752B}" srcOrd="1" destOrd="0" presId="urn:microsoft.com/office/officeart/2018/2/layout/IconLabelList"/>
    <dgm:cxn modelId="{2993D349-D94B-4E5D-9706-75DC209CA7E1}" type="presParOf" srcId="{5B2F8CC0-A47A-4497-A458-3142F483DD6E}" destId="{BFF832BC-458E-4AA6-9616-C0E23650702C}" srcOrd="2" destOrd="0" presId="urn:microsoft.com/office/officeart/2018/2/layout/IconLabelList"/>
    <dgm:cxn modelId="{C73171D4-2102-49C6-9ACE-401331EF5037}" type="presParOf" srcId="{BFF832BC-458E-4AA6-9616-C0E23650702C}" destId="{6DEBAAE7-84BC-4882-A793-FD1148B966F4}" srcOrd="0" destOrd="0" presId="urn:microsoft.com/office/officeart/2018/2/layout/IconLabelList"/>
    <dgm:cxn modelId="{712B9C36-1969-48C3-B651-7FC428804FAF}" type="presParOf" srcId="{BFF832BC-458E-4AA6-9616-C0E23650702C}" destId="{039987CD-B1E7-4463-AC5A-61BD4B7C9F1B}" srcOrd="1" destOrd="0" presId="urn:microsoft.com/office/officeart/2018/2/layout/IconLabelList"/>
    <dgm:cxn modelId="{D5FF75CD-EBB7-4E32-99AD-4EFEEB83F1C5}" type="presParOf" srcId="{BFF832BC-458E-4AA6-9616-C0E23650702C}" destId="{B8CC6C9A-D82F-4444-9D0C-3A1C3D027EC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9174FF5-899B-4129-A2F6-B121BC7CD4A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ABC89BD-EA4A-4904-9DD5-7737D61ABA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</a:t>
          </a:r>
          <a:r>
            <a:rPr lang="en-US" dirty="0" err="1"/>
            <a:t>Usare</a:t>
          </a:r>
          <a:r>
            <a:rPr lang="en-US" dirty="0"/>
            <a:t> Transfer Learning (</a:t>
          </a:r>
          <a:r>
            <a:rPr lang="en-US" dirty="0" err="1"/>
            <a:t>ResNet</a:t>
          </a:r>
          <a:r>
            <a:rPr lang="en-US" dirty="0"/>
            <a:t>, VGG, </a:t>
          </a:r>
          <a:r>
            <a:rPr lang="en-US" dirty="0" err="1"/>
            <a:t>EfficientNet</a:t>
          </a:r>
          <a:r>
            <a:rPr lang="en-US" dirty="0"/>
            <a:t>)</a:t>
          </a:r>
        </a:p>
      </dgm:t>
    </dgm:pt>
    <dgm:pt modelId="{9900595E-A4DC-4EB1-81FF-7346E1FFAD24}" type="parTrans" cxnId="{5046C974-A101-4A31-B9F0-D6632313B1DB}">
      <dgm:prSet/>
      <dgm:spPr/>
      <dgm:t>
        <a:bodyPr/>
        <a:lstStyle/>
        <a:p>
          <a:endParaRPr lang="en-US"/>
        </a:p>
      </dgm:t>
    </dgm:pt>
    <dgm:pt modelId="{08B605F7-FDD6-4F78-A49E-1A7AA9EE406B}" type="sibTrans" cxnId="{5046C974-A101-4A31-B9F0-D6632313B1DB}">
      <dgm:prSet/>
      <dgm:spPr/>
      <dgm:t>
        <a:bodyPr/>
        <a:lstStyle/>
        <a:p>
          <a:endParaRPr lang="en-US"/>
        </a:p>
      </dgm:t>
    </dgm:pt>
    <dgm:pt modelId="{7DD40EDD-C560-424E-8F8A-EAB21BBE7A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</a:t>
          </a:r>
          <a:r>
            <a:rPr lang="en-US" dirty="0" err="1"/>
            <a:t>Aumentare</a:t>
          </a:r>
          <a:r>
            <a:rPr lang="en-US" dirty="0"/>
            <a:t> la </a:t>
          </a:r>
          <a:r>
            <a:rPr lang="en-US" dirty="0" err="1"/>
            <a:t>dimensione</a:t>
          </a:r>
          <a:r>
            <a:rPr lang="en-US" dirty="0"/>
            <a:t> e la </a:t>
          </a:r>
          <a:r>
            <a:rPr lang="en-US" dirty="0" err="1"/>
            <a:t>varietà</a:t>
          </a:r>
          <a:r>
            <a:rPr lang="en-US" dirty="0"/>
            <a:t> del dataset</a:t>
          </a:r>
        </a:p>
      </dgm:t>
    </dgm:pt>
    <dgm:pt modelId="{EE0763DE-C103-4825-B476-F90E02C3D552}" type="parTrans" cxnId="{43C8430B-DE9A-449E-B687-15E2595FA0A5}">
      <dgm:prSet/>
      <dgm:spPr/>
      <dgm:t>
        <a:bodyPr/>
        <a:lstStyle/>
        <a:p>
          <a:endParaRPr lang="en-US"/>
        </a:p>
      </dgm:t>
    </dgm:pt>
    <dgm:pt modelId="{B8EA1203-A3D7-4159-A304-277BE43FDD7B}" type="sibTrans" cxnId="{43C8430B-DE9A-449E-B687-15E2595FA0A5}">
      <dgm:prSet/>
      <dgm:spPr/>
      <dgm:t>
        <a:bodyPr/>
        <a:lstStyle/>
        <a:p>
          <a:endParaRPr lang="en-US"/>
        </a:p>
      </dgm:t>
    </dgm:pt>
    <dgm:pt modelId="{857B446E-E6CE-4BAB-A65E-4BB3A7D513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</a:t>
          </a:r>
          <a:r>
            <a:rPr lang="en-US" dirty="0" err="1"/>
            <a:t>Applicazioni</a:t>
          </a:r>
          <a:r>
            <a:rPr lang="en-US" dirty="0"/>
            <a:t> </a:t>
          </a:r>
          <a:r>
            <a:rPr lang="en-US" dirty="0" err="1"/>
            <a:t>reali</a:t>
          </a:r>
          <a:r>
            <a:rPr lang="en-US" dirty="0"/>
            <a:t> </a:t>
          </a:r>
          <a:r>
            <a:rPr lang="en-US" dirty="0" err="1"/>
            <a:t>su</a:t>
          </a:r>
          <a:r>
            <a:rPr lang="en-US" dirty="0"/>
            <a:t> </a:t>
          </a:r>
          <a:r>
            <a:rPr lang="en-US" dirty="0" err="1"/>
            <a:t>sistemi</a:t>
          </a:r>
          <a:r>
            <a:rPr lang="en-US" dirty="0"/>
            <a:t> </a:t>
          </a:r>
          <a:r>
            <a:rPr lang="en-US" dirty="0" err="1"/>
            <a:t>interattivi</a:t>
          </a:r>
          <a:endParaRPr lang="en-US" dirty="0"/>
        </a:p>
      </dgm:t>
    </dgm:pt>
    <dgm:pt modelId="{ACA5C182-5659-425C-9B85-1F643B81AFA1}" type="parTrans" cxnId="{2CC3E24D-E9EB-4979-BCEC-800D9C6DE889}">
      <dgm:prSet/>
      <dgm:spPr/>
      <dgm:t>
        <a:bodyPr/>
        <a:lstStyle/>
        <a:p>
          <a:endParaRPr lang="en-US"/>
        </a:p>
      </dgm:t>
    </dgm:pt>
    <dgm:pt modelId="{B8C4EDD9-1741-4D09-ACF2-6A79238A910B}" type="sibTrans" cxnId="{2CC3E24D-E9EB-4979-BCEC-800D9C6DE889}">
      <dgm:prSet/>
      <dgm:spPr/>
      <dgm:t>
        <a:bodyPr/>
        <a:lstStyle/>
        <a:p>
          <a:endParaRPr lang="en-US"/>
        </a:p>
      </dgm:t>
    </dgm:pt>
    <dgm:pt modelId="{2DB4BD43-389F-4CEB-B479-9DF2BC8FCF0D}" type="pres">
      <dgm:prSet presAssocID="{C9174FF5-899B-4129-A2F6-B121BC7CD4A4}" presName="root" presStyleCnt="0">
        <dgm:presLayoutVars>
          <dgm:dir/>
          <dgm:resizeHandles val="exact"/>
        </dgm:presLayoutVars>
      </dgm:prSet>
      <dgm:spPr/>
    </dgm:pt>
    <dgm:pt modelId="{C2C63492-C105-4960-8A4A-10F2E4AAF706}" type="pres">
      <dgm:prSet presAssocID="{6ABC89BD-EA4A-4904-9DD5-7737D61ABA9E}" presName="compNode" presStyleCnt="0"/>
      <dgm:spPr/>
    </dgm:pt>
    <dgm:pt modelId="{1728F0AB-6415-4C29-87C0-A46D072EE673}" type="pres">
      <dgm:prSet presAssocID="{6ABC89BD-EA4A-4904-9DD5-7737D61ABA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8C134C9D-74FE-49F8-B07D-F7CE4111EDFC}" type="pres">
      <dgm:prSet presAssocID="{6ABC89BD-EA4A-4904-9DD5-7737D61ABA9E}" presName="spaceRect" presStyleCnt="0"/>
      <dgm:spPr/>
    </dgm:pt>
    <dgm:pt modelId="{496A8222-4E6C-4E82-A293-3E4B2A8A55E3}" type="pres">
      <dgm:prSet presAssocID="{6ABC89BD-EA4A-4904-9DD5-7737D61ABA9E}" presName="textRect" presStyleLbl="revTx" presStyleIdx="0" presStyleCnt="3">
        <dgm:presLayoutVars>
          <dgm:chMax val="1"/>
          <dgm:chPref val="1"/>
        </dgm:presLayoutVars>
      </dgm:prSet>
      <dgm:spPr/>
    </dgm:pt>
    <dgm:pt modelId="{2F793723-4D7B-4048-8877-F7495F9DFC8B}" type="pres">
      <dgm:prSet presAssocID="{08B605F7-FDD6-4F78-A49E-1A7AA9EE406B}" presName="sibTrans" presStyleCnt="0"/>
      <dgm:spPr/>
    </dgm:pt>
    <dgm:pt modelId="{E2B7614A-0E0C-4486-AB08-113FCEA40F33}" type="pres">
      <dgm:prSet presAssocID="{7DD40EDD-C560-424E-8F8A-EAB21BBE7AAE}" presName="compNode" presStyleCnt="0"/>
      <dgm:spPr/>
    </dgm:pt>
    <dgm:pt modelId="{0BF586C4-72FA-40C0-9D2B-937EE01C8AC2}" type="pres">
      <dgm:prSet presAssocID="{7DD40EDD-C560-424E-8F8A-EAB21BBE7AA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7B7601A-A8F9-4CEF-A355-C091466BC376}" type="pres">
      <dgm:prSet presAssocID="{7DD40EDD-C560-424E-8F8A-EAB21BBE7AAE}" presName="spaceRect" presStyleCnt="0"/>
      <dgm:spPr/>
    </dgm:pt>
    <dgm:pt modelId="{12E138B8-BA9B-4D16-A99F-A8B3512E2B5B}" type="pres">
      <dgm:prSet presAssocID="{7DD40EDD-C560-424E-8F8A-EAB21BBE7AAE}" presName="textRect" presStyleLbl="revTx" presStyleIdx="1" presStyleCnt="3">
        <dgm:presLayoutVars>
          <dgm:chMax val="1"/>
          <dgm:chPref val="1"/>
        </dgm:presLayoutVars>
      </dgm:prSet>
      <dgm:spPr/>
    </dgm:pt>
    <dgm:pt modelId="{F3FC8044-503F-4F4B-835A-C01B788EDFE5}" type="pres">
      <dgm:prSet presAssocID="{B8EA1203-A3D7-4159-A304-277BE43FDD7B}" presName="sibTrans" presStyleCnt="0"/>
      <dgm:spPr/>
    </dgm:pt>
    <dgm:pt modelId="{C989EFC3-B7A1-4D5F-808B-13FCF535C37F}" type="pres">
      <dgm:prSet presAssocID="{857B446E-E6CE-4BAB-A65E-4BB3A7D513FE}" presName="compNode" presStyleCnt="0"/>
      <dgm:spPr/>
    </dgm:pt>
    <dgm:pt modelId="{BD08F39D-3227-40F3-A3C1-526CE7C3459B}" type="pres">
      <dgm:prSet presAssocID="{857B446E-E6CE-4BAB-A65E-4BB3A7D513F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7176035-7A5F-4C04-8105-A3DAEC5AA67C}" type="pres">
      <dgm:prSet presAssocID="{857B446E-E6CE-4BAB-A65E-4BB3A7D513FE}" presName="spaceRect" presStyleCnt="0"/>
      <dgm:spPr/>
    </dgm:pt>
    <dgm:pt modelId="{5D08F3C2-DAC4-4BD7-9403-8B3388A2E4CB}" type="pres">
      <dgm:prSet presAssocID="{857B446E-E6CE-4BAB-A65E-4BB3A7D513F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3C8430B-DE9A-449E-B687-15E2595FA0A5}" srcId="{C9174FF5-899B-4129-A2F6-B121BC7CD4A4}" destId="{7DD40EDD-C560-424E-8F8A-EAB21BBE7AAE}" srcOrd="1" destOrd="0" parTransId="{EE0763DE-C103-4825-B476-F90E02C3D552}" sibTransId="{B8EA1203-A3D7-4159-A304-277BE43FDD7B}"/>
    <dgm:cxn modelId="{3D7AAF5B-7EBD-42DD-8484-C8B65CB00373}" type="presOf" srcId="{857B446E-E6CE-4BAB-A65E-4BB3A7D513FE}" destId="{5D08F3C2-DAC4-4BD7-9403-8B3388A2E4CB}" srcOrd="0" destOrd="0" presId="urn:microsoft.com/office/officeart/2018/2/layout/IconLabelList"/>
    <dgm:cxn modelId="{2CC3E24D-E9EB-4979-BCEC-800D9C6DE889}" srcId="{C9174FF5-899B-4129-A2F6-B121BC7CD4A4}" destId="{857B446E-E6CE-4BAB-A65E-4BB3A7D513FE}" srcOrd="2" destOrd="0" parTransId="{ACA5C182-5659-425C-9B85-1F643B81AFA1}" sibTransId="{B8C4EDD9-1741-4D09-ACF2-6A79238A910B}"/>
    <dgm:cxn modelId="{5046C974-A101-4A31-B9F0-D6632313B1DB}" srcId="{C9174FF5-899B-4129-A2F6-B121BC7CD4A4}" destId="{6ABC89BD-EA4A-4904-9DD5-7737D61ABA9E}" srcOrd="0" destOrd="0" parTransId="{9900595E-A4DC-4EB1-81FF-7346E1FFAD24}" sibTransId="{08B605F7-FDD6-4F78-A49E-1A7AA9EE406B}"/>
    <dgm:cxn modelId="{EC0B2CD6-D2E2-4016-AFD7-39C5254DB131}" type="presOf" srcId="{6ABC89BD-EA4A-4904-9DD5-7737D61ABA9E}" destId="{496A8222-4E6C-4E82-A293-3E4B2A8A55E3}" srcOrd="0" destOrd="0" presId="urn:microsoft.com/office/officeart/2018/2/layout/IconLabelList"/>
    <dgm:cxn modelId="{1AB38ED9-5B02-493B-A449-C9270547785E}" type="presOf" srcId="{C9174FF5-899B-4129-A2F6-B121BC7CD4A4}" destId="{2DB4BD43-389F-4CEB-B479-9DF2BC8FCF0D}" srcOrd="0" destOrd="0" presId="urn:microsoft.com/office/officeart/2018/2/layout/IconLabelList"/>
    <dgm:cxn modelId="{3726A6DF-56C8-4A19-999A-877B7CEA49F1}" type="presOf" srcId="{7DD40EDD-C560-424E-8F8A-EAB21BBE7AAE}" destId="{12E138B8-BA9B-4D16-A99F-A8B3512E2B5B}" srcOrd="0" destOrd="0" presId="urn:microsoft.com/office/officeart/2018/2/layout/IconLabelList"/>
    <dgm:cxn modelId="{F5FB60A2-305E-451B-9DBE-B2996AD7726C}" type="presParOf" srcId="{2DB4BD43-389F-4CEB-B479-9DF2BC8FCF0D}" destId="{C2C63492-C105-4960-8A4A-10F2E4AAF706}" srcOrd="0" destOrd="0" presId="urn:microsoft.com/office/officeart/2018/2/layout/IconLabelList"/>
    <dgm:cxn modelId="{281F6E7D-7D39-470A-B819-7DAB1A0E4C71}" type="presParOf" srcId="{C2C63492-C105-4960-8A4A-10F2E4AAF706}" destId="{1728F0AB-6415-4C29-87C0-A46D072EE673}" srcOrd="0" destOrd="0" presId="urn:microsoft.com/office/officeart/2018/2/layout/IconLabelList"/>
    <dgm:cxn modelId="{110FDA5E-1ABB-410B-B73B-43ABBC9DB511}" type="presParOf" srcId="{C2C63492-C105-4960-8A4A-10F2E4AAF706}" destId="{8C134C9D-74FE-49F8-B07D-F7CE4111EDFC}" srcOrd="1" destOrd="0" presId="urn:microsoft.com/office/officeart/2018/2/layout/IconLabelList"/>
    <dgm:cxn modelId="{60633CBD-658A-428A-8FB5-E6C8F5E13B53}" type="presParOf" srcId="{C2C63492-C105-4960-8A4A-10F2E4AAF706}" destId="{496A8222-4E6C-4E82-A293-3E4B2A8A55E3}" srcOrd="2" destOrd="0" presId="urn:microsoft.com/office/officeart/2018/2/layout/IconLabelList"/>
    <dgm:cxn modelId="{C9BCEE72-9593-4C23-A182-F9470CF6201C}" type="presParOf" srcId="{2DB4BD43-389F-4CEB-B479-9DF2BC8FCF0D}" destId="{2F793723-4D7B-4048-8877-F7495F9DFC8B}" srcOrd="1" destOrd="0" presId="urn:microsoft.com/office/officeart/2018/2/layout/IconLabelList"/>
    <dgm:cxn modelId="{98A8F4BC-7E67-44D9-B32D-657DE7F74ED4}" type="presParOf" srcId="{2DB4BD43-389F-4CEB-B479-9DF2BC8FCF0D}" destId="{E2B7614A-0E0C-4486-AB08-113FCEA40F33}" srcOrd="2" destOrd="0" presId="urn:microsoft.com/office/officeart/2018/2/layout/IconLabelList"/>
    <dgm:cxn modelId="{D5DA8AA4-BF2D-4D3E-91CF-62BDA749A888}" type="presParOf" srcId="{E2B7614A-0E0C-4486-AB08-113FCEA40F33}" destId="{0BF586C4-72FA-40C0-9D2B-937EE01C8AC2}" srcOrd="0" destOrd="0" presId="urn:microsoft.com/office/officeart/2018/2/layout/IconLabelList"/>
    <dgm:cxn modelId="{91F10530-99EB-4C69-B37F-DC620F322A16}" type="presParOf" srcId="{E2B7614A-0E0C-4486-AB08-113FCEA40F33}" destId="{97B7601A-A8F9-4CEF-A355-C091466BC376}" srcOrd="1" destOrd="0" presId="urn:microsoft.com/office/officeart/2018/2/layout/IconLabelList"/>
    <dgm:cxn modelId="{A2286492-6501-4724-ACCA-6D63C95069E5}" type="presParOf" srcId="{E2B7614A-0E0C-4486-AB08-113FCEA40F33}" destId="{12E138B8-BA9B-4D16-A99F-A8B3512E2B5B}" srcOrd="2" destOrd="0" presId="urn:microsoft.com/office/officeart/2018/2/layout/IconLabelList"/>
    <dgm:cxn modelId="{67406352-7A15-4ABC-8485-1004AD4ED9A4}" type="presParOf" srcId="{2DB4BD43-389F-4CEB-B479-9DF2BC8FCF0D}" destId="{F3FC8044-503F-4F4B-835A-C01B788EDFE5}" srcOrd="3" destOrd="0" presId="urn:microsoft.com/office/officeart/2018/2/layout/IconLabelList"/>
    <dgm:cxn modelId="{05A9525B-13B7-4664-AE91-0B0BE52D0F88}" type="presParOf" srcId="{2DB4BD43-389F-4CEB-B479-9DF2BC8FCF0D}" destId="{C989EFC3-B7A1-4D5F-808B-13FCF535C37F}" srcOrd="4" destOrd="0" presId="urn:microsoft.com/office/officeart/2018/2/layout/IconLabelList"/>
    <dgm:cxn modelId="{7C35089B-B4D3-4D1D-860D-3042B88A5F50}" type="presParOf" srcId="{C989EFC3-B7A1-4D5F-808B-13FCF535C37F}" destId="{BD08F39D-3227-40F3-A3C1-526CE7C3459B}" srcOrd="0" destOrd="0" presId="urn:microsoft.com/office/officeart/2018/2/layout/IconLabelList"/>
    <dgm:cxn modelId="{4E4550FD-809B-4614-A176-A341218CBEB8}" type="presParOf" srcId="{C989EFC3-B7A1-4D5F-808B-13FCF535C37F}" destId="{77176035-7A5F-4C04-8105-A3DAEC5AA67C}" srcOrd="1" destOrd="0" presId="urn:microsoft.com/office/officeart/2018/2/layout/IconLabelList"/>
    <dgm:cxn modelId="{3951FD7E-B2CB-4D8E-821C-D7AB8CA33B47}" type="presParOf" srcId="{C989EFC3-B7A1-4D5F-808B-13FCF535C37F}" destId="{5D08F3C2-DAC4-4BD7-9403-8B3388A2E4C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60F6C-08AA-45FC-8492-2ACFEB694DD8}">
      <dsp:nvSpPr>
        <dsp:cNvPr id="0" name=""/>
        <dsp:cNvSpPr/>
      </dsp:nvSpPr>
      <dsp:spPr>
        <a:xfrm>
          <a:off x="782800" y="390836"/>
          <a:ext cx="1136499" cy="11364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CBEFB3-D2A4-4AA6-8EA1-BD25370F5D23}">
      <dsp:nvSpPr>
        <dsp:cNvPr id="0" name=""/>
        <dsp:cNvSpPr/>
      </dsp:nvSpPr>
      <dsp:spPr>
        <a:xfrm>
          <a:off x="88272" y="1904454"/>
          <a:ext cx="2525555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 dirty="0"/>
            <a:t>Obiettivo del progetto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 dirty="0"/>
            <a:t> </a:t>
          </a:r>
          <a:r>
            <a:rPr lang="it-IT" sz="1100" kern="1200" dirty="0"/>
            <a:t>Sviluppare un sistema automatico per il riconoscimento delle emozione umane attraverso l’analisi di immagini del volto utilizzando tecniche di machine learning </a:t>
          </a:r>
          <a:endParaRPr lang="en-US" sz="1100" kern="1200" dirty="0"/>
        </a:p>
      </dsp:txBody>
      <dsp:txXfrm>
        <a:off x="88272" y="1904454"/>
        <a:ext cx="2525555" cy="922500"/>
      </dsp:txXfrm>
    </dsp:sp>
    <dsp:sp modelId="{086BB06D-E1D8-4EC2-8935-7E7C3B88CC8D}">
      <dsp:nvSpPr>
        <dsp:cNvPr id="0" name=""/>
        <dsp:cNvSpPr/>
      </dsp:nvSpPr>
      <dsp:spPr>
        <a:xfrm>
          <a:off x="3750327" y="390836"/>
          <a:ext cx="1136499" cy="11364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0011A-9D12-46DC-AC8B-DD8657DC5F49}">
      <dsp:nvSpPr>
        <dsp:cNvPr id="0" name=""/>
        <dsp:cNvSpPr/>
      </dsp:nvSpPr>
      <dsp:spPr>
        <a:xfrm>
          <a:off x="3055800" y="1904454"/>
          <a:ext cx="2525555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 dirty="0"/>
            <a:t>Importanza dell’</a:t>
          </a:r>
          <a:r>
            <a:rPr lang="it-IT" sz="1100" b="1" kern="1200" dirty="0" err="1"/>
            <a:t>Emotion</a:t>
          </a:r>
          <a:r>
            <a:rPr lang="it-IT" sz="1100" b="1" kern="1200" dirty="0"/>
            <a:t> </a:t>
          </a:r>
          <a:r>
            <a:rPr lang="it-IT" sz="1100" b="1" kern="1200" dirty="0" err="1"/>
            <a:t>Recognition</a:t>
          </a:r>
          <a:r>
            <a:rPr lang="it-IT" sz="1100" b="1" kern="1200" dirty="0"/>
            <a:t>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 Tecnologia chiave per applicazioni in ambiti come interfacce uomo macchina , assistenza sanitaria , </a:t>
          </a:r>
          <a:r>
            <a:rPr lang="it-IT" sz="1100" kern="1200" dirty="0" err="1"/>
            <a:t>education</a:t>
          </a:r>
          <a:r>
            <a:rPr lang="it-IT" sz="1100" kern="1200" dirty="0"/>
            <a:t> tech e marketing emozionale,</a:t>
          </a:r>
          <a:endParaRPr lang="en-US" sz="1100" kern="1200" dirty="0"/>
        </a:p>
      </dsp:txBody>
      <dsp:txXfrm>
        <a:off x="3055800" y="1904454"/>
        <a:ext cx="2525555" cy="922500"/>
      </dsp:txXfrm>
    </dsp:sp>
    <dsp:sp modelId="{87D105BC-FF83-4D0D-8874-E42F9EC7072B}">
      <dsp:nvSpPr>
        <dsp:cNvPr id="0" name=""/>
        <dsp:cNvSpPr/>
      </dsp:nvSpPr>
      <dsp:spPr>
        <a:xfrm>
          <a:off x="782800" y="3458342"/>
          <a:ext cx="1136499" cy="11364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11C3A-B839-453F-BC04-0C75E2917305}">
      <dsp:nvSpPr>
        <dsp:cNvPr id="0" name=""/>
        <dsp:cNvSpPr/>
      </dsp:nvSpPr>
      <dsp:spPr>
        <a:xfrm>
          <a:off x="88272" y="4971960"/>
          <a:ext cx="2525555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 dirty="0"/>
            <a:t>Approccio basato su CNN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Utilizzo di reti neurali </a:t>
          </a:r>
          <a:r>
            <a:rPr lang="it-IT" sz="1100" kern="1200" dirty="0" err="1"/>
            <a:t>convoluzionali</a:t>
          </a:r>
          <a:r>
            <a:rPr lang="it-IT" sz="1100" kern="1200" dirty="0"/>
            <a:t> con modello </a:t>
          </a:r>
          <a:r>
            <a:rPr lang="it-IT" sz="1100" kern="1200" dirty="0" err="1"/>
            <a:t>preaddestrato</a:t>
          </a:r>
          <a:r>
            <a:rPr lang="it-IT" sz="1100" kern="1200" dirty="0"/>
            <a:t> EfficientNetB1 per estrarre caratteristiche profonde e rilevanti dai volti </a:t>
          </a:r>
          <a:endParaRPr lang="en-US" sz="1100" kern="1200" dirty="0"/>
        </a:p>
      </dsp:txBody>
      <dsp:txXfrm>
        <a:off x="88272" y="4971960"/>
        <a:ext cx="2525555" cy="922500"/>
      </dsp:txXfrm>
    </dsp:sp>
    <dsp:sp modelId="{5E4A2211-F3D4-41DB-9867-5A4516752A0E}">
      <dsp:nvSpPr>
        <dsp:cNvPr id="0" name=""/>
        <dsp:cNvSpPr/>
      </dsp:nvSpPr>
      <dsp:spPr>
        <a:xfrm>
          <a:off x="3750327" y="3458342"/>
          <a:ext cx="1136499" cy="11364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8C19BE-EE03-4C57-9F4B-B2A2300ED557}">
      <dsp:nvSpPr>
        <dsp:cNvPr id="0" name=""/>
        <dsp:cNvSpPr/>
      </dsp:nvSpPr>
      <dsp:spPr>
        <a:xfrm>
          <a:off x="3055800" y="4971960"/>
          <a:ext cx="2525555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 dirty="0"/>
            <a:t>Pipeline completa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 Il progetto copre acquisizione , </a:t>
          </a:r>
          <a:r>
            <a:rPr lang="it-IT" sz="1100" kern="1200" dirty="0" err="1"/>
            <a:t>preprocessing</a:t>
          </a:r>
          <a:r>
            <a:rPr lang="it-IT" sz="1100" kern="1200" dirty="0"/>
            <a:t> , training del modello , validazione , test e predizione su qualche immagini.</a:t>
          </a:r>
          <a:endParaRPr lang="en-US" sz="1100" kern="1200" dirty="0"/>
        </a:p>
      </dsp:txBody>
      <dsp:txXfrm>
        <a:off x="3055800" y="4971960"/>
        <a:ext cx="2525555" cy="92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E3E38-52E0-45DC-BD35-DFA6E281A7A9}">
      <dsp:nvSpPr>
        <dsp:cNvPr id="0" name=""/>
        <dsp:cNvSpPr/>
      </dsp:nvSpPr>
      <dsp:spPr>
        <a:xfrm>
          <a:off x="0" y="511"/>
          <a:ext cx="8195871" cy="11976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D03D4E-0252-45DA-945C-D615C8C7ABF7}">
      <dsp:nvSpPr>
        <dsp:cNvPr id="0" name=""/>
        <dsp:cNvSpPr/>
      </dsp:nvSpPr>
      <dsp:spPr>
        <a:xfrm>
          <a:off x="362289" y="269983"/>
          <a:ext cx="658708" cy="6587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F7831-28D0-4AB9-9255-C2664DA62A74}">
      <dsp:nvSpPr>
        <dsp:cNvPr id="0" name=""/>
        <dsp:cNvSpPr/>
      </dsp:nvSpPr>
      <dsp:spPr>
        <a:xfrm>
          <a:off x="1383287" y="511"/>
          <a:ext cx="6812583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1" kern="1200" dirty="0"/>
            <a:t>Struttura del dataset :</a:t>
          </a:r>
          <a:r>
            <a:rPr lang="it-IT" sz="2200" kern="1200" dirty="0"/>
            <a:t> il dataset è costituito da immagine suddivise in cartelle , ciascuna rappresentante una classe emotiva distinta (es. happy , </a:t>
          </a:r>
          <a:r>
            <a:rPr lang="it-IT" sz="2200" kern="1200" dirty="0" err="1"/>
            <a:t>sad</a:t>
          </a:r>
          <a:r>
            <a:rPr lang="it-IT" sz="2200" kern="1200" dirty="0"/>
            <a:t>) </a:t>
          </a:r>
          <a:endParaRPr lang="en-US" sz="2200" kern="1200" dirty="0"/>
        </a:p>
      </dsp:txBody>
      <dsp:txXfrm>
        <a:off x="1383287" y="511"/>
        <a:ext cx="6812583" cy="1197651"/>
      </dsp:txXfrm>
    </dsp:sp>
    <dsp:sp modelId="{60FA3157-ACC0-4693-9E66-F8B3725A026B}">
      <dsp:nvSpPr>
        <dsp:cNvPr id="0" name=""/>
        <dsp:cNvSpPr/>
      </dsp:nvSpPr>
      <dsp:spPr>
        <a:xfrm>
          <a:off x="0" y="1497576"/>
          <a:ext cx="8195871" cy="11976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0B4BB1-DF49-4140-B304-8F42587DAAE4}">
      <dsp:nvSpPr>
        <dsp:cNvPr id="0" name=""/>
        <dsp:cNvSpPr/>
      </dsp:nvSpPr>
      <dsp:spPr>
        <a:xfrm>
          <a:off x="362289" y="1767048"/>
          <a:ext cx="658708" cy="6587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5C9AA-E032-489C-93E1-720A82A4A504}">
      <dsp:nvSpPr>
        <dsp:cNvPr id="0" name=""/>
        <dsp:cNvSpPr/>
      </dsp:nvSpPr>
      <dsp:spPr>
        <a:xfrm>
          <a:off x="1383287" y="1497576"/>
          <a:ext cx="6812583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1" kern="1200" dirty="0" err="1"/>
            <a:t>Preprocessing</a:t>
          </a:r>
          <a:r>
            <a:rPr lang="it-IT" sz="2200" b="1" kern="1200" dirty="0"/>
            <a:t> delle immagine : </a:t>
          </a:r>
          <a:r>
            <a:rPr lang="it-IT" sz="2200" kern="1200" dirty="0"/>
            <a:t>Le immagine sono state ridimenzionate a 240x240 pixel e normalizzate.</a:t>
          </a:r>
          <a:endParaRPr lang="en-US" sz="2200" kern="1200" dirty="0"/>
        </a:p>
      </dsp:txBody>
      <dsp:txXfrm>
        <a:off x="1383287" y="1497576"/>
        <a:ext cx="6812583" cy="1197651"/>
      </dsp:txXfrm>
    </dsp:sp>
    <dsp:sp modelId="{6A1DCC9D-EF93-4D52-A606-D53C5B398947}">
      <dsp:nvSpPr>
        <dsp:cNvPr id="0" name=""/>
        <dsp:cNvSpPr/>
      </dsp:nvSpPr>
      <dsp:spPr>
        <a:xfrm>
          <a:off x="0" y="2994641"/>
          <a:ext cx="8195871" cy="11976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23FB49-BCBF-4CEB-9F8E-067FD415AEC8}">
      <dsp:nvSpPr>
        <dsp:cNvPr id="0" name=""/>
        <dsp:cNvSpPr/>
      </dsp:nvSpPr>
      <dsp:spPr>
        <a:xfrm>
          <a:off x="362289" y="3264113"/>
          <a:ext cx="658708" cy="6587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D912F-6C9F-4C44-8F0C-22CDBE6CA72A}">
      <dsp:nvSpPr>
        <dsp:cNvPr id="0" name=""/>
        <dsp:cNvSpPr/>
      </dsp:nvSpPr>
      <dsp:spPr>
        <a:xfrm>
          <a:off x="1383287" y="2994641"/>
          <a:ext cx="6812583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1" kern="1200" dirty="0"/>
            <a:t>Suddivisione dei dati : </a:t>
          </a:r>
          <a:r>
            <a:rPr lang="it-IT" sz="2200" kern="1200" dirty="0"/>
            <a:t>Il dataset è stato diviso in training, </a:t>
          </a:r>
          <a:r>
            <a:rPr lang="it-IT" sz="2200" kern="1200" dirty="0" err="1"/>
            <a:t>validation</a:t>
          </a:r>
          <a:r>
            <a:rPr lang="it-IT" sz="2200" kern="1200" dirty="0"/>
            <a:t> e test sets per una validazione robusta del modello</a:t>
          </a:r>
          <a:endParaRPr lang="en-US" sz="2200" kern="1200" dirty="0"/>
        </a:p>
      </dsp:txBody>
      <dsp:txXfrm>
        <a:off x="1383287" y="2994641"/>
        <a:ext cx="6812583" cy="11976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FCABBD-9FC4-487E-92ED-5944848B97D9}">
      <dsp:nvSpPr>
        <dsp:cNvPr id="0" name=""/>
        <dsp:cNvSpPr/>
      </dsp:nvSpPr>
      <dsp:spPr>
        <a:xfrm>
          <a:off x="765115" y="67538"/>
          <a:ext cx="1158722" cy="115872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6A201E-7836-4F09-8A52-E5A1C0C0C06A}">
      <dsp:nvSpPr>
        <dsp:cNvPr id="0" name=""/>
        <dsp:cNvSpPr/>
      </dsp:nvSpPr>
      <dsp:spPr>
        <a:xfrm>
          <a:off x="1012056" y="314479"/>
          <a:ext cx="664840" cy="6648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E827A-9973-45C7-9F36-0AF1E1D57C70}">
      <dsp:nvSpPr>
        <dsp:cNvPr id="0" name=""/>
        <dsp:cNvSpPr/>
      </dsp:nvSpPr>
      <dsp:spPr>
        <a:xfrm>
          <a:off x="394704" y="1587174"/>
          <a:ext cx="1899544" cy="147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200" b="1" kern="1200" dirty="0"/>
            <a:t>Struttura del dataset</a:t>
          </a:r>
          <a:r>
            <a:rPr lang="it-IT" sz="1200" kern="1200" dirty="0"/>
            <a:t>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Il dataset è </a:t>
          </a:r>
          <a:r>
            <a:rPr lang="en-US" sz="1100" kern="1200" dirty="0" err="1"/>
            <a:t>organizzato</a:t>
          </a:r>
          <a:r>
            <a:rPr lang="en-US" sz="1100" kern="1200" dirty="0"/>
            <a:t> in due </a:t>
          </a:r>
          <a:r>
            <a:rPr lang="en-US" sz="1100" kern="1200" dirty="0" err="1"/>
            <a:t>Cartelle</a:t>
          </a:r>
          <a:r>
            <a:rPr lang="en-US" sz="1100" kern="1200" dirty="0"/>
            <a:t> </a:t>
          </a:r>
          <a:r>
            <a:rPr lang="en-US" sz="1100" kern="1200" dirty="0" err="1"/>
            <a:t>principali</a:t>
          </a:r>
          <a:r>
            <a:rPr lang="en-US" sz="1100" kern="1200" dirty="0"/>
            <a:t>: “Train” con </a:t>
          </a:r>
          <a:r>
            <a:rPr lang="en-US" sz="1100" b="1" kern="1200" dirty="0"/>
            <a:t>28709</a:t>
          </a:r>
          <a:r>
            <a:rPr lang="en-US" sz="1100" kern="1200" dirty="0"/>
            <a:t> imagine         e “test” con </a:t>
          </a:r>
          <a:r>
            <a:rPr lang="en-US" sz="1100" b="1" kern="1200" dirty="0"/>
            <a:t>7178</a:t>
          </a:r>
        </a:p>
      </dsp:txBody>
      <dsp:txXfrm>
        <a:off x="394704" y="1587174"/>
        <a:ext cx="1899544" cy="1476562"/>
      </dsp:txXfrm>
    </dsp:sp>
    <dsp:sp modelId="{FFC8AF35-6089-44F4-8556-ADB9DCAE7E01}">
      <dsp:nvSpPr>
        <dsp:cNvPr id="0" name=""/>
        <dsp:cNvSpPr/>
      </dsp:nvSpPr>
      <dsp:spPr>
        <a:xfrm>
          <a:off x="3029334" y="67538"/>
          <a:ext cx="1158722" cy="115872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46D2AF-665F-4E8F-9BB6-9C6F523F2455}">
      <dsp:nvSpPr>
        <dsp:cNvPr id="0" name=""/>
        <dsp:cNvSpPr/>
      </dsp:nvSpPr>
      <dsp:spPr>
        <a:xfrm>
          <a:off x="3276275" y="314479"/>
          <a:ext cx="664840" cy="6648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8947A8-B530-438C-9996-617D4959FEC8}">
      <dsp:nvSpPr>
        <dsp:cNvPr id="0" name=""/>
        <dsp:cNvSpPr/>
      </dsp:nvSpPr>
      <dsp:spPr>
        <a:xfrm>
          <a:off x="2626668" y="1587174"/>
          <a:ext cx="1964053" cy="147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200" b="1" kern="1200" dirty="0"/>
            <a:t>Suddivisone in classi emozionale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kern="1200" dirty="0"/>
            <a:t>Ogni </a:t>
          </a:r>
          <a:r>
            <a:rPr lang="en-US" sz="1100" b="0" kern="1200" dirty="0" err="1"/>
            <a:t>cartella</a:t>
          </a:r>
          <a:r>
            <a:rPr lang="en-US" sz="1100" b="0" kern="1200" dirty="0"/>
            <a:t> </a:t>
          </a:r>
          <a:r>
            <a:rPr lang="en-US" sz="1100" b="0" kern="1200" dirty="0" err="1"/>
            <a:t>contiene</a:t>
          </a:r>
          <a:r>
            <a:rPr lang="en-US" sz="1100" b="0" kern="1200" dirty="0"/>
            <a:t> 7 </a:t>
          </a:r>
          <a:r>
            <a:rPr lang="en-US" sz="1100" b="0" kern="1200" dirty="0" err="1"/>
            <a:t>sottocartelle</a:t>
          </a:r>
          <a:r>
            <a:rPr lang="en-US" sz="1100" b="0" kern="1200" dirty="0"/>
            <a:t> , </a:t>
          </a:r>
          <a:r>
            <a:rPr lang="en-US" sz="1100" b="0" kern="1200" dirty="0" err="1"/>
            <a:t>ciascuna</a:t>
          </a:r>
          <a:r>
            <a:rPr lang="en-US" sz="1100" b="0" kern="1200" dirty="0"/>
            <a:t> </a:t>
          </a:r>
          <a:r>
            <a:rPr lang="en-US" sz="1100" b="0" kern="1200" dirty="0" err="1"/>
            <a:t>rapprentante</a:t>
          </a:r>
          <a:r>
            <a:rPr lang="en-US" sz="1100" b="0" kern="1200" dirty="0"/>
            <a:t> </a:t>
          </a:r>
          <a:r>
            <a:rPr lang="en-US" sz="1100" b="0" kern="1200" dirty="0" err="1"/>
            <a:t>una</a:t>
          </a:r>
          <a:r>
            <a:rPr lang="en-US" sz="1100" b="0" kern="1200" dirty="0"/>
            <a:t> </a:t>
          </a:r>
          <a:r>
            <a:rPr lang="en-US" sz="1100" b="0" kern="1200" dirty="0" err="1"/>
            <a:t>classe</a:t>
          </a:r>
          <a:r>
            <a:rPr lang="en-US" sz="1100" b="0" kern="1200" dirty="0"/>
            <a:t> : </a:t>
          </a:r>
          <a:r>
            <a:rPr lang="en-US" sz="1100" b="1" kern="1200" dirty="0"/>
            <a:t>angry</a:t>
          </a:r>
          <a:r>
            <a:rPr lang="en-US" sz="1100" b="0" kern="1200" dirty="0"/>
            <a:t> , </a:t>
          </a:r>
          <a:r>
            <a:rPr lang="en-US" sz="1100" b="1" kern="1200" dirty="0"/>
            <a:t>sad</a:t>
          </a:r>
          <a:r>
            <a:rPr lang="en-US" sz="1100" b="0" kern="1200" dirty="0"/>
            <a:t> ,</a:t>
          </a:r>
          <a:r>
            <a:rPr lang="en-US" sz="1100" b="1" kern="1200" dirty="0"/>
            <a:t>disgusted</a:t>
          </a:r>
          <a:r>
            <a:rPr lang="en-US" sz="1100" b="0" kern="1200" dirty="0"/>
            <a:t> , </a:t>
          </a:r>
          <a:r>
            <a:rPr lang="en-US" sz="1100" b="1" kern="1200" dirty="0"/>
            <a:t>fearful</a:t>
          </a:r>
          <a:r>
            <a:rPr lang="en-US" sz="1100" b="0" kern="1200" dirty="0"/>
            <a:t> , </a:t>
          </a:r>
          <a:r>
            <a:rPr lang="en-US" sz="1100" b="1" kern="1200" dirty="0"/>
            <a:t>happy</a:t>
          </a:r>
          <a:r>
            <a:rPr lang="en-US" sz="1100" b="0" kern="1200" dirty="0"/>
            <a:t> , </a:t>
          </a:r>
          <a:r>
            <a:rPr lang="en-US" sz="1100" b="1" kern="1200" dirty="0"/>
            <a:t>neutral</a:t>
          </a:r>
          <a:r>
            <a:rPr lang="en-US" sz="1100" b="0" kern="1200" dirty="0"/>
            <a:t> , </a:t>
          </a:r>
          <a:r>
            <a:rPr lang="en-US" sz="1100" b="1" kern="1200" dirty="0"/>
            <a:t>surprised</a:t>
          </a:r>
        </a:p>
      </dsp:txBody>
      <dsp:txXfrm>
        <a:off x="2626668" y="1587174"/>
        <a:ext cx="1964053" cy="1476562"/>
      </dsp:txXfrm>
    </dsp:sp>
    <dsp:sp modelId="{66ED75F3-67BC-4D38-A3CD-1784B8AA1AD2}">
      <dsp:nvSpPr>
        <dsp:cNvPr id="0" name=""/>
        <dsp:cNvSpPr/>
      </dsp:nvSpPr>
      <dsp:spPr>
        <a:xfrm>
          <a:off x="499283" y="3538623"/>
          <a:ext cx="1158722" cy="115872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7F9FB3-710D-4CA6-9959-789AB5040E4D}">
      <dsp:nvSpPr>
        <dsp:cNvPr id="0" name=""/>
        <dsp:cNvSpPr/>
      </dsp:nvSpPr>
      <dsp:spPr>
        <a:xfrm>
          <a:off x="746224" y="3785563"/>
          <a:ext cx="664840" cy="6648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F97C01-4213-45F9-B28F-137F542EF502}">
      <dsp:nvSpPr>
        <dsp:cNvPr id="0" name=""/>
        <dsp:cNvSpPr/>
      </dsp:nvSpPr>
      <dsp:spPr>
        <a:xfrm>
          <a:off x="128872" y="5058258"/>
          <a:ext cx="1899544" cy="147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300" b="1" kern="1200" dirty="0"/>
            <a:t>Creazione dei subset 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kern="1200" dirty="0"/>
            <a:t>Il set di test è </a:t>
          </a:r>
          <a:r>
            <a:rPr lang="en-US" sz="1100" b="0" kern="1200" dirty="0" err="1"/>
            <a:t>stato</a:t>
          </a:r>
          <a:r>
            <a:rPr lang="en-US" sz="1100" b="0" kern="1200" dirty="0"/>
            <a:t> </a:t>
          </a:r>
          <a:r>
            <a:rPr lang="en-US" sz="1100" b="0" kern="1200" dirty="0" err="1"/>
            <a:t>ulteriormente</a:t>
          </a:r>
          <a:r>
            <a:rPr lang="en-US" sz="1100" b="0" kern="1200" dirty="0"/>
            <a:t> </a:t>
          </a:r>
          <a:r>
            <a:rPr lang="en-US" sz="1100" b="0" kern="1200" dirty="0" err="1"/>
            <a:t>suddiviso</a:t>
          </a:r>
          <a:r>
            <a:rPr lang="en-US" sz="1100" b="0" kern="1200" dirty="0"/>
            <a:t> in </a:t>
          </a:r>
          <a:r>
            <a:rPr lang="en-US" sz="1100" b="1" kern="1200" dirty="0"/>
            <a:t>validation</a:t>
          </a:r>
          <a:r>
            <a:rPr lang="en-US" sz="1100" b="0" kern="1200" dirty="0"/>
            <a:t> (</a:t>
          </a:r>
          <a:r>
            <a:rPr lang="en-US" sz="1100" b="1" kern="1200" dirty="0"/>
            <a:t>4306</a:t>
          </a:r>
          <a:r>
            <a:rPr lang="en-US" sz="1100" b="0" kern="1200" dirty="0"/>
            <a:t> </a:t>
          </a:r>
          <a:r>
            <a:rPr lang="en-US" sz="1100" b="0" kern="1200" dirty="0" err="1"/>
            <a:t>immagine</a:t>
          </a:r>
          <a:r>
            <a:rPr lang="en-US" sz="1100" b="0" kern="1200" dirty="0"/>
            <a:t>) e </a:t>
          </a:r>
          <a:r>
            <a:rPr lang="en-US" sz="1100" b="1" kern="1200" dirty="0"/>
            <a:t>test finale </a:t>
          </a:r>
          <a:r>
            <a:rPr lang="en-US" sz="1100" b="0" kern="1200" dirty="0"/>
            <a:t>(</a:t>
          </a:r>
          <a:r>
            <a:rPr lang="en-US" sz="1100" b="1" kern="1200" dirty="0"/>
            <a:t>2872</a:t>
          </a:r>
          <a:r>
            <a:rPr lang="en-US" sz="1100" b="0" kern="1200" dirty="0"/>
            <a:t> </a:t>
          </a:r>
          <a:r>
            <a:rPr lang="en-US" sz="1100" b="0" kern="1200" dirty="0" err="1"/>
            <a:t>immagine</a:t>
          </a:r>
          <a:r>
            <a:rPr lang="en-US" sz="1100" b="0" kern="1200" dirty="0"/>
            <a:t>)</a:t>
          </a:r>
        </a:p>
      </dsp:txBody>
      <dsp:txXfrm>
        <a:off x="128872" y="5058258"/>
        <a:ext cx="1899544" cy="1476562"/>
      </dsp:txXfrm>
    </dsp:sp>
    <dsp:sp modelId="{53FBFBCD-981D-4134-B079-622D6342875A}">
      <dsp:nvSpPr>
        <dsp:cNvPr id="0" name=""/>
        <dsp:cNvSpPr/>
      </dsp:nvSpPr>
      <dsp:spPr>
        <a:xfrm>
          <a:off x="3029334" y="3538623"/>
          <a:ext cx="1158722" cy="115872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E6E68D-3B07-4DD9-973C-3D5082F6DE82}">
      <dsp:nvSpPr>
        <dsp:cNvPr id="0" name=""/>
        <dsp:cNvSpPr/>
      </dsp:nvSpPr>
      <dsp:spPr>
        <a:xfrm>
          <a:off x="2967955" y="3775285"/>
          <a:ext cx="664840" cy="6648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D872A-7A11-40A8-98ED-CB43CB31BBA3}">
      <dsp:nvSpPr>
        <dsp:cNvPr id="0" name=""/>
        <dsp:cNvSpPr/>
      </dsp:nvSpPr>
      <dsp:spPr>
        <a:xfrm>
          <a:off x="2360837" y="5058258"/>
          <a:ext cx="2495716" cy="147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200" b="1" kern="1200"/>
            <a:t>Assenza di data augmentation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kern="1200"/>
            <a:t>Non è stato applicata data augmentation : il training è stato condotto solo con le immagini originali disponibili</a:t>
          </a:r>
          <a:endParaRPr lang="en-US" sz="1100" b="0" kern="1200" dirty="0"/>
        </a:p>
      </dsp:txBody>
      <dsp:txXfrm>
        <a:off x="2360837" y="5058258"/>
        <a:ext cx="2495716" cy="14765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1CB55-CD7A-4150-BA93-554CE07DE68C}">
      <dsp:nvSpPr>
        <dsp:cNvPr id="0" name=""/>
        <dsp:cNvSpPr/>
      </dsp:nvSpPr>
      <dsp:spPr>
        <a:xfrm>
          <a:off x="455" y="721843"/>
          <a:ext cx="1066363" cy="5331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Happy </a:t>
          </a:r>
          <a:endParaRPr lang="en-US" sz="1900" kern="1200" dirty="0"/>
        </a:p>
      </dsp:txBody>
      <dsp:txXfrm>
        <a:off x="16071" y="737459"/>
        <a:ext cx="1035131" cy="501949"/>
      </dsp:txXfrm>
    </dsp:sp>
    <dsp:sp modelId="{06408227-79E0-4390-8633-721E9F863831}">
      <dsp:nvSpPr>
        <dsp:cNvPr id="0" name=""/>
        <dsp:cNvSpPr/>
      </dsp:nvSpPr>
      <dsp:spPr>
        <a:xfrm>
          <a:off x="1333410" y="721843"/>
          <a:ext cx="1066363" cy="5331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Angry </a:t>
          </a:r>
          <a:endParaRPr lang="en-US" sz="1900" kern="1200"/>
        </a:p>
      </dsp:txBody>
      <dsp:txXfrm>
        <a:off x="1349026" y="737459"/>
        <a:ext cx="1035131" cy="501949"/>
      </dsp:txXfrm>
    </dsp:sp>
    <dsp:sp modelId="{958A5F3F-712C-4E99-AB1A-E95DDBF7EFFC}">
      <dsp:nvSpPr>
        <dsp:cNvPr id="0" name=""/>
        <dsp:cNvSpPr/>
      </dsp:nvSpPr>
      <dsp:spPr>
        <a:xfrm>
          <a:off x="2666364" y="721843"/>
          <a:ext cx="1066363" cy="5331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Surprised</a:t>
          </a:r>
          <a:r>
            <a:rPr lang="it-IT" sz="1900" kern="1200" dirty="0"/>
            <a:t> </a:t>
          </a:r>
          <a:endParaRPr lang="en-US" sz="1900" kern="1200" dirty="0"/>
        </a:p>
      </dsp:txBody>
      <dsp:txXfrm>
        <a:off x="2681980" y="737459"/>
        <a:ext cx="1035131" cy="5019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8DFB5-936C-4A01-9C2D-4A3B46200F97}">
      <dsp:nvSpPr>
        <dsp:cNvPr id="0" name=""/>
        <dsp:cNvSpPr/>
      </dsp:nvSpPr>
      <dsp:spPr>
        <a:xfrm>
          <a:off x="3759256" y="834988"/>
          <a:ext cx="643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3158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63991" y="877339"/>
        <a:ext cx="33687" cy="6737"/>
      </dsp:txXfrm>
    </dsp:sp>
    <dsp:sp modelId="{CA2150AD-512E-41F5-8579-3D96AEB50376}">
      <dsp:nvSpPr>
        <dsp:cNvPr id="0" name=""/>
        <dsp:cNvSpPr/>
      </dsp:nvSpPr>
      <dsp:spPr>
        <a:xfrm>
          <a:off x="831672" y="1893"/>
          <a:ext cx="2929383" cy="1757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• </a:t>
          </a:r>
          <a:r>
            <a:rPr lang="en-US" sz="1400" b="1" kern="1200" dirty="0" err="1"/>
            <a:t>Modello</a:t>
          </a:r>
          <a:r>
            <a:rPr lang="en-US" sz="1400" b="1" kern="1200" dirty="0"/>
            <a:t> </a:t>
          </a:r>
          <a:r>
            <a:rPr lang="en-US" sz="1400" b="1" kern="1200" dirty="0" err="1"/>
            <a:t>preaddestrato</a:t>
          </a:r>
          <a:r>
            <a:rPr lang="en-US" sz="1400" b="1" kern="1200" dirty="0"/>
            <a:t> </a:t>
          </a:r>
          <a:r>
            <a:rPr lang="en-US" sz="1400" b="1" kern="1200" dirty="0" err="1"/>
            <a:t>su</a:t>
          </a:r>
          <a:r>
            <a:rPr lang="en-US" sz="1400" b="1" kern="1200" dirty="0"/>
            <a:t> ImageNet </a:t>
          </a:r>
          <a:br>
            <a:rPr lang="en-US" sz="1400" kern="1200" dirty="0"/>
          </a:br>
          <a:r>
            <a:rPr lang="en-US" sz="1400" kern="1200" dirty="0"/>
            <a:t>EfficientNetB1 è </a:t>
          </a:r>
          <a:r>
            <a:rPr lang="en-US" sz="1400" kern="1200" dirty="0" err="1"/>
            <a:t>stato</a:t>
          </a:r>
          <a:r>
            <a:rPr lang="en-US" sz="1400" kern="1200" dirty="0"/>
            <a:t> </a:t>
          </a:r>
          <a:r>
            <a:rPr lang="en-US" sz="1400" kern="1200" dirty="0" err="1"/>
            <a:t>utilizzato</a:t>
          </a:r>
          <a:r>
            <a:rPr lang="en-US" sz="1400" kern="1200" dirty="0"/>
            <a:t> come feature extractor con </a:t>
          </a:r>
          <a:r>
            <a:rPr lang="en-US" sz="1400" kern="1200" dirty="0" err="1"/>
            <a:t>pesi</a:t>
          </a:r>
          <a:r>
            <a:rPr lang="en-US" sz="1400" kern="1200" dirty="0"/>
            <a:t> </a:t>
          </a:r>
          <a:r>
            <a:rPr lang="en-US" sz="1400" kern="1200" dirty="0" err="1"/>
            <a:t>preaddestrati</a:t>
          </a:r>
          <a:r>
            <a:rPr lang="en-US" sz="1400" kern="1200" dirty="0"/>
            <a:t> </a:t>
          </a:r>
          <a:r>
            <a:rPr lang="en-US" sz="1400" kern="1200" dirty="0" err="1"/>
            <a:t>su</a:t>
          </a:r>
          <a:r>
            <a:rPr lang="en-US" sz="1400" kern="1200" dirty="0"/>
            <a:t> ImageNet</a:t>
          </a:r>
        </a:p>
      </dsp:txBody>
      <dsp:txXfrm>
        <a:off x="831672" y="1893"/>
        <a:ext cx="2929383" cy="1757630"/>
      </dsp:txXfrm>
    </dsp:sp>
    <dsp:sp modelId="{43DBD2B2-2796-44B8-AE1B-8D809A3F694F}">
      <dsp:nvSpPr>
        <dsp:cNvPr id="0" name=""/>
        <dsp:cNvSpPr/>
      </dsp:nvSpPr>
      <dsp:spPr>
        <a:xfrm>
          <a:off x="2296364" y="1757723"/>
          <a:ext cx="3603141" cy="643158"/>
        </a:xfrm>
        <a:custGeom>
          <a:avLst/>
          <a:gdLst/>
          <a:ahLst/>
          <a:cxnLst/>
          <a:rect l="0" t="0" r="0" b="0"/>
          <a:pathLst>
            <a:path>
              <a:moveTo>
                <a:pt x="3603141" y="0"/>
              </a:moveTo>
              <a:lnTo>
                <a:pt x="3603141" y="338679"/>
              </a:lnTo>
              <a:lnTo>
                <a:pt x="0" y="338679"/>
              </a:lnTo>
              <a:lnTo>
                <a:pt x="0" y="643158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06295" y="2075933"/>
        <a:ext cx="183279" cy="6737"/>
      </dsp:txXfrm>
    </dsp:sp>
    <dsp:sp modelId="{D7E5F76A-30C7-4429-8CEC-41C915349975}">
      <dsp:nvSpPr>
        <dsp:cNvPr id="0" name=""/>
        <dsp:cNvSpPr/>
      </dsp:nvSpPr>
      <dsp:spPr>
        <a:xfrm>
          <a:off x="4434814" y="1893"/>
          <a:ext cx="2929383" cy="1757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• </a:t>
          </a:r>
          <a:r>
            <a:rPr lang="en-US" sz="1400" b="1" kern="1200" dirty="0"/>
            <a:t>Pooling e </a:t>
          </a:r>
          <a:r>
            <a:rPr lang="en-US" sz="1400" b="1" kern="1200" dirty="0" err="1"/>
            <a:t>normalizzazione</a:t>
          </a:r>
          <a:endParaRPr lang="en-US" sz="1400" b="1" kern="1200" dirty="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Aggiunta</a:t>
          </a:r>
          <a:r>
            <a:rPr lang="en-US" sz="1400" kern="1200" dirty="0"/>
            <a:t> di un </a:t>
          </a:r>
          <a:r>
            <a:rPr lang="en-US" sz="1400" kern="1200" dirty="0" err="1"/>
            <a:t>livello</a:t>
          </a:r>
          <a:r>
            <a:rPr lang="en-US" sz="1400" kern="1200" dirty="0"/>
            <a:t> di </a:t>
          </a:r>
          <a:r>
            <a:rPr lang="en-US" sz="1400" b="1" kern="1200" dirty="0"/>
            <a:t>max pooling </a:t>
          </a:r>
          <a:r>
            <a:rPr lang="en-US" sz="1400" b="1" kern="1200" dirty="0" err="1"/>
            <a:t>globale</a:t>
          </a:r>
          <a:r>
            <a:rPr lang="en-US" sz="1400" b="1" kern="1200" dirty="0"/>
            <a:t> </a:t>
          </a:r>
          <a:r>
            <a:rPr lang="en-US" sz="1400" kern="1200" dirty="0"/>
            <a:t>e </a:t>
          </a:r>
          <a:r>
            <a:rPr lang="en-US" sz="1400" b="1" kern="1200" dirty="0" err="1"/>
            <a:t>normalizzazione</a:t>
          </a:r>
          <a:r>
            <a:rPr lang="en-US" sz="1400" kern="1200" dirty="0"/>
            <a:t> per </a:t>
          </a:r>
          <a:r>
            <a:rPr lang="en-US" sz="1400" kern="1200" dirty="0" err="1"/>
            <a:t>migliorare</a:t>
          </a:r>
          <a:r>
            <a:rPr lang="en-US" sz="1400" kern="1200" dirty="0"/>
            <a:t> la </a:t>
          </a:r>
          <a:r>
            <a:rPr lang="en-US" sz="1400" kern="1200" dirty="0" err="1"/>
            <a:t>stabilità</a:t>
          </a:r>
          <a:r>
            <a:rPr lang="en-US" sz="1400" kern="1200" dirty="0"/>
            <a:t> </a:t>
          </a:r>
          <a:r>
            <a:rPr lang="en-US" sz="1400" kern="1200" dirty="0" err="1"/>
            <a:t>numerica</a:t>
          </a:r>
          <a:r>
            <a:rPr lang="en-US" sz="1400" kern="1200" dirty="0"/>
            <a:t>  del </a:t>
          </a:r>
          <a:r>
            <a:rPr lang="en-US" sz="1400" kern="1200" dirty="0" err="1"/>
            <a:t>modello</a:t>
          </a:r>
          <a:endParaRPr lang="en-US" sz="1400" kern="1200" dirty="0"/>
        </a:p>
      </dsp:txBody>
      <dsp:txXfrm>
        <a:off x="4434814" y="1893"/>
        <a:ext cx="2929383" cy="1757630"/>
      </dsp:txXfrm>
    </dsp:sp>
    <dsp:sp modelId="{523D44AC-3CBF-440A-9A2D-4790468FC987}">
      <dsp:nvSpPr>
        <dsp:cNvPr id="0" name=""/>
        <dsp:cNvSpPr/>
      </dsp:nvSpPr>
      <dsp:spPr>
        <a:xfrm>
          <a:off x="3759256" y="3266376"/>
          <a:ext cx="643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3158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63991" y="3308727"/>
        <a:ext cx="33687" cy="6737"/>
      </dsp:txXfrm>
    </dsp:sp>
    <dsp:sp modelId="{224641AB-8658-4732-A58D-AA58FA05C76C}">
      <dsp:nvSpPr>
        <dsp:cNvPr id="0" name=""/>
        <dsp:cNvSpPr/>
      </dsp:nvSpPr>
      <dsp:spPr>
        <a:xfrm>
          <a:off x="831672" y="2433281"/>
          <a:ext cx="2929383" cy="1757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• </a:t>
          </a:r>
          <a:r>
            <a:rPr lang="en-US" sz="1400" b="1" kern="1200" dirty="0" err="1"/>
            <a:t>Densa</a:t>
          </a:r>
          <a:r>
            <a:rPr lang="en-US" sz="1400" b="1" kern="1200" dirty="0"/>
            <a:t> </a:t>
          </a:r>
          <a:r>
            <a:rPr lang="en-US" sz="1400" b="1" kern="1200" dirty="0" err="1"/>
            <a:t>personalizzata</a:t>
          </a:r>
          <a:r>
            <a:rPr lang="en-US" sz="1400" b="1" kern="1200" dirty="0"/>
            <a:t> con regularization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Layer fully connected con 256 </a:t>
          </a:r>
          <a:r>
            <a:rPr lang="en-US" sz="1400" b="0" kern="1200" dirty="0" err="1"/>
            <a:t>neuroni</a:t>
          </a:r>
          <a:r>
            <a:rPr lang="en-US" sz="1400" b="0" kern="1200" dirty="0"/>
            <a:t>, </a:t>
          </a:r>
          <a:r>
            <a:rPr lang="en-US" sz="1400" b="0" kern="1200" dirty="0" err="1"/>
            <a:t>attivazione</a:t>
          </a:r>
          <a:r>
            <a:rPr lang="en-US" sz="1400" b="0" kern="1200" dirty="0"/>
            <a:t> </a:t>
          </a:r>
          <a:r>
            <a:rPr lang="en-US" sz="1400" b="1" kern="1200" dirty="0" err="1"/>
            <a:t>ReLu</a:t>
          </a:r>
          <a:r>
            <a:rPr lang="en-US" sz="1400" b="0" kern="1200" dirty="0"/>
            <a:t> e </a:t>
          </a:r>
          <a:r>
            <a:rPr lang="en-US" sz="1400" b="0" kern="1200" dirty="0" err="1"/>
            <a:t>regolarizzazione</a:t>
          </a:r>
          <a:r>
            <a:rPr lang="en-US" sz="1400" b="0" kern="1200" dirty="0"/>
            <a:t> </a:t>
          </a:r>
          <a:r>
            <a:rPr lang="en-US" sz="1400" b="1" kern="1200" dirty="0"/>
            <a:t>L1 e L2 </a:t>
          </a:r>
          <a:r>
            <a:rPr lang="en-US" sz="1400" b="0" kern="1200" dirty="0"/>
            <a:t>per </a:t>
          </a:r>
          <a:r>
            <a:rPr lang="en-US" sz="1400" b="0" kern="1200" dirty="0" err="1"/>
            <a:t>evitare</a:t>
          </a:r>
          <a:r>
            <a:rPr lang="en-US" sz="1400" b="0" kern="1200" dirty="0"/>
            <a:t> overfitting</a:t>
          </a:r>
        </a:p>
      </dsp:txBody>
      <dsp:txXfrm>
        <a:off x="831672" y="2433281"/>
        <a:ext cx="2929383" cy="1757630"/>
      </dsp:txXfrm>
    </dsp:sp>
    <dsp:sp modelId="{65D0C479-7E45-41A1-A58E-F95616E7AB23}">
      <dsp:nvSpPr>
        <dsp:cNvPr id="0" name=""/>
        <dsp:cNvSpPr/>
      </dsp:nvSpPr>
      <dsp:spPr>
        <a:xfrm>
          <a:off x="4434814" y="2433281"/>
          <a:ext cx="2929383" cy="1757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• Output </a:t>
          </a:r>
          <a:r>
            <a:rPr lang="en-US" sz="1400" b="1" kern="1200" dirty="0" err="1"/>
            <a:t>multiclasse</a:t>
          </a:r>
          <a:r>
            <a:rPr lang="en-US" sz="1400" b="1" kern="1200" dirty="0"/>
            <a:t> con </a:t>
          </a:r>
          <a:r>
            <a:rPr lang="en-US" sz="1400" b="1" kern="1200" dirty="0" err="1"/>
            <a:t>softmax</a:t>
          </a:r>
          <a:r>
            <a:rPr lang="en-US" sz="1400" b="1" kern="1200" dirty="0"/>
            <a:t>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Layer finale con </a:t>
          </a:r>
          <a:r>
            <a:rPr lang="en-US" sz="1400" kern="1200" dirty="0" err="1"/>
            <a:t>funzione</a:t>
          </a:r>
          <a:r>
            <a:rPr lang="en-US" sz="1400" kern="1200" dirty="0"/>
            <a:t> di </a:t>
          </a:r>
          <a:r>
            <a:rPr lang="en-US" sz="1400" kern="1200" dirty="0" err="1"/>
            <a:t>attivazione</a:t>
          </a:r>
          <a:r>
            <a:rPr lang="en-US" sz="1400" kern="1200" dirty="0"/>
            <a:t> </a:t>
          </a:r>
          <a:r>
            <a:rPr lang="en-US" sz="1400" b="1" kern="1200" dirty="0" err="1"/>
            <a:t>softmax</a:t>
          </a:r>
          <a:r>
            <a:rPr lang="en-US" sz="1400" kern="1200" dirty="0"/>
            <a:t> per </a:t>
          </a:r>
          <a:r>
            <a:rPr lang="en-US" sz="1400" kern="1200" dirty="0" err="1"/>
            <a:t>classificazione</a:t>
          </a:r>
          <a:r>
            <a:rPr lang="en-US" sz="1400" kern="1200" dirty="0"/>
            <a:t> in </a:t>
          </a:r>
          <a:r>
            <a:rPr lang="en-US" sz="1400" kern="1200" dirty="0" err="1"/>
            <a:t>emozioni</a:t>
          </a:r>
          <a:r>
            <a:rPr lang="en-US" sz="1400" kern="1200" dirty="0"/>
            <a:t> discrete.</a:t>
          </a:r>
        </a:p>
      </dsp:txBody>
      <dsp:txXfrm>
        <a:off x="4434814" y="2433281"/>
        <a:ext cx="2929383" cy="17576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AD088B-77DC-4BD8-BE78-7EB2B3C20205}">
      <dsp:nvSpPr>
        <dsp:cNvPr id="0" name=""/>
        <dsp:cNvSpPr/>
      </dsp:nvSpPr>
      <dsp:spPr>
        <a:xfrm>
          <a:off x="18535" y="659889"/>
          <a:ext cx="1080124" cy="1080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18154-B503-4025-A63F-96701AB54C19}">
      <dsp:nvSpPr>
        <dsp:cNvPr id="0" name=""/>
        <dsp:cNvSpPr/>
      </dsp:nvSpPr>
      <dsp:spPr>
        <a:xfrm>
          <a:off x="245361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9D06D7-B8B5-4620-8C1B-AA56ACA308F6}">
      <dsp:nvSpPr>
        <dsp:cNvPr id="0" name=""/>
        <dsp:cNvSpPr/>
      </dsp:nvSpPr>
      <dsp:spPr>
        <a:xfrm>
          <a:off x="1330115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kern="1200" dirty="0"/>
            <a:t>Accuratezza su training e </a:t>
          </a:r>
          <a:r>
            <a:rPr lang="it-IT" sz="1300" b="1" kern="1200" dirty="0" err="1"/>
            <a:t>validation</a:t>
          </a:r>
          <a:r>
            <a:rPr lang="it-IT" sz="1300" b="1" kern="1200" dirty="0"/>
            <a:t> sets : </a:t>
          </a:r>
          <a:r>
            <a:rPr lang="it-IT" sz="1300" kern="1200" dirty="0"/>
            <a:t>il modello ha raggiunto una </a:t>
          </a:r>
          <a:r>
            <a:rPr lang="it-IT" sz="1300" kern="1200" dirty="0" err="1"/>
            <a:t>accuracy</a:t>
          </a:r>
          <a:r>
            <a:rPr lang="it-IT" sz="1300" kern="1200" dirty="0"/>
            <a:t> elevata su entrambi i set , mostrando buona capacità di apprendimento e generalizzazione.</a:t>
          </a:r>
          <a:endParaRPr lang="en-US" sz="1300" kern="1200" dirty="0"/>
        </a:p>
      </dsp:txBody>
      <dsp:txXfrm>
        <a:off x="1330115" y="659889"/>
        <a:ext cx="2546008" cy="1080124"/>
      </dsp:txXfrm>
    </dsp:sp>
    <dsp:sp modelId="{3758FAF3-ACBF-42ED-BC77-60B7E5B7E9FE}">
      <dsp:nvSpPr>
        <dsp:cNvPr id="0" name=""/>
        <dsp:cNvSpPr/>
      </dsp:nvSpPr>
      <dsp:spPr>
        <a:xfrm>
          <a:off x="4319746" y="659889"/>
          <a:ext cx="1080124" cy="1080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1C7BC-B460-4C64-8508-0FD6361750F4}">
      <dsp:nvSpPr>
        <dsp:cNvPr id="0" name=""/>
        <dsp:cNvSpPr/>
      </dsp:nvSpPr>
      <dsp:spPr>
        <a:xfrm>
          <a:off x="4546573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BFAEF-BE6F-4F87-8663-5FC94C1F8FEC}">
      <dsp:nvSpPr>
        <dsp:cNvPr id="0" name=""/>
        <dsp:cNvSpPr/>
      </dsp:nvSpPr>
      <dsp:spPr>
        <a:xfrm>
          <a:off x="5631327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kern="1200"/>
            <a:t>Confusion matrix : </a:t>
          </a:r>
          <a:r>
            <a:rPr lang="it-IT" sz="1300" kern="1200"/>
            <a:t>Analisi dettagliata degli errori di classificazione . Alcune classi emotive sono più facilmente distinguibili di altre.</a:t>
          </a:r>
          <a:endParaRPr lang="en-US" sz="1300" kern="1200"/>
        </a:p>
      </dsp:txBody>
      <dsp:txXfrm>
        <a:off x="5631327" y="659889"/>
        <a:ext cx="2546008" cy="1080124"/>
      </dsp:txXfrm>
    </dsp:sp>
    <dsp:sp modelId="{CB4DF2A4-21EF-4AC4-96FC-5E52C23FC378}">
      <dsp:nvSpPr>
        <dsp:cNvPr id="0" name=""/>
        <dsp:cNvSpPr/>
      </dsp:nvSpPr>
      <dsp:spPr>
        <a:xfrm>
          <a:off x="18535" y="2452790"/>
          <a:ext cx="1080124" cy="10801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9406E-90BC-467D-BB4D-65C7AC02BEA6}">
      <dsp:nvSpPr>
        <dsp:cNvPr id="0" name=""/>
        <dsp:cNvSpPr/>
      </dsp:nvSpPr>
      <dsp:spPr>
        <a:xfrm>
          <a:off x="245361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E0CAE-CF15-4ACF-81BB-BBBE852AE39B}">
      <dsp:nvSpPr>
        <dsp:cNvPr id="0" name=""/>
        <dsp:cNvSpPr/>
      </dsp:nvSpPr>
      <dsp:spPr>
        <a:xfrm>
          <a:off x="1330115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kern="1200"/>
            <a:t>Classification report  : </a:t>
          </a:r>
          <a:r>
            <a:rPr lang="it-IT" sz="1300" kern="1200"/>
            <a:t>Valutazione completa tramite precision , recall e F1-score per ciascuna classe emozionale.</a:t>
          </a:r>
          <a:endParaRPr lang="en-US" sz="1300" kern="1200"/>
        </a:p>
      </dsp:txBody>
      <dsp:txXfrm>
        <a:off x="1330115" y="2452790"/>
        <a:ext cx="2546008" cy="1080124"/>
      </dsp:txXfrm>
    </dsp:sp>
    <dsp:sp modelId="{10065FD6-DAF6-41C9-980F-C36F59A79993}">
      <dsp:nvSpPr>
        <dsp:cNvPr id="0" name=""/>
        <dsp:cNvSpPr/>
      </dsp:nvSpPr>
      <dsp:spPr>
        <a:xfrm>
          <a:off x="4319746" y="2452790"/>
          <a:ext cx="1080124" cy="10801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7FC87-6278-43D4-A4D0-D1FD7315617D}">
      <dsp:nvSpPr>
        <dsp:cNvPr id="0" name=""/>
        <dsp:cNvSpPr/>
      </dsp:nvSpPr>
      <dsp:spPr>
        <a:xfrm>
          <a:off x="4546573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9A27D9-3EBB-43B3-98DA-EB86DDBF0F13}">
      <dsp:nvSpPr>
        <dsp:cNvPr id="0" name=""/>
        <dsp:cNvSpPr/>
      </dsp:nvSpPr>
      <dsp:spPr>
        <a:xfrm>
          <a:off x="5631327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kern="1200"/>
            <a:t>Performance sul test set : </a:t>
          </a:r>
          <a:r>
            <a:rPr lang="it-IT" sz="1300" kern="1200"/>
            <a:t>Buoni risultati anche sul test set , a conferma dell’efficacia del modello nel riconoscimento delle emozione .</a:t>
          </a:r>
          <a:endParaRPr lang="en-US" sz="1300" kern="1200"/>
        </a:p>
      </dsp:txBody>
      <dsp:txXfrm>
        <a:off x="5631327" y="2452790"/>
        <a:ext cx="2546008" cy="10801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D3A55-6527-474A-A83C-C221B6FC8336}">
      <dsp:nvSpPr>
        <dsp:cNvPr id="0" name=""/>
        <dsp:cNvSpPr/>
      </dsp:nvSpPr>
      <dsp:spPr>
        <a:xfrm>
          <a:off x="109981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B06A7-E594-4EE8-9F26-7CC398996F2A}">
      <dsp:nvSpPr>
        <dsp:cNvPr id="0" name=""/>
        <dsp:cNvSpPr/>
      </dsp:nvSpPr>
      <dsp:spPr>
        <a:xfrm>
          <a:off x="8506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Il modello funziona bene per il riconoscimento delle emozioni</a:t>
          </a:r>
        </a:p>
      </dsp:txBody>
      <dsp:txXfrm>
        <a:off x="85060" y="2776702"/>
        <a:ext cx="3690000" cy="720000"/>
      </dsp:txXfrm>
    </dsp:sp>
    <dsp:sp modelId="{6DEBAAE7-84BC-4882-A793-FD1148B966F4}">
      <dsp:nvSpPr>
        <dsp:cNvPr id="0" name=""/>
        <dsp:cNvSpPr/>
      </dsp:nvSpPr>
      <dsp:spPr>
        <a:xfrm>
          <a:off x="543556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C6C9A-D82F-4444-9D0C-3A1C3D027ECE}">
      <dsp:nvSpPr>
        <dsp:cNvPr id="0" name=""/>
        <dsp:cNvSpPr/>
      </dsp:nvSpPr>
      <dsp:spPr>
        <a:xfrm>
          <a:off x="442081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C'è margine di miglioramento con architetture più complesse</a:t>
          </a:r>
        </a:p>
      </dsp:txBody>
      <dsp:txXfrm>
        <a:off x="4420810" y="2776702"/>
        <a:ext cx="369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28F0AB-6415-4C29-87C0-A46D072EE673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6A8222-4E6C-4E82-A293-3E4B2A8A55E3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• </a:t>
          </a:r>
          <a:r>
            <a:rPr lang="en-US" sz="1600" kern="1200" dirty="0" err="1"/>
            <a:t>Usare</a:t>
          </a:r>
          <a:r>
            <a:rPr lang="en-US" sz="1600" kern="1200" dirty="0"/>
            <a:t> Transfer Learning (</a:t>
          </a:r>
          <a:r>
            <a:rPr lang="en-US" sz="1600" kern="1200" dirty="0" err="1"/>
            <a:t>ResNet</a:t>
          </a:r>
          <a:r>
            <a:rPr lang="en-US" sz="1600" kern="1200" dirty="0"/>
            <a:t>, VGG, </a:t>
          </a:r>
          <a:r>
            <a:rPr lang="en-US" sz="1600" kern="1200" dirty="0" err="1"/>
            <a:t>EfficientNet</a:t>
          </a:r>
          <a:r>
            <a:rPr lang="en-US" sz="1600" kern="1200" dirty="0"/>
            <a:t>)</a:t>
          </a:r>
        </a:p>
      </dsp:txBody>
      <dsp:txXfrm>
        <a:off x="78583" y="2435142"/>
        <a:ext cx="2399612" cy="720000"/>
      </dsp:txXfrm>
    </dsp:sp>
    <dsp:sp modelId="{0BF586C4-72FA-40C0-9D2B-937EE01C8AC2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138B8-BA9B-4D16-A99F-A8B3512E2B5B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• </a:t>
          </a:r>
          <a:r>
            <a:rPr lang="en-US" sz="1600" kern="1200" dirty="0" err="1"/>
            <a:t>Aumentare</a:t>
          </a:r>
          <a:r>
            <a:rPr lang="en-US" sz="1600" kern="1200" dirty="0"/>
            <a:t> la </a:t>
          </a:r>
          <a:r>
            <a:rPr lang="en-US" sz="1600" kern="1200" dirty="0" err="1"/>
            <a:t>dimensione</a:t>
          </a:r>
          <a:r>
            <a:rPr lang="en-US" sz="1600" kern="1200" dirty="0"/>
            <a:t> e la </a:t>
          </a:r>
          <a:r>
            <a:rPr lang="en-US" sz="1600" kern="1200" dirty="0" err="1"/>
            <a:t>varietà</a:t>
          </a:r>
          <a:r>
            <a:rPr lang="en-US" sz="1600" kern="1200" dirty="0"/>
            <a:t> del dataset</a:t>
          </a:r>
        </a:p>
      </dsp:txBody>
      <dsp:txXfrm>
        <a:off x="2898129" y="2435142"/>
        <a:ext cx="2399612" cy="720000"/>
      </dsp:txXfrm>
    </dsp:sp>
    <dsp:sp modelId="{BD08F39D-3227-40F3-A3C1-526CE7C3459B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8F3C2-DAC4-4BD7-9403-8B3388A2E4CB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• </a:t>
          </a:r>
          <a:r>
            <a:rPr lang="en-US" sz="1600" kern="1200" dirty="0" err="1"/>
            <a:t>Applicazioni</a:t>
          </a:r>
          <a:r>
            <a:rPr lang="en-US" sz="1600" kern="1200" dirty="0"/>
            <a:t> </a:t>
          </a:r>
          <a:r>
            <a:rPr lang="en-US" sz="1600" kern="1200" dirty="0" err="1"/>
            <a:t>reali</a:t>
          </a:r>
          <a:r>
            <a:rPr lang="en-US" sz="1600" kern="1200" dirty="0"/>
            <a:t> </a:t>
          </a:r>
          <a:r>
            <a:rPr lang="en-US" sz="1600" kern="1200" dirty="0" err="1"/>
            <a:t>su</a:t>
          </a:r>
          <a:r>
            <a:rPr lang="en-US" sz="1600" kern="1200" dirty="0"/>
            <a:t> </a:t>
          </a:r>
          <a:r>
            <a:rPr lang="en-US" sz="1600" kern="1200" dirty="0" err="1"/>
            <a:t>sistemi</a:t>
          </a:r>
          <a:r>
            <a:rPr lang="en-US" sz="1600" kern="1200" dirty="0"/>
            <a:t> </a:t>
          </a:r>
          <a:r>
            <a:rPr lang="en-US" sz="1600" kern="1200" dirty="0" err="1"/>
            <a:t>interattivi</a:t>
          </a:r>
          <a:endParaRPr lang="en-US" sz="1600" kern="1200" dirty="0"/>
        </a:p>
      </dsp:txBody>
      <dsp:txXfrm>
        <a:off x="5717674" y="2435142"/>
        <a:ext cx="239961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2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28.png"/><Relationship Id="rId7" Type="http://schemas.openxmlformats.org/officeDocument/2006/relationships/diagramLayout" Target="../diagrams/layout4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openxmlformats.org/officeDocument/2006/relationships/image" Target="../media/image30.png"/><Relationship Id="rId10" Type="http://schemas.microsoft.com/office/2007/relationships/diagramDrawing" Target="../diagrams/drawing4.xml"/><Relationship Id="rId4" Type="http://schemas.openxmlformats.org/officeDocument/2006/relationships/image" Target="../media/image29.png"/><Relationship Id="rId9" Type="http://schemas.openxmlformats.org/officeDocument/2006/relationships/diagramColors" Target="../diagrams/colors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019" y="1030406"/>
            <a:ext cx="6110785" cy="3081242"/>
          </a:xfrm>
        </p:spPr>
        <p:txBody>
          <a:bodyPr anchor="ctr">
            <a:normAutofit/>
          </a:bodyPr>
          <a:lstStyle/>
          <a:p>
            <a:r>
              <a:rPr lang="en-US" sz="4200" dirty="0">
                <a:solidFill>
                  <a:srgbClr val="FFFFFF"/>
                </a:solidFill>
              </a:rPr>
              <a:t>Emotion Detection con Machine Learning</a:t>
            </a:r>
            <a:endParaRPr lang="en-US" sz="42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57" y="5171093"/>
            <a:ext cx="6808971" cy="8606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2500">
                <a:solidFill>
                  <a:srgbClr val="FFFFFF"/>
                </a:solidFill>
              </a:rPr>
              <a:t>Progetto per Principi e Modelli di Percezione</a:t>
            </a:r>
          </a:p>
          <a:p>
            <a:pPr>
              <a:lnSpc>
                <a:spcPct val="90000"/>
              </a:lnSpc>
            </a:pPr>
            <a:r>
              <a:rPr lang="it-IT" sz="2500">
                <a:solidFill>
                  <a:srgbClr val="FFFFFF"/>
                </a:solidFill>
              </a:rPr>
              <a:t>Studentessa: Maissa Bouazizi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it-IT" sz="3500">
                <a:solidFill>
                  <a:srgbClr val="FFFFFF"/>
                </a:solidFill>
              </a:rPr>
              <a:t>Architettura del modello : EfficientNetB1</a:t>
            </a:r>
            <a:endParaRPr lang="it-IT" sz="35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440F70-9E6E-4F1D-8C7B-58AD4C20F2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81393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2C46E9-4BAC-A12D-8A7D-42CAFFF9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600"/>
              <a:t>Addestramento del modello	</a:t>
            </a:r>
          </a:p>
        </p:txBody>
      </p:sp>
      <p:pic>
        <p:nvPicPr>
          <p:cNvPr id="6" name="Segnaposto contenuto 5" descr="Grafico">
            <a:extLst>
              <a:ext uri="{FF2B5EF4-FFF2-40B4-BE49-F238E27FC236}">
                <a16:creationId xmlns:a16="http://schemas.microsoft.com/office/drawing/2014/main" id="{F5C751ED-9BE5-4CB4-3660-7410EEA71F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18893" b="16180"/>
          <a:stretch>
            <a:fillRect/>
          </a:stretch>
        </p:blipFill>
        <p:spPr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4E41ED-377C-6168-9887-874AEA9E8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67986" y="3752850"/>
            <a:ext cx="5614060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Mixed Precision Training : </a:t>
            </a:r>
            <a:r>
              <a:rPr lang="en-US" sz="1500"/>
              <a:t>uso di precisione mista (float16/float32) per ridurre i tempi di training e il consumo di memoria GPU.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Ottimizzazione e callback : </a:t>
            </a:r>
            <a:r>
              <a:rPr lang="en-US" sz="1500"/>
              <a:t>Ottimizzazioen con Adamax e callback come EarlyStopping e ReduceLROnPlateau per migliorare la convergenza,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Strategia di validazione : </a:t>
            </a:r>
            <a:r>
              <a:rPr lang="en-US" sz="1500"/>
              <a:t>Split del dataset in training , validation e test con monitorraggio continuo della perdita su validation set,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Batch processing : </a:t>
            </a:r>
            <a:r>
              <a:rPr lang="en-US" sz="1500"/>
              <a:t>Gestione eficiente del caricamento immagini con ImageDataGenerator e batch size calibrato a 16.</a:t>
            </a:r>
          </a:p>
        </p:txBody>
      </p:sp>
    </p:spTree>
    <p:extLst>
      <p:ext uri="{BB962C8B-B14F-4D97-AF65-F5344CB8AC3E}">
        <p14:creationId xmlns:p14="http://schemas.microsoft.com/office/powerpoint/2010/main" val="2007533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5256887" y="1336362"/>
            <a:ext cx="5330585" cy="391404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9124485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466" y="-2"/>
            <a:ext cx="9134528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BBBCAF7-1432-1AF1-E056-E738950C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352" y="1201002"/>
            <a:ext cx="5406148" cy="27796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Validazione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345" y="0"/>
            <a:ext cx="241077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36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Andamento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Loss &amp; Accuracy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BA34D40-4FE3-4AFD-6598-6D4AC276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2087536"/>
            <a:ext cx="9144000" cy="400372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840891F-8C7C-F4EE-E393-3783515302BA}"/>
              </a:ext>
            </a:extLst>
          </p:cNvPr>
          <p:cNvSpPr txBox="1"/>
          <p:nvPr/>
        </p:nvSpPr>
        <p:spPr>
          <a:xfrm>
            <a:off x="1028697" y="348865"/>
            <a:ext cx="7533018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Andamento Loss &amp; Accuracy (cont.)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0B024E6F-5F3C-6549-355D-2B3244F479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261105"/>
              </p:ext>
            </p:extLst>
          </p:nvPr>
        </p:nvGraphicFramePr>
        <p:xfrm>
          <a:off x="483042" y="2150255"/>
          <a:ext cx="8195873" cy="411745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79855">
                  <a:extLst>
                    <a:ext uri="{9D8B030D-6E8A-4147-A177-3AD203B41FA5}">
                      <a16:colId xmlns:a16="http://schemas.microsoft.com/office/drawing/2014/main" val="1922029066"/>
                    </a:ext>
                  </a:extLst>
                </a:gridCol>
                <a:gridCol w="1316877">
                  <a:extLst>
                    <a:ext uri="{9D8B030D-6E8A-4147-A177-3AD203B41FA5}">
                      <a16:colId xmlns:a16="http://schemas.microsoft.com/office/drawing/2014/main" val="3369564288"/>
                    </a:ext>
                  </a:extLst>
                </a:gridCol>
                <a:gridCol w="1316877">
                  <a:extLst>
                    <a:ext uri="{9D8B030D-6E8A-4147-A177-3AD203B41FA5}">
                      <a16:colId xmlns:a16="http://schemas.microsoft.com/office/drawing/2014/main" val="863367547"/>
                    </a:ext>
                  </a:extLst>
                </a:gridCol>
                <a:gridCol w="1616902">
                  <a:extLst>
                    <a:ext uri="{9D8B030D-6E8A-4147-A177-3AD203B41FA5}">
                      <a16:colId xmlns:a16="http://schemas.microsoft.com/office/drawing/2014/main" val="499344955"/>
                    </a:ext>
                  </a:extLst>
                </a:gridCol>
                <a:gridCol w="1519286">
                  <a:extLst>
                    <a:ext uri="{9D8B030D-6E8A-4147-A177-3AD203B41FA5}">
                      <a16:colId xmlns:a16="http://schemas.microsoft.com/office/drawing/2014/main" val="2189452219"/>
                    </a:ext>
                  </a:extLst>
                </a:gridCol>
                <a:gridCol w="1046076">
                  <a:extLst>
                    <a:ext uri="{9D8B030D-6E8A-4147-A177-3AD203B41FA5}">
                      <a16:colId xmlns:a16="http://schemas.microsoft.com/office/drawing/2014/main" val="159345146"/>
                    </a:ext>
                  </a:extLst>
                </a:gridCol>
              </a:tblGrid>
              <a:tr h="2852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300" b="1" dirty="0" err="1"/>
                        <a:t>Epoch</a:t>
                      </a:r>
                      <a:endParaRPr lang="it-IT" sz="1300" b="1" dirty="0"/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300" b="1"/>
                        <a:t>Loss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300" b="1"/>
                        <a:t>Acc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300" b="1"/>
                        <a:t>Val Loss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300" b="1"/>
                        <a:t>Val Acc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300" b="1"/>
                        <a:t>LR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787038"/>
                  </a:ext>
                </a:extLst>
              </a:tr>
              <a:tr h="25548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1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7.9551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0.2866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6.1200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 dirty="0"/>
                        <a:t>0.4621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1e-4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761035"/>
                  </a:ext>
                </a:extLst>
              </a:tr>
              <a:tr h="25548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2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4.9203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0.4727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3.7859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0.5529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1e-4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621169"/>
                  </a:ext>
                </a:extLst>
              </a:tr>
              <a:tr h="25548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3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3.2293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0.5437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2.6459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0.5882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1e-4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233883"/>
                  </a:ext>
                </a:extLst>
              </a:tr>
              <a:tr h="25548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4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2.3804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0.5898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2.0754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 dirty="0"/>
                        <a:t>0.6191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1e-4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927763"/>
                  </a:ext>
                </a:extLst>
              </a:tr>
              <a:tr h="25548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5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1.9111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0.6316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1.7634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0.6366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1e-4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1830"/>
                  </a:ext>
                </a:extLst>
              </a:tr>
              <a:tr h="25548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6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1.6286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0.6620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1.5741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0.6407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1e-4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538400"/>
                  </a:ext>
                </a:extLst>
              </a:tr>
              <a:tr h="25548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7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1.4208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0.6947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1.4641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0.6491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1e-4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94050"/>
                  </a:ext>
                </a:extLst>
              </a:tr>
              <a:tr h="25548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8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1.2597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0.7200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1.3766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0.6563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1e-4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032800"/>
                  </a:ext>
                </a:extLst>
              </a:tr>
              <a:tr h="25548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9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1.1264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0.7499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1.3165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0.6637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1e-4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03373"/>
                  </a:ext>
                </a:extLst>
              </a:tr>
              <a:tr h="25548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10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1.0129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0.7737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1.3114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0.6651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1e-4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322854"/>
                  </a:ext>
                </a:extLst>
              </a:tr>
              <a:tr h="25548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11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0.9095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0.8004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1.2838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0.6607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1e-4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633366"/>
                  </a:ext>
                </a:extLst>
              </a:tr>
              <a:tr h="25548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12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0.8256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0.8241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1.2695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0.6616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1e-4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344668"/>
                  </a:ext>
                </a:extLst>
              </a:tr>
              <a:tr h="25548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13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0.7509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0.8458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1.2833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0.6614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1e-4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707243"/>
                  </a:ext>
                </a:extLst>
              </a:tr>
              <a:tr h="25548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14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0.6762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0.8641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 b="1"/>
                        <a:t>1.3061</a:t>
                      </a:r>
                      <a:endParaRPr lang="it-IT" sz="1100"/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 b="1"/>
                        <a:t>0.6679</a:t>
                      </a:r>
                      <a:endParaRPr lang="it-IT" sz="1100"/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1e-4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666346"/>
                  </a:ext>
                </a:extLst>
              </a:tr>
              <a:tr h="25548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15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0.6015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0.8897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1.2980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/>
                        <a:t>0.6642</a:t>
                      </a:r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1100" b="1" dirty="0"/>
                        <a:t>5e-5</a:t>
                      </a:r>
                      <a:endParaRPr lang="it-IT" sz="1100" dirty="0"/>
                    </a:p>
                  </a:txBody>
                  <a:tcPr marL="56094" marR="56094" marT="28047" marB="28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4625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022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BD6499-FEAF-F0EF-9512-009097447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it-IT" sz="3500">
                <a:solidFill>
                  <a:srgbClr val="FFFFFF"/>
                </a:solidFill>
              </a:rPr>
              <a:t>Andamento Loss &amp; Accuracy (cont.)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42384A5C-43F1-18A4-0A86-8B77B6711F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04885"/>
              </p:ext>
            </p:extLst>
          </p:nvPr>
        </p:nvGraphicFramePr>
        <p:xfrm>
          <a:off x="1215319" y="2794709"/>
          <a:ext cx="6731317" cy="282854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519998">
                  <a:extLst>
                    <a:ext uri="{9D8B030D-6E8A-4147-A177-3AD203B41FA5}">
                      <a16:colId xmlns:a16="http://schemas.microsoft.com/office/drawing/2014/main" val="792200099"/>
                    </a:ext>
                  </a:extLst>
                </a:gridCol>
                <a:gridCol w="1802447">
                  <a:extLst>
                    <a:ext uri="{9D8B030D-6E8A-4147-A177-3AD203B41FA5}">
                      <a16:colId xmlns:a16="http://schemas.microsoft.com/office/drawing/2014/main" val="2348723479"/>
                    </a:ext>
                  </a:extLst>
                </a:gridCol>
                <a:gridCol w="2408872">
                  <a:extLst>
                    <a:ext uri="{9D8B030D-6E8A-4147-A177-3AD203B41FA5}">
                      <a16:colId xmlns:a16="http://schemas.microsoft.com/office/drawing/2014/main" val="2374846567"/>
                    </a:ext>
                  </a:extLst>
                </a:gridCol>
              </a:tblGrid>
              <a:tr h="70713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3300" b="1"/>
                        <a:t>Split</a:t>
                      </a:r>
                    </a:p>
                  </a:txBody>
                  <a:tcPr marL="167640" marR="167640" marT="83820" marB="83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3300" b="1" dirty="0"/>
                        <a:t>Loss</a:t>
                      </a:r>
                    </a:p>
                  </a:txBody>
                  <a:tcPr marL="167640" marR="167640" marT="83820" marB="83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3300" b="1" dirty="0" err="1"/>
                        <a:t>Accuracy</a:t>
                      </a:r>
                      <a:endParaRPr lang="it-IT" sz="3300" b="1" dirty="0"/>
                    </a:p>
                  </a:txBody>
                  <a:tcPr marL="167640" marR="167640" marT="83820" marB="83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769219"/>
                  </a:ext>
                </a:extLst>
              </a:tr>
              <a:tr h="707136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3300" b="1"/>
                        <a:t>Train</a:t>
                      </a:r>
                    </a:p>
                  </a:txBody>
                  <a:tcPr marL="167640" marR="167640" marT="83820" marB="83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3300" b="0"/>
                        <a:t>0.5414</a:t>
                      </a:r>
                    </a:p>
                  </a:txBody>
                  <a:tcPr marL="167640" marR="167640" marT="83820" marB="83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3300" b="0"/>
                        <a:t>0.9368</a:t>
                      </a:r>
                    </a:p>
                  </a:txBody>
                  <a:tcPr marL="167640" marR="167640" marT="83820" marB="83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533210"/>
                  </a:ext>
                </a:extLst>
              </a:tr>
              <a:tr h="707136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3300" b="1"/>
                        <a:t>Validation</a:t>
                      </a:r>
                    </a:p>
                  </a:txBody>
                  <a:tcPr marL="167640" marR="167640" marT="83820" marB="83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3300" b="0"/>
                        <a:t>1.2700</a:t>
                      </a:r>
                    </a:p>
                  </a:txBody>
                  <a:tcPr marL="167640" marR="167640" marT="83820" marB="83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3300" b="0"/>
                        <a:t>0.6618</a:t>
                      </a:r>
                    </a:p>
                  </a:txBody>
                  <a:tcPr marL="167640" marR="167640" marT="83820" marB="83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983910"/>
                  </a:ext>
                </a:extLst>
              </a:tr>
              <a:tr h="707136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 sz="3300" b="1"/>
                        <a:t>Test</a:t>
                      </a:r>
                    </a:p>
                  </a:txBody>
                  <a:tcPr marL="167640" marR="167640" marT="83820" marB="83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3300" b="0"/>
                        <a:t>1.2976</a:t>
                      </a:r>
                    </a:p>
                  </a:txBody>
                  <a:tcPr marL="167640" marR="167640" marT="83820" marB="83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it-IT" sz="3300" b="0" dirty="0"/>
                        <a:t>0.6522</a:t>
                      </a:r>
                    </a:p>
                  </a:txBody>
                  <a:tcPr marL="167640" marR="167640" marT="83820" marB="83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697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593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30981C6-67B8-1FD2-A941-7821D3FB4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019" y="1030406"/>
            <a:ext cx="6110785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 results</a:t>
            </a:r>
          </a:p>
        </p:txBody>
      </p:sp>
    </p:spTree>
    <p:extLst>
      <p:ext uri="{BB962C8B-B14F-4D97-AF65-F5344CB8AC3E}">
        <p14:creationId xmlns:p14="http://schemas.microsoft.com/office/powerpoint/2010/main" val="3939244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31" y="891652"/>
            <a:ext cx="3309016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Confusion Matrix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E01812D-0DB7-4C67-BCEF-2ED3DBBFC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952" y="1071788"/>
            <a:ext cx="4967473" cy="48641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Metriche per Classe (Test)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270111"/>
              </p:ext>
            </p:extLst>
          </p:nvPr>
        </p:nvGraphicFramePr>
        <p:xfrm>
          <a:off x="324168" y="2269152"/>
          <a:ext cx="8495662" cy="3846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9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9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0806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lang="it-IT" sz="2200"/>
                        <a:t>Classe</a:t>
                      </a:r>
                    </a:p>
                  </a:txBody>
                  <a:tcPr marL="109823" marR="109823" marT="54911" marB="54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lang="it-IT" sz="2200"/>
                        <a:t>Precision</a:t>
                      </a:r>
                    </a:p>
                  </a:txBody>
                  <a:tcPr marL="109823" marR="109823" marT="54911" marB="54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lang="it-IT" sz="2200"/>
                        <a:t>Recall</a:t>
                      </a:r>
                    </a:p>
                  </a:txBody>
                  <a:tcPr marL="109823" marR="109823" marT="54911" marB="54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lang="it-IT" sz="2200"/>
                        <a:t>F1</a:t>
                      </a:r>
                    </a:p>
                  </a:txBody>
                  <a:tcPr marL="109823" marR="109823" marT="54911" marB="54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lang="it-IT" sz="2200"/>
                        <a:t>Support</a:t>
                      </a:r>
                    </a:p>
                  </a:txBody>
                  <a:tcPr marL="109823" marR="109823" marT="54911" marB="54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806">
                <a:tc>
                  <a:txBody>
                    <a:bodyPr/>
                    <a:lstStyle/>
                    <a:p>
                      <a:r>
                        <a:rPr lang="it-IT" sz="2200"/>
                        <a:t>angry</a:t>
                      </a:r>
                    </a:p>
                  </a:txBody>
                  <a:tcPr marL="109823" marR="109823" marT="54911" marB="54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200" dirty="0"/>
                        <a:t>0.54</a:t>
                      </a:r>
                    </a:p>
                  </a:txBody>
                  <a:tcPr marL="109823" marR="109823" marT="54911" marB="54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200" dirty="0"/>
                        <a:t>0.60</a:t>
                      </a:r>
                    </a:p>
                  </a:txBody>
                  <a:tcPr marL="109823" marR="109823" marT="54911" marB="54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200" dirty="0"/>
                        <a:t>0.57</a:t>
                      </a:r>
                    </a:p>
                  </a:txBody>
                  <a:tcPr marL="109823" marR="109823" marT="54911" marB="54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200" dirty="0"/>
                        <a:t>391</a:t>
                      </a:r>
                    </a:p>
                  </a:txBody>
                  <a:tcPr marL="109823" marR="109823" marT="54911" marB="54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806">
                <a:tc>
                  <a:txBody>
                    <a:bodyPr/>
                    <a:lstStyle/>
                    <a:p>
                      <a:r>
                        <a:rPr lang="it-IT" sz="2200" dirty="0" err="1"/>
                        <a:t>disgusted</a:t>
                      </a:r>
                      <a:endParaRPr lang="it-IT" sz="2200" dirty="0"/>
                    </a:p>
                  </a:txBody>
                  <a:tcPr marL="109823" marR="109823" marT="54911" marB="54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200" dirty="0"/>
                        <a:t>0.73</a:t>
                      </a:r>
                    </a:p>
                  </a:txBody>
                  <a:tcPr marL="109823" marR="109823" marT="54911" marB="54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200" dirty="0"/>
                        <a:t>0.34</a:t>
                      </a:r>
                    </a:p>
                  </a:txBody>
                  <a:tcPr marL="109823" marR="109823" marT="54911" marB="54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200" dirty="0"/>
                        <a:t>0.46</a:t>
                      </a:r>
                    </a:p>
                  </a:txBody>
                  <a:tcPr marL="109823" marR="109823" marT="54911" marB="54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200" dirty="0"/>
                        <a:t>47</a:t>
                      </a:r>
                    </a:p>
                  </a:txBody>
                  <a:tcPr marL="109823" marR="109823" marT="54911" marB="54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806">
                <a:tc>
                  <a:txBody>
                    <a:bodyPr/>
                    <a:lstStyle/>
                    <a:p>
                      <a:r>
                        <a:rPr lang="it-IT" sz="2200"/>
                        <a:t>fearful</a:t>
                      </a:r>
                    </a:p>
                  </a:txBody>
                  <a:tcPr marL="109823" marR="109823" marT="54911" marB="54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200" dirty="0"/>
                        <a:t>0.48</a:t>
                      </a:r>
                    </a:p>
                  </a:txBody>
                  <a:tcPr marL="109823" marR="109823" marT="54911" marB="54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200" dirty="0"/>
                        <a:t>0.46</a:t>
                      </a:r>
                    </a:p>
                  </a:txBody>
                  <a:tcPr marL="109823" marR="109823" marT="54911" marB="54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200" dirty="0"/>
                        <a:t>0.47</a:t>
                      </a:r>
                    </a:p>
                  </a:txBody>
                  <a:tcPr marL="109823" marR="109823" marT="54911" marB="54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200" dirty="0"/>
                        <a:t>391</a:t>
                      </a:r>
                    </a:p>
                  </a:txBody>
                  <a:tcPr marL="109823" marR="109823" marT="54911" marB="54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806">
                <a:tc>
                  <a:txBody>
                    <a:bodyPr/>
                    <a:lstStyle/>
                    <a:p>
                      <a:r>
                        <a:rPr lang="it-IT" sz="2200"/>
                        <a:t>happy</a:t>
                      </a:r>
                    </a:p>
                  </a:txBody>
                  <a:tcPr marL="109823" marR="109823" marT="54911" marB="54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200" dirty="0"/>
                        <a:t>0.87</a:t>
                      </a:r>
                    </a:p>
                  </a:txBody>
                  <a:tcPr marL="109823" marR="109823" marT="54911" marB="54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200" dirty="0"/>
                        <a:t>0.85</a:t>
                      </a:r>
                    </a:p>
                  </a:txBody>
                  <a:tcPr marL="109823" marR="109823" marT="54911" marB="54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200" dirty="0"/>
                        <a:t>0.86</a:t>
                      </a:r>
                    </a:p>
                  </a:txBody>
                  <a:tcPr marL="109823" marR="109823" marT="54911" marB="54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200" dirty="0"/>
                        <a:t>711</a:t>
                      </a:r>
                    </a:p>
                  </a:txBody>
                  <a:tcPr marL="109823" marR="109823" marT="54911" marB="54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806">
                <a:tc>
                  <a:txBody>
                    <a:bodyPr/>
                    <a:lstStyle/>
                    <a:p>
                      <a:r>
                        <a:rPr lang="it-IT" sz="2200"/>
                        <a:t>neutral</a:t>
                      </a:r>
                    </a:p>
                  </a:txBody>
                  <a:tcPr marL="109823" marR="109823" marT="54911" marB="54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200" dirty="0"/>
                        <a:t>0.60</a:t>
                      </a:r>
                    </a:p>
                  </a:txBody>
                  <a:tcPr marL="109823" marR="109823" marT="54911" marB="54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200" dirty="0"/>
                        <a:t>0.62</a:t>
                      </a:r>
                    </a:p>
                  </a:txBody>
                  <a:tcPr marL="109823" marR="109823" marT="54911" marB="54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200" dirty="0"/>
                        <a:t>0.61</a:t>
                      </a:r>
                    </a:p>
                  </a:txBody>
                  <a:tcPr marL="109823" marR="109823" marT="54911" marB="54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200" dirty="0"/>
                        <a:t>487</a:t>
                      </a:r>
                    </a:p>
                  </a:txBody>
                  <a:tcPr marL="109823" marR="109823" marT="54911" marB="54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806">
                <a:tc>
                  <a:txBody>
                    <a:bodyPr/>
                    <a:lstStyle/>
                    <a:p>
                      <a:r>
                        <a:rPr lang="it-IT" sz="2200"/>
                        <a:t>sad</a:t>
                      </a:r>
                    </a:p>
                  </a:txBody>
                  <a:tcPr marL="109823" marR="109823" marT="54911" marB="54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200" dirty="0"/>
                        <a:t>0.56</a:t>
                      </a:r>
                    </a:p>
                  </a:txBody>
                  <a:tcPr marL="109823" marR="109823" marT="54911" marB="54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200" dirty="0"/>
                        <a:t>0.56</a:t>
                      </a:r>
                    </a:p>
                  </a:txBody>
                  <a:tcPr marL="109823" marR="109823" marT="54911" marB="54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200" dirty="0"/>
                        <a:t>0.56</a:t>
                      </a:r>
                    </a:p>
                  </a:txBody>
                  <a:tcPr marL="109823" marR="109823" marT="54911" marB="54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200" dirty="0"/>
                        <a:t>521</a:t>
                      </a:r>
                    </a:p>
                  </a:txBody>
                  <a:tcPr marL="109823" marR="109823" marT="54911" marB="54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0806">
                <a:tc>
                  <a:txBody>
                    <a:bodyPr/>
                    <a:lstStyle/>
                    <a:p>
                      <a:r>
                        <a:rPr lang="it-IT" sz="2200"/>
                        <a:t>surprised</a:t>
                      </a:r>
                    </a:p>
                  </a:txBody>
                  <a:tcPr marL="109823" marR="109823" marT="54911" marB="54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200" dirty="0"/>
                        <a:t>0.74</a:t>
                      </a:r>
                    </a:p>
                  </a:txBody>
                  <a:tcPr marL="109823" marR="109823" marT="54911" marB="54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200" dirty="0"/>
                        <a:t>0.76</a:t>
                      </a:r>
                    </a:p>
                  </a:txBody>
                  <a:tcPr marL="109823" marR="109823" marT="54911" marB="54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200" dirty="0"/>
                        <a:t>0.75</a:t>
                      </a:r>
                    </a:p>
                  </a:txBody>
                  <a:tcPr marL="109823" marR="109823" marT="54911" marB="54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200" dirty="0"/>
                        <a:t>324</a:t>
                      </a:r>
                    </a:p>
                  </a:txBody>
                  <a:tcPr marL="109823" marR="109823" marT="54911" marB="549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549B0D-6A3F-50B8-8B13-219E9D4E1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E7BF2-33E9-4E14-0A4B-D38A0502E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Precision 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score per Classe (Test)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4AC57C-396C-4B3C-1CF7-7F05ED21A647}"/>
              </a:ext>
            </a:extLst>
          </p:cNvPr>
          <p:cNvSpPr txBox="1"/>
          <p:nvPr/>
        </p:nvSpPr>
        <p:spPr>
          <a:xfrm>
            <a:off x="6429374" y="390832"/>
            <a:ext cx="2425189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17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Prestazioni</a:t>
            </a: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migliori</a:t>
            </a: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su</a:t>
            </a: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'happy'.</a:t>
            </a:r>
          </a:p>
        </p:txBody>
      </p:sp>
      <p:pic>
        <p:nvPicPr>
          <p:cNvPr id="8" name="Immagine 7" descr="Immagine che contiene testo, schermata, diagramma, Rettangolo&#10;&#10;Il contenuto generato dall'IA potrebbe non essere corretto.">
            <a:extLst>
              <a:ext uri="{FF2B5EF4-FFF2-40B4-BE49-F238E27FC236}">
                <a16:creationId xmlns:a16="http://schemas.microsoft.com/office/drawing/2014/main" id="{26FEACD9-C575-6882-4625-3CCE720FF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286248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3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4123" y="3164497"/>
            <a:ext cx="4355594" cy="3030557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5BC60D-99EA-252D-FC16-ED96A2BD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54" y="2950387"/>
            <a:ext cx="2289220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3000">
                <a:solidFill>
                  <a:srgbClr val="FFFFFF"/>
                </a:solidFill>
              </a:rPr>
              <a:t>Introduzione 	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9049B925-145D-857C-D225-84160597F0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542263"/>
              </p:ext>
            </p:extLst>
          </p:nvPr>
        </p:nvGraphicFramePr>
        <p:xfrm>
          <a:off x="3229052" y="288758"/>
          <a:ext cx="5669628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6200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3A4E21-F75C-73A6-A0D4-E60BDC648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3AD274-73E5-F73F-DB37-92D91276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Recall 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score per Classe (Test)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536EB5-E729-AA64-691E-BD17A7C1006C}"/>
              </a:ext>
            </a:extLst>
          </p:cNvPr>
          <p:cNvSpPr txBox="1"/>
          <p:nvPr/>
        </p:nvSpPr>
        <p:spPr>
          <a:xfrm>
            <a:off x="6429374" y="390832"/>
            <a:ext cx="2425189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Prestazioni migliori su 'happy'/'surprised'; criticità su 'disgusted'.</a:t>
            </a:r>
          </a:p>
        </p:txBody>
      </p:sp>
      <p:pic>
        <p:nvPicPr>
          <p:cNvPr id="8" name="Immagine 7" descr="Immagine che contiene testo, schermata, diagramma, Rettangolo&#10;&#10;Il contenuto generato dall'IA potrebbe non essere corretto.">
            <a:extLst>
              <a:ext uri="{FF2B5EF4-FFF2-40B4-BE49-F238E27FC236}">
                <a16:creationId xmlns:a16="http://schemas.microsoft.com/office/drawing/2014/main" id="{BD3BF2B0-B239-399D-984F-9B32C1495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286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4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F1-score per Classe (Test)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374" y="390832"/>
            <a:ext cx="2425189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17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Prestazioni</a:t>
            </a: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migliori</a:t>
            </a: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su</a:t>
            </a: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'happy'/'surprised’.</a:t>
            </a:r>
          </a:p>
        </p:txBody>
      </p:sp>
      <p:pic>
        <p:nvPicPr>
          <p:cNvPr id="8" name="Immagine 7" descr="Immagine che contiene testo, schermata, diagramma, Rettangolo&#10;&#10;Il contenuto generato dall'IA potrebbe non essere corretto.">
            <a:extLst>
              <a:ext uri="{FF2B5EF4-FFF2-40B4-BE49-F238E27FC236}">
                <a16:creationId xmlns:a16="http://schemas.microsoft.com/office/drawing/2014/main" id="{45DF2E95-B333-9B31-E7F8-1F3A57E6F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228600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6722E6F-62E0-6A95-A3E3-5B59E927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2700">
                <a:solidFill>
                  <a:srgbClr val="FFFFFF"/>
                </a:solidFill>
              </a:rPr>
              <a:t>Valutazione del modello </a:t>
            </a:r>
            <a:br>
              <a:rPr lang="it-IT" sz="2700">
                <a:solidFill>
                  <a:srgbClr val="FFFFFF"/>
                </a:solidFill>
              </a:rPr>
            </a:br>
            <a:r>
              <a:rPr lang="it-IT" sz="2700">
                <a:solidFill>
                  <a:srgbClr val="FFFFFF"/>
                </a:solidFill>
              </a:rPr>
              <a:t>Performance su training , validation e test set 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C349DE0-FC31-34B0-55D3-3994F18B2A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32517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1520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Risultati: Predizioni su immagini di test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17B953A-4D27-D412-455C-3D6574BEE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99" y="2713382"/>
            <a:ext cx="1240368" cy="124036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74830A5-4DD5-DBA7-C82E-BDC25F7E9F13}"/>
              </a:ext>
            </a:extLst>
          </p:cNvPr>
          <p:cNvSpPr txBox="1"/>
          <p:nvPr/>
        </p:nvSpPr>
        <p:spPr>
          <a:xfrm>
            <a:off x="2564552" y="3148900"/>
            <a:ext cx="279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ym typeface="Wingdings" panose="05000000000000000000" pitchFamily="2" charset="2"/>
              </a:rPr>
              <a:t> </a:t>
            </a:r>
            <a:r>
              <a:rPr lang="en-US" noProof="0" dirty="0"/>
              <a:t>Predicted as </a:t>
            </a:r>
            <a:r>
              <a:rPr lang="en-US" b="1" noProof="0" dirty="0"/>
              <a:t>happy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22695C5-6D53-3010-3384-BEF558338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299" y="4416468"/>
            <a:ext cx="1240368" cy="124036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D5EF3D7F-B361-D5BB-E604-0FCBA9CB3C07}"/>
              </a:ext>
            </a:extLst>
          </p:cNvPr>
          <p:cNvSpPr txBox="1"/>
          <p:nvPr/>
        </p:nvSpPr>
        <p:spPr>
          <a:xfrm>
            <a:off x="2564552" y="4871765"/>
            <a:ext cx="279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ym typeface="Wingdings" panose="05000000000000000000" pitchFamily="2" charset="2"/>
              </a:rPr>
              <a:t> </a:t>
            </a:r>
            <a:r>
              <a:rPr lang="en-US" noProof="0" dirty="0"/>
              <a:t>Predicted as </a:t>
            </a:r>
            <a:r>
              <a:rPr lang="en-US" b="1" noProof="0" dirty="0"/>
              <a:t>surprised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203CBE6E-E6B2-417D-A61A-D5F70F02A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466BE98-0341-4CFA-8601-3E68FB730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9937"/>
            <a:ext cx="3394204" cy="577812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404" y="1458180"/>
            <a:ext cx="2325391" cy="3941640"/>
          </a:xfrm>
        </p:spPr>
        <p:txBody>
          <a:bodyPr>
            <a:normAutofit/>
          </a:bodyPr>
          <a:lstStyle/>
          <a:p>
            <a:r>
              <a:rPr lang="it-IT" sz="2400">
                <a:solidFill>
                  <a:schemeClr val="bg1"/>
                </a:solidFill>
              </a:rPr>
              <a:t>Discussione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63E89A1-984A-4500-9453-4203AD1B8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9937"/>
            <a:ext cx="9144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4351388" y="1458180"/>
            <a:ext cx="4002931" cy="39416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700" b="1"/>
              <a:t>Punti di forza:</a:t>
            </a:r>
          </a:p>
          <a:p>
            <a:pPr marL="0" indent="0">
              <a:buNone/>
            </a:pPr>
            <a:r>
              <a:rPr lang="it-IT" sz="1700"/>
              <a:t>• Buona accuratezza sul test set</a:t>
            </a:r>
          </a:p>
          <a:p>
            <a:pPr marL="0" indent="0">
              <a:buNone/>
            </a:pPr>
            <a:r>
              <a:rPr lang="it-IT" sz="1700"/>
              <a:t>• Generalizzazione accettabile</a:t>
            </a:r>
          </a:p>
          <a:p>
            <a:endParaRPr lang="it-IT" sz="1700"/>
          </a:p>
          <a:p>
            <a:pPr marL="0" indent="0">
              <a:buNone/>
            </a:pPr>
            <a:r>
              <a:rPr lang="it-IT" sz="1700" b="1"/>
              <a:t>Limiti:</a:t>
            </a:r>
          </a:p>
          <a:p>
            <a:pPr marL="0" indent="0">
              <a:buNone/>
            </a:pPr>
            <a:r>
              <a:rPr lang="it-IT" sz="1700"/>
              <a:t>• Dataset relativamente sbilanciato</a:t>
            </a:r>
          </a:p>
          <a:p>
            <a:pPr marL="0" indent="0">
              <a:buNone/>
            </a:pPr>
            <a:r>
              <a:rPr lang="it-IT" sz="1700"/>
              <a:t>• Rischio di overfitting anche con early stop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3FD642B-C569-4ABB-AE20-EFA6BC995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54055"/>
            <a:ext cx="9144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A92FED3-1F18-4138-B4E4-627D78B00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8800" y="3404998"/>
            <a:ext cx="6858002" cy="4800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it-IT" sz="3500">
                <a:solidFill>
                  <a:srgbClr val="FFFFFF"/>
                </a:solidFill>
              </a:rPr>
              <a:t>Conclusioni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8F0FBA-8702-5AB9-BD4A-10239E04F4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35404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it-IT" sz="3500">
                <a:solidFill>
                  <a:srgbClr val="FFFFFF"/>
                </a:solidFill>
              </a:rPr>
              <a:t>Sviluppi Futuri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B3C631-5244-4A91-C315-9B6FE92DCA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39759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979" y="1012536"/>
            <a:ext cx="3459975" cy="31632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/>
              <a:t>Domande?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978" y="4389120"/>
            <a:ext cx="3306171" cy="11928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/>
              <a:t>Grazie per l'attenzione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2502" y="-3"/>
            <a:ext cx="3051498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2502" y="-3"/>
            <a:ext cx="2708597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91305" y="401193"/>
            <a:ext cx="3853890" cy="3051499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gura umana di legno">
            <a:extLst>
              <a:ext uri="{FF2B5EF4-FFF2-40B4-BE49-F238E27FC236}">
                <a16:creationId xmlns:a16="http://schemas.microsoft.com/office/drawing/2014/main" id="{99810E34-A1E1-608C-69E8-0B1624DBF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9937" b="-2"/>
          <a:stretch>
            <a:fillRect/>
          </a:stretch>
        </p:blipFill>
        <p:spPr>
          <a:xfrm>
            <a:off x="4572000" y="1012536"/>
            <a:ext cx="3567121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Programmazione dei dati sul monitor di un computer">
            <a:extLst>
              <a:ext uri="{FF2B5EF4-FFF2-40B4-BE49-F238E27FC236}">
                <a16:creationId xmlns:a16="http://schemas.microsoft.com/office/drawing/2014/main" id="{915E1B11-3D2B-2A3B-9F76-615BD32465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673" r="26047" b="-1"/>
          <a:stretch>
            <a:fillRect/>
          </a:stretch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7DFB1-82D5-A7E8-A3E1-FDDF903FB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200">
                <a:solidFill>
                  <a:schemeClr val="bg1"/>
                </a:solidFill>
              </a:rPr>
              <a:t>DataSet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B48671B-96C9-6592-C381-802D2DECB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485" y="4872922"/>
            <a:ext cx="301751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17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F2B3E99-604C-97B8-DCBD-33FCAFEC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it-IT" sz="3500">
                <a:solidFill>
                  <a:srgbClr val="FFFFFF"/>
                </a:solidFill>
              </a:rPr>
              <a:t>Dataset ed elaborazione delle immagine	</a:t>
            </a:r>
          </a:p>
        </p:txBody>
      </p:sp>
      <p:graphicFrame>
        <p:nvGraphicFramePr>
          <p:cNvPr id="16" name="Segnaposto contenuto 2">
            <a:extLst>
              <a:ext uri="{FF2B5EF4-FFF2-40B4-BE49-F238E27FC236}">
                <a16:creationId xmlns:a16="http://schemas.microsoft.com/office/drawing/2014/main" id="{279B1383-B1CF-4D77-C918-1F8EEEDA63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75676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311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D6653B-106A-A853-1722-136C6120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300">
                <a:solidFill>
                  <a:srgbClr val="FFFFFF"/>
                </a:solidFill>
              </a:rPr>
              <a:t>DataSet e suddivisione delle immagine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B4A90A5D-9EA9-382A-B196-091A518A31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481946"/>
              </p:ext>
            </p:extLst>
          </p:nvPr>
        </p:nvGraphicFramePr>
        <p:xfrm>
          <a:off x="3912768" y="255639"/>
          <a:ext cx="4985426" cy="6602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ttangolo 3" descr="Segnale di divieto con riempimento a tinta unita">
            <a:extLst>
              <a:ext uri="{FF2B5EF4-FFF2-40B4-BE49-F238E27FC236}">
                <a16:creationId xmlns:a16="http://schemas.microsoft.com/office/drawing/2014/main" id="{09821CE2-3549-6E07-E825-19D505237D2A}"/>
              </a:ext>
            </a:extLst>
          </p:cNvPr>
          <p:cNvSpPr/>
          <p:nvPr/>
        </p:nvSpPr>
        <p:spPr>
          <a:xfrm>
            <a:off x="7191996" y="4053770"/>
            <a:ext cx="663036" cy="655662"/>
          </a:xfrm>
          <a:prstGeom prst="rect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497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84CCEB-EC2C-21AA-17F0-1E49FF246FD9}"/>
              </a:ext>
            </a:extLst>
          </p:cNvPr>
          <p:cNvSpPr txBox="1">
            <a:spLocks/>
          </p:cNvSpPr>
          <p:nvPr/>
        </p:nvSpPr>
        <p:spPr>
          <a:xfrm>
            <a:off x="524784" y="248038"/>
            <a:ext cx="529779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Distribuzione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delle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classi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(Training)</a:t>
            </a:r>
          </a:p>
        </p:txBody>
      </p:sp>
      <p:pic>
        <p:nvPicPr>
          <p:cNvPr id="14" name="Immagine 13" descr="Immagine che contiene testo, diagramma, schermata, Diagramma&#10;&#10;Il contenuto generato dall'IA potrebbe non essere corretto.">
            <a:extLst>
              <a:ext uri="{FF2B5EF4-FFF2-40B4-BE49-F238E27FC236}">
                <a16:creationId xmlns:a16="http://schemas.microsoft.com/office/drawing/2014/main" id="{8196BC2C-668F-C9C4-36CF-5ADB8FFA7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575956"/>
            <a:ext cx="9101669" cy="529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20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Distribuzione delle Classi (Test)</a:t>
            </a:r>
          </a:p>
        </p:txBody>
      </p:sp>
      <p:pic>
        <p:nvPicPr>
          <p:cNvPr id="8" name="Immagine 7" descr="Immagine che contiene testo, diagramma, schermata, linea&#10;&#10;Il contenuto generato dall'IA potrebbe non essere corretto.">
            <a:extLst>
              <a:ext uri="{FF2B5EF4-FFF2-40B4-BE49-F238E27FC236}">
                <a16:creationId xmlns:a16="http://schemas.microsoft.com/office/drawing/2014/main" id="{77F288E5-2655-7894-78BA-134FD2C9B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75956"/>
            <a:ext cx="9144000" cy="52820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02CC1E3-930B-4850-A86E-2EA3217D3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27997"/>
            <a:ext cx="4449355" cy="560200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B2C4979-D6DA-4C0D-A728-9BE4160DF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84"/>
          <a:stretch/>
        </p:blipFill>
        <p:spPr>
          <a:xfrm>
            <a:off x="0" y="617547"/>
            <a:ext cx="9144000" cy="564217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4706B92-D40F-9507-2921-D13182506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2561358"/>
            <a:ext cx="2513508" cy="1742320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Esempi dal Dataset</a:t>
            </a:r>
            <a:endParaRPr lang="it-IT" sz="410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10D789-14EB-441F-AAE8-AB159DA92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4186" y="3917020"/>
            <a:ext cx="3733481" cy="1484636"/>
          </a:xfrm>
          <a:prstGeom prst="rect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1E36F4A-97C7-4A92-B3B0-8167D4EAF8E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4258" y="4117556"/>
            <a:ext cx="1083564" cy="1083564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BB1E3A0-422E-A25F-CD11-9EA42E8E50C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279" y="4117556"/>
            <a:ext cx="1083564" cy="1083564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B72997E4-18D7-A059-4DAE-019AEC0BCD3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0938" y="4118218"/>
            <a:ext cx="1083564" cy="1083564"/>
          </a:xfrm>
          <a:prstGeom prst="rect">
            <a:avLst/>
          </a:prstGeom>
          <a:effectLst>
            <a:softEdge rad="0"/>
          </a:effectLst>
        </p:spPr>
      </p:pic>
      <p:graphicFrame>
        <p:nvGraphicFramePr>
          <p:cNvPr id="8" name="Segnaposto contenuto 2">
            <a:extLst>
              <a:ext uri="{FF2B5EF4-FFF2-40B4-BE49-F238E27FC236}">
                <a16:creationId xmlns:a16="http://schemas.microsoft.com/office/drawing/2014/main" id="{58AAAD89-0D9C-80D1-7272-665BEBBC22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9021336"/>
              </p:ext>
            </p:extLst>
          </p:nvPr>
        </p:nvGraphicFramePr>
        <p:xfrm>
          <a:off x="4564185" y="2334183"/>
          <a:ext cx="3733184" cy="1976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091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0645" y="0"/>
            <a:ext cx="5746451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60646" y="-6"/>
            <a:ext cx="8783354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673D49-22DA-555F-DCFC-23E1B6BF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406" y="857251"/>
            <a:ext cx="3560460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Training del modello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20797" y="1034794"/>
            <a:ext cx="2502408" cy="9143999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84B86F-FE16-6361-59BA-B6FD68D5F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406" y="4756265"/>
            <a:ext cx="3294958" cy="1244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CNN : EfficientNet_B1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941" y="1062544"/>
            <a:ext cx="356712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052CE4E4-7D4E-0734-B6EB-60E676905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4589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1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898</Words>
  <Application>Microsoft Office PowerPoint</Application>
  <PresentationFormat>Presentazione su schermo (4:3)</PresentationFormat>
  <Paragraphs>234</Paragraphs>
  <Slides>27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Theme</vt:lpstr>
      <vt:lpstr>Emotion Detection con Machine Learning</vt:lpstr>
      <vt:lpstr>Introduzione  </vt:lpstr>
      <vt:lpstr>DataSet</vt:lpstr>
      <vt:lpstr>Dataset ed elaborazione delle immagine </vt:lpstr>
      <vt:lpstr>DataSet e suddivisione delle immagine</vt:lpstr>
      <vt:lpstr>Presentazione standard di PowerPoint</vt:lpstr>
      <vt:lpstr>Distribuzione delle Classi (Test)</vt:lpstr>
      <vt:lpstr>Esempi dal Dataset</vt:lpstr>
      <vt:lpstr>Training del modello </vt:lpstr>
      <vt:lpstr>Architettura del modello : EfficientNetB1</vt:lpstr>
      <vt:lpstr>Addestramento del modello </vt:lpstr>
      <vt:lpstr>Validazione</vt:lpstr>
      <vt:lpstr>Andamento Loss &amp; Accuracy</vt:lpstr>
      <vt:lpstr>Presentazione standard di PowerPoint</vt:lpstr>
      <vt:lpstr>Andamento Loss &amp; Accuracy (cont.)</vt:lpstr>
      <vt:lpstr>Test results</vt:lpstr>
      <vt:lpstr>Confusion Matrix</vt:lpstr>
      <vt:lpstr>Metriche per Classe (Test)</vt:lpstr>
      <vt:lpstr>Precision score per Classe (Test)</vt:lpstr>
      <vt:lpstr>Recall score per Classe (Test)</vt:lpstr>
      <vt:lpstr>F1-score per Classe (Test)</vt:lpstr>
      <vt:lpstr>Valutazione del modello  Performance su training , validation e test set </vt:lpstr>
      <vt:lpstr>Risultati: Predizioni su immagini di test</vt:lpstr>
      <vt:lpstr>Discussione</vt:lpstr>
      <vt:lpstr>Conclusioni</vt:lpstr>
      <vt:lpstr>Sviluppi Futuri</vt:lpstr>
      <vt:lpstr>Domande?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taha khalil dhouibi</dc:creator>
  <cp:keywords/>
  <dc:description>generated using python-pptx</dc:description>
  <cp:lastModifiedBy>taha khalil dhouibi</cp:lastModifiedBy>
  <cp:revision>8</cp:revision>
  <dcterms:created xsi:type="dcterms:W3CDTF">2013-01-27T09:14:16Z</dcterms:created>
  <dcterms:modified xsi:type="dcterms:W3CDTF">2025-09-10T17:00:10Z</dcterms:modified>
  <cp:category/>
</cp:coreProperties>
</file>