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95475" y="1909950"/>
            <a:ext cx="2061300" cy="132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g</a:t>
            </a:r>
            <a:r>
              <a:rPr lang="en-GB" sz="1500"/>
              <a:t>roup-1.json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55" name="Google Shape;55;p13"/>
          <p:cNvSpPr/>
          <p:nvPr/>
        </p:nvSpPr>
        <p:spPr>
          <a:xfrm>
            <a:off x="3352250" y="1909950"/>
            <a:ext cx="2061300" cy="132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Python or bash script</a:t>
            </a:r>
            <a:endParaRPr sz="1500"/>
          </a:p>
        </p:txBody>
      </p:sp>
      <p:sp>
        <p:nvSpPr>
          <p:cNvPr id="56" name="Google Shape;56;p13"/>
          <p:cNvSpPr/>
          <p:nvPr/>
        </p:nvSpPr>
        <p:spPr>
          <a:xfrm>
            <a:off x="6161575" y="1909950"/>
            <a:ext cx="2061300" cy="132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Mqtt broker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57" name="Google Shape;57;p13"/>
          <p:cNvSpPr/>
          <p:nvPr/>
        </p:nvSpPr>
        <p:spPr>
          <a:xfrm>
            <a:off x="695475" y="283650"/>
            <a:ext cx="2061300" cy="16263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Someone creates the json file with all the information. 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352250" y="283650"/>
            <a:ext cx="2061300" cy="16263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program reads the json file and </a:t>
            </a:r>
            <a:r>
              <a:rPr lang="en-GB"/>
              <a:t>broadcast</a:t>
            </a:r>
            <a:r>
              <a:rPr lang="en-GB"/>
              <a:t> it in appropriate topic.</a:t>
            </a:r>
            <a:endParaRPr/>
          </a:p>
        </p:txBody>
      </p:sp>
      <p:cxnSp>
        <p:nvCxnSpPr>
          <p:cNvPr id="59" name="Google Shape;59;p13"/>
          <p:cNvCxnSpPr>
            <a:stCxn id="54" idx="3"/>
            <a:endCxn id="55" idx="1"/>
          </p:cNvCxnSpPr>
          <p:nvPr/>
        </p:nvCxnSpPr>
        <p:spPr>
          <a:xfrm>
            <a:off x="2756775" y="2571750"/>
            <a:ext cx="59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" name="Google Shape;60;p13"/>
          <p:cNvCxnSpPr>
            <a:endCxn id="56" idx="1"/>
          </p:cNvCxnSpPr>
          <p:nvPr/>
        </p:nvCxnSpPr>
        <p:spPr>
          <a:xfrm>
            <a:off x="5413675" y="2571750"/>
            <a:ext cx="74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