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4029f6c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4029f6c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51964"/>
          <a:stretch/>
        </p:blipFill>
        <p:spPr>
          <a:xfrm>
            <a:off x="0" y="351772"/>
            <a:ext cx="9144000" cy="23106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661825" y="2391975"/>
            <a:ext cx="2939100" cy="8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Operator side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316750" y="2313775"/>
            <a:ext cx="2939100" cy="8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Edge server side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