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038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18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9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4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2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33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5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0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5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5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5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0917-9CF6-4472-91F3-722EE653D51E}" type="datetimeFigureOut">
              <a:rPr lang="en-IN" smtClean="0"/>
              <a:t>29-05-2021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5B0A-A2AA-4FB4-8E37-F9997FBA7B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09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idhelp.enactusnsut.com/" TargetMode="External"/><Relationship Id="rId2" Type="http://schemas.openxmlformats.org/officeDocument/2006/relationships/hyperlink" Target="https://delhifightscorona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win.gov.in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112C-E5C4-47CA-834D-503253C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8383"/>
            <a:ext cx="9144000" cy="1757779"/>
          </a:xfrm>
        </p:spPr>
        <p:txBody>
          <a:bodyPr>
            <a:normAutofit fontScale="90000"/>
          </a:bodyPr>
          <a:lstStyle/>
          <a:p>
            <a:r>
              <a:rPr lang="en-IN" sz="8000" b="1" dirty="0"/>
              <a:t>GitHub Hack@ MAIT</a:t>
            </a:r>
          </a:p>
        </p:txBody>
      </p:sp>
    </p:spTree>
    <p:extLst>
      <p:ext uri="{BB962C8B-B14F-4D97-AF65-F5344CB8AC3E}">
        <p14:creationId xmlns:p14="http://schemas.microsoft.com/office/powerpoint/2010/main" val="214203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0FA1-DA16-47D1-9AF1-24C84422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3852"/>
            <a:ext cx="9905999" cy="3956003"/>
          </a:xfrm>
        </p:spPr>
        <p:txBody>
          <a:bodyPr/>
          <a:lstStyle/>
          <a:p>
            <a:r>
              <a:rPr lang="en-IN" sz="4400" dirty="0"/>
              <a:t>Team Name : Inferno</a:t>
            </a:r>
          </a:p>
          <a:p>
            <a:r>
              <a:rPr lang="en-IN" dirty="0"/>
              <a:t>Team Leader :  Vivekanand (10014803118) IT </a:t>
            </a:r>
          </a:p>
          <a:p>
            <a:r>
              <a:rPr lang="en-IN" dirty="0"/>
              <a:t>Member1 : Vishal Kumar Singh (09914803118) IT</a:t>
            </a:r>
          </a:p>
          <a:p>
            <a:r>
              <a:rPr lang="en-IN" dirty="0"/>
              <a:t>Member 2 : Chandan Ranga (02714802718) CSE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3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1F1-3DC4-4F26-B99E-A5C527D1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Challenges in </a:t>
            </a:r>
            <a:r>
              <a:rPr lang="en-IN" dirty="0" err="1"/>
              <a:t>Healthtech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AEC7-83BD-41A8-9C0B-FA97568CA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Enabling a patient- </a:t>
            </a:r>
            <a:r>
              <a:rPr lang="en-IN" sz="3200" dirty="0" err="1"/>
              <a:t>centered</a:t>
            </a:r>
            <a:r>
              <a:rPr lang="en-IN" sz="3200" dirty="0"/>
              <a:t> information exchange system.</a:t>
            </a:r>
          </a:p>
          <a:p>
            <a:r>
              <a:rPr lang="en-IN" sz="3200" dirty="0"/>
              <a:t>Personal medical assistant.</a:t>
            </a:r>
          </a:p>
        </p:txBody>
      </p:sp>
    </p:spTree>
    <p:extLst>
      <p:ext uri="{BB962C8B-B14F-4D97-AF65-F5344CB8AC3E}">
        <p14:creationId xmlns:p14="http://schemas.microsoft.com/office/powerpoint/2010/main" val="224660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DA8B-2E45-453B-A82B-51AF8526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20182"/>
            <a:ext cx="9905999" cy="3541714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DCDDDE"/>
                </a:solidFill>
                <a:effectLst/>
                <a:latin typeface="Whitney"/>
              </a:rPr>
              <a:t>In current situation of covid it is very difficult to get verified COVID resources, so this project scraps important resources like covid headlines , covid stats, plasma availability ,  medicines availability , oxygen beds availability , vaccines availability and user will be notified when vaccine available in nearby centers from government regulated websites.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0991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435B-AD17-4F69-9790-24785EFB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3649"/>
            <a:ext cx="9905999" cy="4630707"/>
          </a:xfrm>
        </p:spPr>
        <p:txBody>
          <a:bodyPr/>
          <a:lstStyle/>
          <a:p>
            <a:r>
              <a:rPr lang="en-IN" sz="4000" dirty="0"/>
              <a:t>Technology used to solve these issues.</a:t>
            </a:r>
          </a:p>
          <a:p>
            <a:pPr marL="0" indent="0">
              <a:buNone/>
            </a:pPr>
            <a:r>
              <a:rPr lang="en-IN" sz="2800" dirty="0"/>
              <a:t>Selenium web-driver</a:t>
            </a:r>
          </a:p>
          <a:p>
            <a:pPr marL="0" indent="0">
              <a:buNone/>
            </a:pPr>
            <a:r>
              <a:rPr lang="en-IN" sz="2800" dirty="0" err="1"/>
              <a:t>ExpressJs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NodeJs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9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095D-3919-4275-B5E5-6573807C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98E0-1A95-448B-8CC8-A9CA4D7C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r>
              <a:rPr lang="en-IN" dirty="0"/>
              <a:t>We used selenium web-driver to fetch data of </a:t>
            </a:r>
            <a:r>
              <a:rPr lang="en-IN" dirty="0" err="1"/>
              <a:t>remdesevir</a:t>
            </a:r>
            <a:r>
              <a:rPr lang="en-IN" dirty="0"/>
              <a:t>/ </a:t>
            </a:r>
            <a:r>
              <a:rPr lang="en-IN" dirty="0" err="1"/>
              <a:t>favipiravir</a:t>
            </a:r>
            <a:r>
              <a:rPr lang="en-IN" dirty="0"/>
              <a:t> , oxygen , bed availability , Vaccine availability from following websites :</a:t>
            </a:r>
          </a:p>
          <a:p>
            <a:pPr marL="0" indent="0">
              <a:buNone/>
            </a:pPr>
            <a:r>
              <a:rPr lang="en-IN" dirty="0"/>
              <a:t>   Delhi fight corona : </a:t>
            </a:r>
            <a:r>
              <a:rPr lang="en-IN" dirty="0">
                <a:hlinkClick r:id="rId2"/>
              </a:rPr>
              <a:t>https://delhifightscorona.in/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Covid Resources : </a:t>
            </a:r>
            <a:r>
              <a:rPr lang="en-IN" dirty="0">
                <a:hlinkClick r:id="rId3"/>
              </a:rPr>
              <a:t>https://www.covidhelp.enactusnsut.com/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Cowin.gov.in : </a:t>
            </a:r>
            <a:r>
              <a:rPr lang="en-IN" dirty="0">
                <a:hlinkClick r:id="rId4"/>
              </a:rPr>
              <a:t>https://www.cowin.gov.in/home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5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15867-A02C-45CB-B29D-24327138391C}"/>
              </a:ext>
            </a:extLst>
          </p:cNvPr>
          <p:cNvSpPr txBox="1"/>
          <p:nvPr/>
        </p:nvSpPr>
        <p:spPr>
          <a:xfrm>
            <a:off x="3554027" y="2090237"/>
            <a:ext cx="8637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8893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</TotalTime>
  <Words>186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Whitney</vt:lpstr>
      <vt:lpstr>Circuit</vt:lpstr>
      <vt:lpstr>GitHub Hack@ MAIT</vt:lpstr>
      <vt:lpstr>PowerPoint Presentation</vt:lpstr>
      <vt:lpstr>Major Challenges in Healthtech</vt:lpstr>
      <vt:lpstr>PowerPoint Presentation</vt:lpstr>
      <vt:lpstr>PowerPoint Presentation</vt:lpstr>
      <vt:lpstr>Selenium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Hack@ MAIT</dc:title>
  <dc:creator>Chandan Ranga</dc:creator>
  <cp:lastModifiedBy>Chandan Ranga</cp:lastModifiedBy>
  <cp:revision>8</cp:revision>
  <dcterms:created xsi:type="dcterms:W3CDTF">2021-05-29T06:20:01Z</dcterms:created>
  <dcterms:modified xsi:type="dcterms:W3CDTF">2021-05-29T07:40:01Z</dcterms:modified>
</cp:coreProperties>
</file>