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86" d="100"/>
          <a:sy n="86" d="100"/>
        </p:scale>
        <p:origin x="44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0D1315-4602-4802-8D0A-3F189001D3B2}" type="datetimeFigureOut">
              <a:rPr lang="en-IN" smtClean="0"/>
              <a:t>28-05-2021</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FBE4B5-BE5C-4DE8-A894-2B890E7228C9}" type="slidenum">
              <a:rPr lang="en-IN" smtClean="0"/>
              <a:t>‹#›</a:t>
            </a:fld>
            <a:endParaRPr lang="en-IN" dirty="0"/>
          </a:p>
        </p:txBody>
      </p:sp>
    </p:spTree>
    <p:extLst>
      <p:ext uri="{BB962C8B-B14F-4D97-AF65-F5344CB8AC3E}">
        <p14:creationId xmlns:p14="http://schemas.microsoft.com/office/powerpoint/2010/main" val="1113015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B4A89-7881-43E5-8350-01EE4778F9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38DC5FC-61AF-4BC8-8E6B-D5E1CAB82B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5DB37F1-120B-44A7-873E-66781F3B875B}"/>
              </a:ext>
            </a:extLst>
          </p:cNvPr>
          <p:cNvSpPr>
            <a:spLocks noGrp="1"/>
          </p:cNvSpPr>
          <p:nvPr>
            <p:ph type="dt" sz="half" idx="10"/>
          </p:nvPr>
        </p:nvSpPr>
        <p:spPr/>
        <p:txBody>
          <a:bodyPr/>
          <a:lstStyle/>
          <a:p>
            <a:fld id="{F583E698-BFB9-4F21-A3A0-AA076323A0B3}" type="datetime1">
              <a:rPr lang="en-IN" smtClean="0"/>
              <a:t>28-05-2021</a:t>
            </a:fld>
            <a:endParaRPr lang="en-IN" dirty="0"/>
          </a:p>
        </p:txBody>
      </p:sp>
      <p:sp>
        <p:nvSpPr>
          <p:cNvPr id="5" name="Footer Placeholder 4">
            <a:extLst>
              <a:ext uri="{FF2B5EF4-FFF2-40B4-BE49-F238E27FC236}">
                <a16:creationId xmlns:a16="http://schemas.microsoft.com/office/drawing/2014/main" id="{C0765F45-F372-4EBB-9F76-DC5E94FF918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67962E1-002A-48BA-9839-7775EB5C3259}"/>
              </a:ext>
            </a:extLst>
          </p:cNvPr>
          <p:cNvSpPr>
            <a:spLocks noGrp="1"/>
          </p:cNvSpPr>
          <p:nvPr>
            <p:ph type="sldNum" sz="quarter" idx="12"/>
          </p:nvPr>
        </p:nvSpPr>
        <p:spPr/>
        <p:txBody>
          <a:bodyPr/>
          <a:lstStyle/>
          <a:p>
            <a:fld id="{8933CDB3-FA1B-4F45-9524-E65F6FDABCC6}" type="slidenum">
              <a:rPr lang="en-IN" smtClean="0"/>
              <a:t>‹#›</a:t>
            </a:fld>
            <a:endParaRPr lang="en-IN" dirty="0"/>
          </a:p>
        </p:txBody>
      </p:sp>
    </p:spTree>
    <p:extLst>
      <p:ext uri="{BB962C8B-B14F-4D97-AF65-F5344CB8AC3E}">
        <p14:creationId xmlns:p14="http://schemas.microsoft.com/office/powerpoint/2010/main" val="1221213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51125-FF5D-4740-A230-2D188071F63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DD85D8-5FA5-4D4C-8339-D0998CB19F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3AA0BB-78A1-416B-8EEF-35164FF8E3EA}"/>
              </a:ext>
            </a:extLst>
          </p:cNvPr>
          <p:cNvSpPr>
            <a:spLocks noGrp="1"/>
          </p:cNvSpPr>
          <p:nvPr>
            <p:ph type="dt" sz="half" idx="10"/>
          </p:nvPr>
        </p:nvSpPr>
        <p:spPr/>
        <p:txBody>
          <a:bodyPr/>
          <a:lstStyle/>
          <a:p>
            <a:fld id="{506DE932-81DD-4827-8A47-D5966BA787AD}" type="datetime1">
              <a:rPr lang="en-IN" smtClean="0"/>
              <a:t>28-05-2021</a:t>
            </a:fld>
            <a:endParaRPr lang="en-IN" dirty="0"/>
          </a:p>
        </p:txBody>
      </p:sp>
      <p:sp>
        <p:nvSpPr>
          <p:cNvPr id="5" name="Footer Placeholder 4">
            <a:extLst>
              <a:ext uri="{FF2B5EF4-FFF2-40B4-BE49-F238E27FC236}">
                <a16:creationId xmlns:a16="http://schemas.microsoft.com/office/drawing/2014/main" id="{96B7E092-619E-4F06-896C-BBDE200CE25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40D42BF-8558-4A42-8819-C4D3B9781EFB}"/>
              </a:ext>
            </a:extLst>
          </p:cNvPr>
          <p:cNvSpPr>
            <a:spLocks noGrp="1"/>
          </p:cNvSpPr>
          <p:nvPr>
            <p:ph type="sldNum" sz="quarter" idx="12"/>
          </p:nvPr>
        </p:nvSpPr>
        <p:spPr/>
        <p:txBody>
          <a:bodyPr/>
          <a:lstStyle/>
          <a:p>
            <a:fld id="{8933CDB3-FA1B-4F45-9524-E65F6FDABCC6}" type="slidenum">
              <a:rPr lang="en-IN" smtClean="0"/>
              <a:t>‹#›</a:t>
            </a:fld>
            <a:endParaRPr lang="en-IN" dirty="0"/>
          </a:p>
        </p:txBody>
      </p:sp>
    </p:spTree>
    <p:extLst>
      <p:ext uri="{BB962C8B-B14F-4D97-AF65-F5344CB8AC3E}">
        <p14:creationId xmlns:p14="http://schemas.microsoft.com/office/powerpoint/2010/main" val="354775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932135-3C08-456B-89A3-85ED415649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AC7ED2-0225-4B8D-B68D-A5D1245C36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8D1D33-4361-4100-8B60-7C44C0C14226}"/>
              </a:ext>
            </a:extLst>
          </p:cNvPr>
          <p:cNvSpPr>
            <a:spLocks noGrp="1"/>
          </p:cNvSpPr>
          <p:nvPr>
            <p:ph type="dt" sz="half" idx="10"/>
          </p:nvPr>
        </p:nvSpPr>
        <p:spPr/>
        <p:txBody>
          <a:bodyPr/>
          <a:lstStyle/>
          <a:p>
            <a:fld id="{44554744-FAC5-42F6-8121-FEC530B95153}" type="datetime1">
              <a:rPr lang="en-IN" smtClean="0"/>
              <a:t>28-05-2021</a:t>
            </a:fld>
            <a:endParaRPr lang="en-IN" dirty="0"/>
          </a:p>
        </p:txBody>
      </p:sp>
      <p:sp>
        <p:nvSpPr>
          <p:cNvPr id="5" name="Footer Placeholder 4">
            <a:extLst>
              <a:ext uri="{FF2B5EF4-FFF2-40B4-BE49-F238E27FC236}">
                <a16:creationId xmlns:a16="http://schemas.microsoft.com/office/drawing/2014/main" id="{3DE7E39D-F69A-49CC-B100-B378E71A8B8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CF0F3DF-DF66-4811-8A89-2B07910D2E6F}"/>
              </a:ext>
            </a:extLst>
          </p:cNvPr>
          <p:cNvSpPr>
            <a:spLocks noGrp="1"/>
          </p:cNvSpPr>
          <p:nvPr>
            <p:ph type="sldNum" sz="quarter" idx="12"/>
          </p:nvPr>
        </p:nvSpPr>
        <p:spPr/>
        <p:txBody>
          <a:bodyPr/>
          <a:lstStyle/>
          <a:p>
            <a:fld id="{8933CDB3-FA1B-4F45-9524-E65F6FDABCC6}" type="slidenum">
              <a:rPr lang="en-IN" smtClean="0"/>
              <a:t>‹#›</a:t>
            </a:fld>
            <a:endParaRPr lang="en-IN" dirty="0"/>
          </a:p>
        </p:txBody>
      </p:sp>
    </p:spTree>
    <p:extLst>
      <p:ext uri="{BB962C8B-B14F-4D97-AF65-F5344CB8AC3E}">
        <p14:creationId xmlns:p14="http://schemas.microsoft.com/office/powerpoint/2010/main" val="2456610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408C7-C4B6-4EEF-BB3E-CED77BEFA5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84383A-8F60-4346-8422-349EABB314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C5C26A-3DB5-4A02-92ED-F75A97B83A3E}"/>
              </a:ext>
            </a:extLst>
          </p:cNvPr>
          <p:cNvSpPr>
            <a:spLocks noGrp="1"/>
          </p:cNvSpPr>
          <p:nvPr>
            <p:ph type="dt" sz="half" idx="10"/>
          </p:nvPr>
        </p:nvSpPr>
        <p:spPr/>
        <p:txBody>
          <a:bodyPr/>
          <a:lstStyle/>
          <a:p>
            <a:fld id="{3DF46546-578E-4D97-A575-61A90BE70738}" type="datetime1">
              <a:rPr lang="en-IN" smtClean="0"/>
              <a:t>28-05-2021</a:t>
            </a:fld>
            <a:endParaRPr lang="en-IN" dirty="0"/>
          </a:p>
        </p:txBody>
      </p:sp>
      <p:sp>
        <p:nvSpPr>
          <p:cNvPr id="5" name="Footer Placeholder 4">
            <a:extLst>
              <a:ext uri="{FF2B5EF4-FFF2-40B4-BE49-F238E27FC236}">
                <a16:creationId xmlns:a16="http://schemas.microsoft.com/office/drawing/2014/main" id="{B74F70A4-F1CD-4C09-9CA4-43AE4952717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69FF583-2CCF-41A7-947B-4880C0D7337B}"/>
              </a:ext>
            </a:extLst>
          </p:cNvPr>
          <p:cNvSpPr>
            <a:spLocks noGrp="1"/>
          </p:cNvSpPr>
          <p:nvPr>
            <p:ph type="sldNum" sz="quarter" idx="12"/>
          </p:nvPr>
        </p:nvSpPr>
        <p:spPr/>
        <p:txBody>
          <a:bodyPr/>
          <a:lstStyle/>
          <a:p>
            <a:fld id="{8933CDB3-FA1B-4F45-9524-E65F6FDABCC6}" type="slidenum">
              <a:rPr lang="en-IN" smtClean="0"/>
              <a:t>‹#›</a:t>
            </a:fld>
            <a:endParaRPr lang="en-IN" dirty="0"/>
          </a:p>
        </p:txBody>
      </p:sp>
    </p:spTree>
    <p:extLst>
      <p:ext uri="{BB962C8B-B14F-4D97-AF65-F5344CB8AC3E}">
        <p14:creationId xmlns:p14="http://schemas.microsoft.com/office/powerpoint/2010/main" val="730074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FF855-71AA-4F56-828D-D65E1180E3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9B03C8-BB46-4EB0-B2D6-1353C9191F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6E9929-C71D-43BF-BF3D-A1654B26851E}"/>
              </a:ext>
            </a:extLst>
          </p:cNvPr>
          <p:cNvSpPr>
            <a:spLocks noGrp="1"/>
          </p:cNvSpPr>
          <p:nvPr>
            <p:ph type="dt" sz="half" idx="10"/>
          </p:nvPr>
        </p:nvSpPr>
        <p:spPr/>
        <p:txBody>
          <a:bodyPr/>
          <a:lstStyle/>
          <a:p>
            <a:fld id="{4DE60EF8-B36F-4F8B-BE0F-97AF458ECCAB}" type="datetime1">
              <a:rPr lang="en-IN" smtClean="0"/>
              <a:t>28-05-2021</a:t>
            </a:fld>
            <a:endParaRPr lang="en-IN" dirty="0"/>
          </a:p>
        </p:txBody>
      </p:sp>
      <p:sp>
        <p:nvSpPr>
          <p:cNvPr id="5" name="Footer Placeholder 4">
            <a:extLst>
              <a:ext uri="{FF2B5EF4-FFF2-40B4-BE49-F238E27FC236}">
                <a16:creationId xmlns:a16="http://schemas.microsoft.com/office/drawing/2014/main" id="{45711F5C-2207-403F-9B72-378E197FC14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E7C54D5-7B3F-4417-A330-38EF8EDACF9E}"/>
              </a:ext>
            </a:extLst>
          </p:cNvPr>
          <p:cNvSpPr>
            <a:spLocks noGrp="1"/>
          </p:cNvSpPr>
          <p:nvPr>
            <p:ph type="sldNum" sz="quarter" idx="12"/>
          </p:nvPr>
        </p:nvSpPr>
        <p:spPr/>
        <p:txBody>
          <a:bodyPr/>
          <a:lstStyle/>
          <a:p>
            <a:fld id="{8933CDB3-FA1B-4F45-9524-E65F6FDABCC6}" type="slidenum">
              <a:rPr lang="en-IN" smtClean="0"/>
              <a:t>‹#›</a:t>
            </a:fld>
            <a:endParaRPr lang="en-IN" dirty="0"/>
          </a:p>
        </p:txBody>
      </p:sp>
    </p:spTree>
    <p:extLst>
      <p:ext uri="{BB962C8B-B14F-4D97-AF65-F5344CB8AC3E}">
        <p14:creationId xmlns:p14="http://schemas.microsoft.com/office/powerpoint/2010/main" val="3824023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3CEF4-D86E-4683-B7DF-B3E82205DD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731FAF-5AE2-486C-ACAC-E82EDF4F0C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06E917F-B035-4255-AED0-C65A4CB7AA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2161392-935C-4475-A863-73CA101D2B06}"/>
              </a:ext>
            </a:extLst>
          </p:cNvPr>
          <p:cNvSpPr>
            <a:spLocks noGrp="1"/>
          </p:cNvSpPr>
          <p:nvPr>
            <p:ph type="dt" sz="half" idx="10"/>
          </p:nvPr>
        </p:nvSpPr>
        <p:spPr/>
        <p:txBody>
          <a:bodyPr/>
          <a:lstStyle/>
          <a:p>
            <a:fld id="{EC3C2E92-F55A-4FCE-813C-93C1506E2140}" type="datetime1">
              <a:rPr lang="en-IN" smtClean="0"/>
              <a:t>28-05-2021</a:t>
            </a:fld>
            <a:endParaRPr lang="en-IN" dirty="0"/>
          </a:p>
        </p:txBody>
      </p:sp>
      <p:sp>
        <p:nvSpPr>
          <p:cNvPr id="6" name="Footer Placeholder 5">
            <a:extLst>
              <a:ext uri="{FF2B5EF4-FFF2-40B4-BE49-F238E27FC236}">
                <a16:creationId xmlns:a16="http://schemas.microsoft.com/office/drawing/2014/main" id="{C32B82BA-8485-4010-8D9E-C802FB9BA06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C342B6C-D074-4B35-B7F7-80B10A42A57F}"/>
              </a:ext>
            </a:extLst>
          </p:cNvPr>
          <p:cNvSpPr>
            <a:spLocks noGrp="1"/>
          </p:cNvSpPr>
          <p:nvPr>
            <p:ph type="sldNum" sz="quarter" idx="12"/>
          </p:nvPr>
        </p:nvSpPr>
        <p:spPr/>
        <p:txBody>
          <a:bodyPr/>
          <a:lstStyle/>
          <a:p>
            <a:fld id="{8933CDB3-FA1B-4F45-9524-E65F6FDABCC6}" type="slidenum">
              <a:rPr lang="en-IN" smtClean="0"/>
              <a:t>‹#›</a:t>
            </a:fld>
            <a:endParaRPr lang="en-IN" dirty="0"/>
          </a:p>
        </p:txBody>
      </p:sp>
    </p:spTree>
    <p:extLst>
      <p:ext uri="{BB962C8B-B14F-4D97-AF65-F5344CB8AC3E}">
        <p14:creationId xmlns:p14="http://schemas.microsoft.com/office/powerpoint/2010/main" val="2882667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F3E34-BDEB-4C58-A4A3-38CC97BEA71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A1F7C8-D4CE-49DB-8A45-E582456449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E6AE07-F5A1-4643-B57A-5AEA36375F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66C233-2367-4526-A0C8-AAEA31619C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BA7CC4-647B-4175-92D4-5E72A2C0C9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6CD2D2-2AE0-4BAA-810D-0350E3CB84AE}"/>
              </a:ext>
            </a:extLst>
          </p:cNvPr>
          <p:cNvSpPr>
            <a:spLocks noGrp="1"/>
          </p:cNvSpPr>
          <p:nvPr>
            <p:ph type="dt" sz="half" idx="10"/>
          </p:nvPr>
        </p:nvSpPr>
        <p:spPr/>
        <p:txBody>
          <a:bodyPr/>
          <a:lstStyle/>
          <a:p>
            <a:fld id="{C2486018-7368-408A-84F7-7C42FA19F1F9}" type="datetime1">
              <a:rPr lang="en-IN" smtClean="0"/>
              <a:t>28-05-2021</a:t>
            </a:fld>
            <a:endParaRPr lang="en-IN" dirty="0"/>
          </a:p>
        </p:txBody>
      </p:sp>
      <p:sp>
        <p:nvSpPr>
          <p:cNvPr id="8" name="Footer Placeholder 7">
            <a:extLst>
              <a:ext uri="{FF2B5EF4-FFF2-40B4-BE49-F238E27FC236}">
                <a16:creationId xmlns:a16="http://schemas.microsoft.com/office/drawing/2014/main" id="{306D46A4-6AD8-46C7-BE6D-E147316DD213}"/>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3D340033-9B6D-4426-A086-4C689668F757}"/>
              </a:ext>
            </a:extLst>
          </p:cNvPr>
          <p:cNvSpPr>
            <a:spLocks noGrp="1"/>
          </p:cNvSpPr>
          <p:nvPr>
            <p:ph type="sldNum" sz="quarter" idx="12"/>
          </p:nvPr>
        </p:nvSpPr>
        <p:spPr/>
        <p:txBody>
          <a:bodyPr/>
          <a:lstStyle/>
          <a:p>
            <a:fld id="{8933CDB3-FA1B-4F45-9524-E65F6FDABCC6}" type="slidenum">
              <a:rPr lang="en-IN" smtClean="0"/>
              <a:t>‹#›</a:t>
            </a:fld>
            <a:endParaRPr lang="en-IN" dirty="0"/>
          </a:p>
        </p:txBody>
      </p:sp>
    </p:spTree>
    <p:extLst>
      <p:ext uri="{BB962C8B-B14F-4D97-AF65-F5344CB8AC3E}">
        <p14:creationId xmlns:p14="http://schemas.microsoft.com/office/powerpoint/2010/main" val="1012703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AEDC0-5A4F-4D0E-B3DC-CF97735BFB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54F7169-B88F-49B1-8BED-D3046EC0B2A2}"/>
              </a:ext>
            </a:extLst>
          </p:cNvPr>
          <p:cNvSpPr>
            <a:spLocks noGrp="1"/>
          </p:cNvSpPr>
          <p:nvPr>
            <p:ph type="dt" sz="half" idx="10"/>
          </p:nvPr>
        </p:nvSpPr>
        <p:spPr/>
        <p:txBody>
          <a:bodyPr/>
          <a:lstStyle/>
          <a:p>
            <a:fld id="{B3012F67-BF6D-4F89-933A-FDB14966F2B5}" type="datetime1">
              <a:rPr lang="en-IN" smtClean="0"/>
              <a:t>28-05-2021</a:t>
            </a:fld>
            <a:endParaRPr lang="en-IN" dirty="0"/>
          </a:p>
        </p:txBody>
      </p:sp>
      <p:sp>
        <p:nvSpPr>
          <p:cNvPr id="4" name="Footer Placeholder 3">
            <a:extLst>
              <a:ext uri="{FF2B5EF4-FFF2-40B4-BE49-F238E27FC236}">
                <a16:creationId xmlns:a16="http://schemas.microsoft.com/office/drawing/2014/main" id="{4AB48BCD-5FF8-482E-A6D5-61C298BA44D0}"/>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B065C207-5697-4965-9A7C-B6D0A63EFE16}"/>
              </a:ext>
            </a:extLst>
          </p:cNvPr>
          <p:cNvSpPr>
            <a:spLocks noGrp="1"/>
          </p:cNvSpPr>
          <p:nvPr>
            <p:ph type="sldNum" sz="quarter" idx="12"/>
          </p:nvPr>
        </p:nvSpPr>
        <p:spPr/>
        <p:txBody>
          <a:bodyPr/>
          <a:lstStyle/>
          <a:p>
            <a:fld id="{8933CDB3-FA1B-4F45-9524-E65F6FDABCC6}" type="slidenum">
              <a:rPr lang="en-IN" smtClean="0"/>
              <a:t>‹#›</a:t>
            </a:fld>
            <a:endParaRPr lang="en-IN" dirty="0"/>
          </a:p>
        </p:txBody>
      </p:sp>
    </p:spTree>
    <p:extLst>
      <p:ext uri="{BB962C8B-B14F-4D97-AF65-F5344CB8AC3E}">
        <p14:creationId xmlns:p14="http://schemas.microsoft.com/office/powerpoint/2010/main" val="2513418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A9EDF0-7520-41FF-89DA-E8D082642B92}"/>
              </a:ext>
            </a:extLst>
          </p:cNvPr>
          <p:cNvSpPr>
            <a:spLocks noGrp="1"/>
          </p:cNvSpPr>
          <p:nvPr>
            <p:ph type="dt" sz="half" idx="10"/>
          </p:nvPr>
        </p:nvSpPr>
        <p:spPr/>
        <p:txBody>
          <a:bodyPr/>
          <a:lstStyle/>
          <a:p>
            <a:fld id="{1401FA7C-C666-407A-B907-A1D354E66856}" type="datetime1">
              <a:rPr lang="en-IN" smtClean="0"/>
              <a:t>28-05-2021</a:t>
            </a:fld>
            <a:endParaRPr lang="en-IN" dirty="0"/>
          </a:p>
        </p:txBody>
      </p:sp>
      <p:sp>
        <p:nvSpPr>
          <p:cNvPr id="3" name="Footer Placeholder 2">
            <a:extLst>
              <a:ext uri="{FF2B5EF4-FFF2-40B4-BE49-F238E27FC236}">
                <a16:creationId xmlns:a16="http://schemas.microsoft.com/office/drawing/2014/main" id="{C71D5BDC-5FBD-4FD4-AA6F-7CCB34EC437F}"/>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7B5CCE44-3BCF-4985-907C-D84B81ED06A0}"/>
              </a:ext>
            </a:extLst>
          </p:cNvPr>
          <p:cNvSpPr>
            <a:spLocks noGrp="1"/>
          </p:cNvSpPr>
          <p:nvPr>
            <p:ph type="sldNum" sz="quarter" idx="12"/>
          </p:nvPr>
        </p:nvSpPr>
        <p:spPr/>
        <p:txBody>
          <a:bodyPr/>
          <a:lstStyle/>
          <a:p>
            <a:fld id="{8933CDB3-FA1B-4F45-9524-E65F6FDABCC6}" type="slidenum">
              <a:rPr lang="en-IN" smtClean="0"/>
              <a:t>‹#›</a:t>
            </a:fld>
            <a:endParaRPr lang="en-IN" dirty="0"/>
          </a:p>
        </p:txBody>
      </p:sp>
    </p:spTree>
    <p:extLst>
      <p:ext uri="{BB962C8B-B14F-4D97-AF65-F5344CB8AC3E}">
        <p14:creationId xmlns:p14="http://schemas.microsoft.com/office/powerpoint/2010/main" val="3625987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58E83-F82A-444E-BDC5-3C6288B872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3FECB3A-F24F-483B-A24F-D4DFE3A03A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C3D20E5-EFAB-4EFF-8A16-FCF271C43E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E593D6-76B2-4498-A36F-5BA0AF7D6313}"/>
              </a:ext>
            </a:extLst>
          </p:cNvPr>
          <p:cNvSpPr>
            <a:spLocks noGrp="1"/>
          </p:cNvSpPr>
          <p:nvPr>
            <p:ph type="dt" sz="half" idx="10"/>
          </p:nvPr>
        </p:nvSpPr>
        <p:spPr/>
        <p:txBody>
          <a:bodyPr/>
          <a:lstStyle/>
          <a:p>
            <a:fld id="{509456AF-3C6B-46F8-B7C7-6E003C987E2D}" type="datetime1">
              <a:rPr lang="en-IN" smtClean="0"/>
              <a:t>28-05-2021</a:t>
            </a:fld>
            <a:endParaRPr lang="en-IN" dirty="0"/>
          </a:p>
        </p:txBody>
      </p:sp>
      <p:sp>
        <p:nvSpPr>
          <p:cNvPr id="6" name="Footer Placeholder 5">
            <a:extLst>
              <a:ext uri="{FF2B5EF4-FFF2-40B4-BE49-F238E27FC236}">
                <a16:creationId xmlns:a16="http://schemas.microsoft.com/office/drawing/2014/main" id="{EDBDF32F-5100-4F76-8EF2-3F1AA46AC96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C866AA2-3800-4A67-A1CF-56A0F25DD732}"/>
              </a:ext>
            </a:extLst>
          </p:cNvPr>
          <p:cNvSpPr>
            <a:spLocks noGrp="1"/>
          </p:cNvSpPr>
          <p:nvPr>
            <p:ph type="sldNum" sz="quarter" idx="12"/>
          </p:nvPr>
        </p:nvSpPr>
        <p:spPr/>
        <p:txBody>
          <a:bodyPr/>
          <a:lstStyle/>
          <a:p>
            <a:fld id="{8933CDB3-FA1B-4F45-9524-E65F6FDABCC6}" type="slidenum">
              <a:rPr lang="en-IN" smtClean="0"/>
              <a:t>‹#›</a:t>
            </a:fld>
            <a:endParaRPr lang="en-IN" dirty="0"/>
          </a:p>
        </p:txBody>
      </p:sp>
    </p:spTree>
    <p:extLst>
      <p:ext uri="{BB962C8B-B14F-4D97-AF65-F5344CB8AC3E}">
        <p14:creationId xmlns:p14="http://schemas.microsoft.com/office/powerpoint/2010/main" val="215689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BBE3B-F9FE-4E0E-804E-EC7BE309A1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DAEA957-D5E6-436F-BCA2-7955794339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7ED31787-3B0C-4ACA-97F9-757F006A8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CFE8F9-CA21-4142-AC3D-BC910C9BC152}"/>
              </a:ext>
            </a:extLst>
          </p:cNvPr>
          <p:cNvSpPr>
            <a:spLocks noGrp="1"/>
          </p:cNvSpPr>
          <p:nvPr>
            <p:ph type="dt" sz="half" idx="10"/>
          </p:nvPr>
        </p:nvSpPr>
        <p:spPr/>
        <p:txBody>
          <a:bodyPr/>
          <a:lstStyle/>
          <a:p>
            <a:fld id="{FE7BB609-1E03-4406-8D63-B9DC1828D0FA}" type="datetime1">
              <a:rPr lang="en-IN" smtClean="0"/>
              <a:t>28-05-2021</a:t>
            </a:fld>
            <a:endParaRPr lang="en-IN" dirty="0"/>
          </a:p>
        </p:txBody>
      </p:sp>
      <p:sp>
        <p:nvSpPr>
          <p:cNvPr id="6" name="Footer Placeholder 5">
            <a:extLst>
              <a:ext uri="{FF2B5EF4-FFF2-40B4-BE49-F238E27FC236}">
                <a16:creationId xmlns:a16="http://schemas.microsoft.com/office/drawing/2014/main" id="{CCB8F30D-0A9E-480E-AFB2-342C140C88C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3BBF37C-4D93-4CBB-BFA0-C41B702A99ED}"/>
              </a:ext>
            </a:extLst>
          </p:cNvPr>
          <p:cNvSpPr>
            <a:spLocks noGrp="1"/>
          </p:cNvSpPr>
          <p:nvPr>
            <p:ph type="sldNum" sz="quarter" idx="12"/>
          </p:nvPr>
        </p:nvSpPr>
        <p:spPr/>
        <p:txBody>
          <a:bodyPr/>
          <a:lstStyle/>
          <a:p>
            <a:fld id="{8933CDB3-FA1B-4F45-9524-E65F6FDABCC6}" type="slidenum">
              <a:rPr lang="en-IN" smtClean="0"/>
              <a:t>‹#›</a:t>
            </a:fld>
            <a:endParaRPr lang="en-IN" dirty="0"/>
          </a:p>
        </p:txBody>
      </p:sp>
    </p:spTree>
    <p:extLst>
      <p:ext uri="{BB962C8B-B14F-4D97-AF65-F5344CB8AC3E}">
        <p14:creationId xmlns:p14="http://schemas.microsoft.com/office/powerpoint/2010/main" val="1914601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8C591D-0D0D-46F7-AB9F-6C44DDAB49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08DE78-6F77-4E7D-93B1-42CBC53883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AA3055-E6BD-4D7F-9B6A-04717AE0DF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8EF47B-543C-4C85-80A4-EA59504025A0}" type="datetime1">
              <a:rPr lang="en-IN" smtClean="0"/>
              <a:t>28-05-2021</a:t>
            </a:fld>
            <a:endParaRPr lang="en-IN" dirty="0"/>
          </a:p>
        </p:txBody>
      </p:sp>
      <p:sp>
        <p:nvSpPr>
          <p:cNvPr id="5" name="Footer Placeholder 4">
            <a:extLst>
              <a:ext uri="{FF2B5EF4-FFF2-40B4-BE49-F238E27FC236}">
                <a16:creationId xmlns:a16="http://schemas.microsoft.com/office/drawing/2014/main" id="{E4E3E953-04D9-42E5-BCCB-75800E30EF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7AF415DA-53FD-4513-844A-469E702CBF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33CDB3-FA1B-4F45-9524-E65F6FDABCC6}" type="slidenum">
              <a:rPr lang="en-IN" smtClean="0"/>
              <a:t>‹#›</a:t>
            </a:fld>
            <a:endParaRPr lang="en-IN" dirty="0"/>
          </a:p>
        </p:txBody>
      </p:sp>
    </p:spTree>
    <p:extLst>
      <p:ext uri="{BB962C8B-B14F-4D97-AF65-F5344CB8AC3E}">
        <p14:creationId xmlns:p14="http://schemas.microsoft.com/office/powerpoint/2010/main" val="1888862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0EC0A-CFF2-426A-8073-F02B1140F97B}"/>
              </a:ext>
            </a:extLst>
          </p:cNvPr>
          <p:cNvSpPr>
            <a:spLocks noGrp="1"/>
          </p:cNvSpPr>
          <p:nvPr>
            <p:ph type="ctrTitle"/>
          </p:nvPr>
        </p:nvSpPr>
        <p:spPr>
          <a:xfrm>
            <a:off x="-192024" y="2493157"/>
            <a:ext cx="8069684" cy="891366"/>
          </a:xfrm>
        </p:spPr>
        <p:txBody>
          <a:bodyPr>
            <a:normAutofit/>
          </a:bodyPr>
          <a:lstStyle/>
          <a:p>
            <a:r>
              <a:rPr lang="en-US" sz="4800" dirty="0">
                <a:latin typeface="Arial Rounded MT Bold" panose="020F0704030504030204" pitchFamily="34" charset="0"/>
              </a:rPr>
              <a:t>LearnOInvest</a:t>
            </a:r>
            <a:endParaRPr lang="en-IN" sz="4800" dirty="0">
              <a:latin typeface="Arial Rounded MT Bold" panose="020F0704030504030204" pitchFamily="34" charset="0"/>
            </a:endParaRPr>
          </a:p>
        </p:txBody>
      </p:sp>
      <p:sp>
        <p:nvSpPr>
          <p:cNvPr id="3" name="Subtitle 2">
            <a:extLst>
              <a:ext uri="{FF2B5EF4-FFF2-40B4-BE49-F238E27FC236}">
                <a16:creationId xmlns:a16="http://schemas.microsoft.com/office/drawing/2014/main" id="{0DCD8577-D614-41D1-98EE-DCF13126C05E}"/>
              </a:ext>
            </a:extLst>
          </p:cNvPr>
          <p:cNvSpPr>
            <a:spLocks noGrp="1"/>
          </p:cNvSpPr>
          <p:nvPr>
            <p:ph type="subTitle" idx="1"/>
          </p:nvPr>
        </p:nvSpPr>
        <p:spPr>
          <a:xfrm>
            <a:off x="-729182" y="3386832"/>
            <a:ext cx="9144000" cy="1655762"/>
          </a:xfrm>
        </p:spPr>
        <p:txBody>
          <a:bodyPr>
            <a:normAutofit/>
          </a:bodyPr>
          <a:lstStyle/>
          <a:p>
            <a:r>
              <a:rPr lang="en-US" sz="2000" dirty="0"/>
              <a:t>A PLACE THAT OFFERS YOU TO ENHANCE </a:t>
            </a:r>
          </a:p>
          <a:p>
            <a:r>
              <a:rPr lang="en-US" sz="2000" dirty="0"/>
              <a:t>YOUR TRADING SKILLS WITHOUT RISKING</a:t>
            </a:r>
          </a:p>
          <a:p>
            <a:r>
              <a:rPr lang="en-US" sz="2000" dirty="0"/>
              <a:t>ANY PENNY</a:t>
            </a:r>
            <a:r>
              <a:rPr lang="en-US" sz="2000" dirty="0">
                <a:sym typeface="Wingdings" panose="05000000000000000000" pitchFamily="2" charset="2"/>
              </a:rPr>
              <a:t>:)</a:t>
            </a:r>
          </a:p>
          <a:p>
            <a:r>
              <a:rPr lang="en-US" sz="2000" dirty="0">
                <a:sym typeface="Wingdings" panose="05000000000000000000" pitchFamily="2" charset="2"/>
              </a:rPr>
              <a:t>     </a:t>
            </a:r>
            <a:endParaRPr lang="en-IN" sz="2000" dirty="0"/>
          </a:p>
        </p:txBody>
      </p:sp>
      <p:sp>
        <p:nvSpPr>
          <p:cNvPr id="6" name="Footer Placeholder 5">
            <a:extLst>
              <a:ext uri="{FF2B5EF4-FFF2-40B4-BE49-F238E27FC236}">
                <a16:creationId xmlns:a16="http://schemas.microsoft.com/office/drawing/2014/main" id="{BBE30DCF-7A14-457D-9538-009345BE9D87}"/>
              </a:ext>
            </a:extLst>
          </p:cNvPr>
          <p:cNvSpPr>
            <a:spLocks noGrp="1"/>
          </p:cNvSpPr>
          <p:nvPr>
            <p:ph type="ftr" sz="quarter" idx="11"/>
          </p:nvPr>
        </p:nvSpPr>
        <p:spPr>
          <a:xfrm>
            <a:off x="7445965" y="6387313"/>
            <a:ext cx="4643761" cy="365125"/>
          </a:xfrm>
        </p:spPr>
        <p:txBody>
          <a:bodyPr/>
          <a:lstStyle/>
          <a:p>
            <a:r>
              <a:rPr lang="en-US" b="1" dirty="0"/>
              <a:t>This is just the idea. The app may be not functional as described.</a:t>
            </a:r>
            <a:r>
              <a:rPr lang="en-US" dirty="0"/>
              <a:t> </a:t>
            </a:r>
            <a:endParaRPr lang="en-IN" dirty="0"/>
          </a:p>
        </p:txBody>
      </p:sp>
      <p:pic>
        <p:nvPicPr>
          <p:cNvPr id="7" name="Picture 6">
            <a:extLst>
              <a:ext uri="{FF2B5EF4-FFF2-40B4-BE49-F238E27FC236}">
                <a16:creationId xmlns:a16="http://schemas.microsoft.com/office/drawing/2014/main" id="{E738A693-02F9-4FBD-AEA0-F81D776382CD}"/>
              </a:ext>
            </a:extLst>
          </p:cNvPr>
          <p:cNvPicPr>
            <a:picLocks noChangeAspect="1"/>
          </p:cNvPicPr>
          <p:nvPr/>
        </p:nvPicPr>
        <p:blipFill>
          <a:blip r:embed="rId2"/>
          <a:stretch>
            <a:fillRect/>
          </a:stretch>
        </p:blipFill>
        <p:spPr>
          <a:xfrm>
            <a:off x="6601565" y="580889"/>
            <a:ext cx="5057775" cy="5305425"/>
          </a:xfrm>
          <a:prstGeom prst="rect">
            <a:avLst/>
          </a:prstGeom>
        </p:spPr>
      </p:pic>
    </p:spTree>
    <p:extLst>
      <p:ext uri="{BB962C8B-B14F-4D97-AF65-F5344CB8AC3E}">
        <p14:creationId xmlns:p14="http://schemas.microsoft.com/office/powerpoint/2010/main" val="3121779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Delay 4">
            <a:extLst>
              <a:ext uri="{FF2B5EF4-FFF2-40B4-BE49-F238E27FC236}">
                <a16:creationId xmlns:a16="http://schemas.microsoft.com/office/drawing/2014/main" id="{E67FD3F7-800E-4863-B7D2-8629B21C5FCE}"/>
              </a:ext>
            </a:extLst>
          </p:cNvPr>
          <p:cNvSpPr/>
          <p:nvPr/>
        </p:nvSpPr>
        <p:spPr>
          <a:xfrm>
            <a:off x="0" y="0"/>
            <a:ext cx="5705856" cy="6858000"/>
          </a:xfrm>
          <a:prstGeom prst="flowChartDela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7888AE22-B0A4-4799-AFE6-ABA6F92BCFD8}"/>
              </a:ext>
            </a:extLst>
          </p:cNvPr>
          <p:cNvSpPr txBox="1"/>
          <p:nvPr/>
        </p:nvSpPr>
        <p:spPr>
          <a:xfrm>
            <a:off x="943548" y="2680150"/>
            <a:ext cx="3867912" cy="584775"/>
          </a:xfrm>
          <a:prstGeom prst="rect">
            <a:avLst/>
          </a:prstGeom>
          <a:noFill/>
        </p:spPr>
        <p:txBody>
          <a:bodyPr wrap="square" rtlCol="0">
            <a:spAutoFit/>
          </a:bodyPr>
          <a:lstStyle/>
          <a:p>
            <a:r>
              <a:rPr lang="en-US" sz="3200" u="sng" dirty="0">
                <a:latin typeface="Arial Rounded MT Bold" panose="020F0704030504030204" pitchFamily="34" charset="0"/>
              </a:rPr>
              <a:t>TEAM MEMBERS</a:t>
            </a:r>
            <a:endParaRPr lang="en-IN" sz="3200" u="sng" dirty="0">
              <a:latin typeface="Arial Rounded MT Bold" panose="020F0704030504030204" pitchFamily="34" charset="0"/>
            </a:endParaRPr>
          </a:p>
        </p:txBody>
      </p:sp>
      <p:sp>
        <p:nvSpPr>
          <p:cNvPr id="7" name="TextBox 6">
            <a:extLst>
              <a:ext uri="{FF2B5EF4-FFF2-40B4-BE49-F238E27FC236}">
                <a16:creationId xmlns:a16="http://schemas.microsoft.com/office/drawing/2014/main" id="{0B249699-5504-49E9-B8F7-92581B12C914}"/>
              </a:ext>
            </a:extLst>
          </p:cNvPr>
          <p:cNvSpPr txBox="1"/>
          <p:nvPr/>
        </p:nvSpPr>
        <p:spPr>
          <a:xfrm>
            <a:off x="6096000" y="1472184"/>
            <a:ext cx="5370576" cy="3847207"/>
          </a:xfrm>
          <a:prstGeom prst="rect">
            <a:avLst/>
          </a:prstGeom>
          <a:noFill/>
        </p:spPr>
        <p:txBody>
          <a:bodyPr wrap="square" rtlCol="0">
            <a:spAutoFit/>
          </a:bodyPr>
          <a:lstStyle/>
          <a:p>
            <a:r>
              <a:rPr lang="en-US" sz="2800" dirty="0"/>
              <a:t>Ayush Gupta</a:t>
            </a:r>
          </a:p>
          <a:p>
            <a:r>
              <a:rPr lang="en-US" sz="2000" dirty="0"/>
              <a:t>He is a student at MAIT in 2</a:t>
            </a:r>
            <a:r>
              <a:rPr lang="en-US" sz="2000" baseline="30000" dirty="0"/>
              <a:t>nd</a:t>
            </a:r>
            <a:r>
              <a:rPr lang="en-US" sz="2000" dirty="0"/>
              <a:t> semester</a:t>
            </a:r>
          </a:p>
          <a:p>
            <a:r>
              <a:rPr lang="en-US" sz="2000" dirty="0"/>
              <a:t>pursuing B.Tech Course in IT. He helped in preparing model of the application and rough designs of how the app should function and look.</a:t>
            </a:r>
          </a:p>
          <a:p>
            <a:endParaRPr lang="en-US" sz="2800" dirty="0"/>
          </a:p>
          <a:p>
            <a:r>
              <a:rPr lang="en-US" sz="2800" dirty="0"/>
              <a:t>Sachin Poonia</a:t>
            </a:r>
          </a:p>
          <a:p>
            <a:r>
              <a:rPr lang="en-US" sz="2000" dirty="0"/>
              <a:t>He is a student at MAIT in 2</a:t>
            </a:r>
            <a:r>
              <a:rPr lang="en-US" sz="2000" baseline="30000" dirty="0"/>
              <a:t>nd</a:t>
            </a:r>
            <a:r>
              <a:rPr lang="en-US" sz="2000" dirty="0"/>
              <a:t> semester</a:t>
            </a:r>
          </a:p>
          <a:p>
            <a:r>
              <a:rPr lang="en-US" sz="2000" dirty="0"/>
              <a:t>pursuing B.Tech course in IT. He has implemented all designs and functionalities of this app. </a:t>
            </a:r>
          </a:p>
          <a:p>
            <a:r>
              <a:rPr lang="en-US" sz="2000" dirty="0"/>
              <a:t> </a:t>
            </a:r>
          </a:p>
        </p:txBody>
      </p:sp>
      <p:sp>
        <p:nvSpPr>
          <p:cNvPr id="8" name="Footer Placeholder 7">
            <a:extLst>
              <a:ext uri="{FF2B5EF4-FFF2-40B4-BE49-F238E27FC236}">
                <a16:creationId xmlns:a16="http://schemas.microsoft.com/office/drawing/2014/main" id="{5813CB57-020F-4BD7-A00E-20B4A5F27867}"/>
              </a:ext>
            </a:extLst>
          </p:cNvPr>
          <p:cNvSpPr>
            <a:spLocks noGrp="1"/>
          </p:cNvSpPr>
          <p:nvPr>
            <p:ph type="ftr" sz="quarter" idx="11"/>
          </p:nvPr>
        </p:nvSpPr>
        <p:spPr>
          <a:xfrm>
            <a:off x="7784976" y="6427371"/>
            <a:ext cx="4324165" cy="365125"/>
          </a:xfrm>
        </p:spPr>
        <p:txBody>
          <a:bodyPr/>
          <a:lstStyle/>
          <a:p>
            <a:r>
              <a:rPr lang="en-US" b="1" dirty="0"/>
              <a:t>This is just the idea. The app may be not functional as described.</a:t>
            </a:r>
            <a:r>
              <a:rPr lang="en-US" dirty="0"/>
              <a:t> </a:t>
            </a:r>
            <a:endParaRPr lang="en-IN" dirty="0"/>
          </a:p>
          <a:p>
            <a:endParaRPr lang="en-IN" dirty="0"/>
          </a:p>
        </p:txBody>
      </p:sp>
      <p:sp>
        <p:nvSpPr>
          <p:cNvPr id="9" name="TextBox 8">
            <a:extLst>
              <a:ext uri="{FF2B5EF4-FFF2-40B4-BE49-F238E27FC236}">
                <a16:creationId xmlns:a16="http://schemas.microsoft.com/office/drawing/2014/main" id="{0B660713-F42B-4DFB-BC43-288B8029C0D5}"/>
              </a:ext>
            </a:extLst>
          </p:cNvPr>
          <p:cNvSpPr txBox="1"/>
          <p:nvPr/>
        </p:nvSpPr>
        <p:spPr>
          <a:xfrm>
            <a:off x="1313896" y="2053365"/>
            <a:ext cx="2849731" cy="707886"/>
          </a:xfrm>
          <a:prstGeom prst="rect">
            <a:avLst/>
          </a:prstGeom>
          <a:noFill/>
        </p:spPr>
        <p:txBody>
          <a:bodyPr wrap="square" rtlCol="0">
            <a:spAutoFit/>
          </a:bodyPr>
          <a:lstStyle/>
          <a:p>
            <a:r>
              <a:rPr lang="en-US" sz="4000" u="sng" dirty="0">
                <a:latin typeface="Arial Rounded MT Bold" panose="020F0704030504030204" pitchFamily="34" charset="0"/>
              </a:rPr>
              <a:t>DEVGUYS</a:t>
            </a:r>
            <a:endParaRPr lang="en-IN" sz="4000" u="sng" dirty="0">
              <a:latin typeface="Arial Rounded MT Bold" panose="020F0704030504030204" pitchFamily="34" charset="0"/>
            </a:endParaRPr>
          </a:p>
        </p:txBody>
      </p:sp>
    </p:spTree>
    <p:extLst>
      <p:ext uri="{BB962C8B-B14F-4D97-AF65-F5344CB8AC3E}">
        <p14:creationId xmlns:p14="http://schemas.microsoft.com/office/powerpoint/2010/main" val="930636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B39740-54F7-4F17-85EE-D67B0C5385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4"/>
            <a:ext cx="12192000" cy="6868993"/>
          </a:xfrm>
          <a:prstGeom prst="rect">
            <a:avLst/>
          </a:prstGeom>
        </p:spPr>
      </p:pic>
      <p:sp>
        <p:nvSpPr>
          <p:cNvPr id="4" name="TextBox 3">
            <a:extLst>
              <a:ext uri="{FF2B5EF4-FFF2-40B4-BE49-F238E27FC236}">
                <a16:creationId xmlns:a16="http://schemas.microsoft.com/office/drawing/2014/main" id="{A200ED03-D6DC-4BD8-9848-61AF27DA6102}"/>
              </a:ext>
            </a:extLst>
          </p:cNvPr>
          <p:cNvSpPr txBox="1"/>
          <p:nvPr/>
        </p:nvSpPr>
        <p:spPr>
          <a:xfrm>
            <a:off x="-448056" y="693895"/>
            <a:ext cx="6867144" cy="646331"/>
          </a:xfrm>
          <a:prstGeom prst="rect">
            <a:avLst/>
          </a:prstGeom>
          <a:noFill/>
        </p:spPr>
        <p:txBody>
          <a:bodyPr wrap="square" rtlCol="0">
            <a:spAutoFit/>
          </a:bodyPr>
          <a:lstStyle/>
          <a:p>
            <a:r>
              <a:rPr lang="en-US" sz="3600" dirty="0">
                <a:solidFill>
                  <a:schemeClr val="bg1">
                    <a:lumMod val="95000"/>
                  </a:schemeClr>
                </a:solidFill>
              </a:rPr>
              <a:t>          </a:t>
            </a:r>
            <a:r>
              <a:rPr lang="en-US" sz="3600" dirty="0">
                <a:solidFill>
                  <a:schemeClr val="bg1">
                    <a:lumMod val="95000"/>
                  </a:schemeClr>
                </a:solidFill>
                <a:latin typeface="Arial Black" panose="020B0A04020102020204" pitchFamily="34" charset="0"/>
              </a:rPr>
              <a:t>ABOUT THE APP</a:t>
            </a:r>
            <a:endParaRPr lang="en-IN" sz="3600" dirty="0">
              <a:solidFill>
                <a:schemeClr val="bg1">
                  <a:lumMod val="95000"/>
                </a:schemeClr>
              </a:solidFill>
              <a:latin typeface="Arial Black" panose="020B0A04020102020204" pitchFamily="34" charset="0"/>
            </a:endParaRPr>
          </a:p>
        </p:txBody>
      </p:sp>
      <p:sp>
        <p:nvSpPr>
          <p:cNvPr id="7" name="TextBox 6">
            <a:extLst>
              <a:ext uri="{FF2B5EF4-FFF2-40B4-BE49-F238E27FC236}">
                <a16:creationId xmlns:a16="http://schemas.microsoft.com/office/drawing/2014/main" id="{F69D863C-7D67-4702-920B-AA64E7AE3D1F}"/>
              </a:ext>
            </a:extLst>
          </p:cNvPr>
          <p:cNvSpPr txBox="1"/>
          <p:nvPr/>
        </p:nvSpPr>
        <p:spPr>
          <a:xfrm>
            <a:off x="613980" y="1883665"/>
            <a:ext cx="4297680" cy="3416320"/>
          </a:xfrm>
          <a:prstGeom prst="rect">
            <a:avLst/>
          </a:prstGeom>
          <a:noFill/>
        </p:spPr>
        <p:txBody>
          <a:bodyPr wrap="square" rtlCol="0">
            <a:spAutoFit/>
          </a:bodyPr>
          <a:lstStyle/>
          <a:p>
            <a:r>
              <a:rPr lang="en-US" dirty="0">
                <a:solidFill>
                  <a:schemeClr val="bg1"/>
                </a:solidFill>
              </a:rPr>
              <a:t>Our application is visualized as a platform</a:t>
            </a:r>
          </a:p>
          <a:p>
            <a:r>
              <a:rPr lang="en-US" dirty="0">
                <a:solidFill>
                  <a:schemeClr val="bg1"/>
                </a:solidFill>
              </a:rPr>
              <a:t>Where you can buy, sell and learn to invest</a:t>
            </a:r>
          </a:p>
          <a:p>
            <a:r>
              <a:rPr lang="en-US" dirty="0">
                <a:solidFill>
                  <a:schemeClr val="bg1"/>
                </a:solidFill>
              </a:rPr>
              <a:t>In the stock market.</a:t>
            </a:r>
          </a:p>
          <a:p>
            <a:endParaRPr lang="en-US" dirty="0">
              <a:solidFill>
                <a:schemeClr val="bg1"/>
              </a:solidFill>
            </a:endParaRPr>
          </a:p>
          <a:p>
            <a:r>
              <a:rPr lang="en-US" dirty="0">
                <a:solidFill>
                  <a:schemeClr val="bg1"/>
                </a:solidFill>
              </a:rPr>
              <a:t>It is a complete learning platform where you can invest using our virtual money and hence no point of risking your money.</a:t>
            </a:r>
          </a:p>
          <a:p>
            <a:endParaRPr lang="en-US" dirty="0">
              <a:solidFill>
                <a:schemeClr val="bg1"/>
              </a:solidFill>
            </a:endParaRPr>
          </a:p>
          <a:p>
            <a:r>
              <a:rPr lang="en-US" dirty="0">
                <a:solidFill>
                  <a:schemeClr val="bg1"/>
                </a:solidFill>
              </a:rPr>
              <a:t>It is mainly targeted to newbies who want to start investing and have no experience.</a:t>
            </a:r>
          </a:p>
          <a:p>
            <a:endParaRPr lang="en-US" dirty="0">
              <a:solidFill>
                <a:schemeClr val="bg1"/>
              </a:solidFill>
            </a:endParaRPr>
          </a:p>
          <a:p>
            <a:endParaRPr lang="en-US" dirty="0">
              <a:solidFill>
                <a:schemeClr val="bg1"/>
              </a:solidFill>
            </a:endParaRPr>
          </a:p>
        </p:txBody>
      </p:sp>
      <p:sp>
        <p:nvSpPr>
          <p:cNvPr id="8" name="Footer Placeholder 7">
            <a:extLst>
              <a:ext uri="{FF2B5EF4-FFF2-40B4-BE49-F238E27FC236}">
                <a16:creationId xmlns:a16="http://schemas.microsoft.com/office/drawing/2014/main" id="{E62E0780-003B-409A-8360-9E185800728C}"/>
              </a:ext>
            </a:extLst>
          </p:cNvPr>
          <p:cNvSpPr>
            <a:spLocks noGrp="1"/>
          </p:cNvSpPr>
          <p:nvPr>
            <p:ph type="ftr" sz="quarter" idx="11"/>
          </p:nvPr>
        </p:nvSpPr>
        <p:spPr>
          <a:xfrm>
            <a:off x="7894320" y="6382983"/>
            <a:ext cx="4297680" cy="365125"/>
          </a:xfrm>
        </p:spPr>
        <p:txBody>
          <a:bodyPr/>
          <a:lstStyle/>
          <a:p>
            <a:r>
              <a:rPr lang="en-US" b="1" dirty="0"/>
              <a:t>This is just the idea. The app may be not functional as described.</a:t>
            </a:r>
            <a:r>
              <a:rPr lang="en-US" dirty="0"/>
              <a:t> </a:t>
            </a:r>
            <a:endParaRPr lang="en-IN" dirty="0"/>
          </a:p>
          <a:p>
            <a:endParaRPr lang="en-IN" dirty="0"/>
          </a:p>
        </p:txBody>
      </p:sp>
      <p:sp>
        <p:nvSpPr>
          <p:cNvPr id="2" name="TextBox 1">
            <a:extLst>
              <a:ext uri="{FF2B5EF4-FFF2-40B4-BE49-F238E27FC236}">
                <a16:creationId xmlns:a16="http://schemas.microsoft.com/office/drawing/2014/main" id="{BF166522-7033-4BE8-946B-F17E74242F74}"/>
              </a:ext>
            </a:extLst>
          </p:cNvPr>
          <p:cNvSpPr txBox="1"/>
          <p:nvPr/>
        </p:nvSpPr>
        <p:spPr>
          <a:xfrm>
            <a:off x="613980" y="1442558"/>
            <a:ext cx="3739896" cy="369332"/>
          </a:xfrm>
          <a:prstGeom prst="rect">
            <a:avLst/>
          </a:prstGeom>
          <a:noFill/>
        </p:spPr>
        <p:txBody>
          <a:bodyPr wrap="square" rtlCol="0">
            <a:spAutoFit/>
          </a:bodyPr>
          <a:lstStyle/>
          <a:p>
            <a:r>
              <a:rPr lang="en-US" dirty="0">
                <a:solidFill>
                  <a:schemeClr val="bg1"/>
                </a:solidFill>
              </a:rPr>
              <a:t>Theme – An Educational App.</a:t>
            </a:r>
          </a:p>
        </p:txBody>
      </p:sp>
    </p:spTree>
    <p:extLst>
      <p:ext uri="{BB962C8B-B14F-4D97-AF65-F5344CB8AC3E}">
        <p14:creationId xmlns:p14="http://schemas.microsoft.com/office/powerpoint/2010/main" val="4032753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E385A19-230C-4A97-874A-E66CD16583ED}"/>
              </a:ext>
            </a:extLst>
          </p:cNvPr>
          <p:cNvPicPr>
            <a:picLocks noChangeAspect="1"/>
          </p:cNvPicPr>
          <p:nvPr/>
        </p:nvPicPr>
        <p:blipFill rotWithShape="1">
          <a:blip r:embed="rId2">
            <a:extLst>
              <a:ext uri="{28A0092B-C50C-407E-A947-70E740481C1C}">
                <a14:useLocalDpi xmlns:a14="http://schemas.microsoft.com/office/drawing/2010/main" val="0"/>
              </a:ext>
            </a:extLst>
          </a:blip>
          <a:srcRect r="48502"/>
          <a:stretch/>
        </p:blipFill>
        <p:spPr>
          <a:xfrm>
            <a:off x="0" y="0"/>
            <a:ext cx="4767072" cy="6858000"/>
          </a:xfrm>
          <a:prstGeom prst="rect">
            <a:avLst/>
          </a:prstGeom>
        </p:spPr>
      </p:pic>
      <p:sp>
        <p:nvSpPr>
          <p:cNvPr id="7" name="TextBox 6">
            <a:extLst>
              <a:ext uri="{FF2B5EF4-FFF2-40B4-BE49-F238E27FC236}">
                <a16:creationId xmlns:a16="http://schemas.microsoft.com/office/drawing/2014/main" id="{59FD6637-B8A1-4665-B8FF-25B0135F9C73}"/>
              </a:ext>
            </a:extLst>
          </p:cNvPr>
          <p:cNvSpPr txBox="1"/>
          <p:nvPr/>
        </p:nvSpPr>
        <p:spPr>
          <a:xfrm>
            <a:off x="4830873" y="797523"/>
            <a:ext cx="6016752" cy="6186309"/>
          </a:xfrm>
          <a:prstGeom prst="rect">
            <a:avLst/>
          </a:prstGeom>
          <a:noFill/>
        </p:spPr>
        <p:txBody>
          <a:bodyPr wrap="square" rtlCol="0">
            <a:spAutoFit/>
          </a:bodyPr>
          <a:lstStyle/>
          <a:p>
            <a:r>
              <a:rPr lang="en-US" sz="3600" dirty="0">
                <a:effectLst>
                  <a:outerShdw blurRad="38100" dist="38100" dir="2700000" algn="tl">
                    <a:srgbClr val="000000">
                      <a:alpha val="43137"/>
                    </a:srgbClr>
                  </a:outerShdw>
                </a:effectLst>
                <a:latin typeface="Arial Black" panose="020B0A04020102020204" pitchFamily="34" charset="0"/>
              </a:rPr>
              <a:t>THE IDEA BEHIND THIS APP</a:t>
            </a:r>
          </a:p>
          <a:p>
            <a:endParaRPr lang="en-US" dirty="0"/>
          </a:p>
          <a:p>
            <a:r>
              <a:rPr lang="en-US" dirty="0"/>
              <a:t>We are aimed to make this app as a facility available for enthusiastic new investors.</a:t>
            </a:r>
          </a:p>
          <a:p>
            <a:endParaRPr lang="en-US" dirty="0"/>
          </a:p>
          <a:p>
            <a:r>
              <a:rPr lang="en-US" dirty="0"/>
              <a:t>A lot of people do not step in to invest as they fear of losing their money and we , here, used this loophole as a very potential idea that , if implemented correctly can be very beneficial for everyone.</a:t>
            </a:r>
          </a:p>
          <a:p>
            <a:endParaRPr lang="en-US" dirty="0"/>
          </a:p>
          <a:p>
            <a:r>
              <a:rPr lang="en-US" dirty="0"/>
              <a:t>The idea of virtual money is the ‘points’ that people will lose or gain in accordance with buying and selling of stocks whose stock price would change in real time providing a real life investing experience.</a:t>
            </a:r>
          </a:p>
          <a:p>
            <a:endParaRPr lang="en-US" dirty="0"/>
          </a:p>
          <a:p>
            <a:endParaRPr lang="en-US" dirty="0"/>
          </a:p>
          <a:p>
            <a:endParaRPr lang="en-US" dirty="0"/>
          </a:p>
          <a:p>
            <a:endParaRPr lang="en-IN" dirty="0"/>
          </a:p>
          <a:p>
            <a:endParaRPr lang="en-US" dirty="0"/>
          </a:p>
        </p:txBody>
      </p:sp>
      <p:sp>
        <p:nvSpPr>
          <p:cNvPr id="8" name="Footer Placeholder 7">
            <a:extLst>
              <a:ext uri="{FF2B5EF4-FFF2-40B4-BE49-F238E27FC236}">
                <a16:creationId xmlns:a16="http://schemas.microsoft.com/office/drawing/2014/main" id="{BA38C841-2708-4470-BAE3-214895DD94A7}"/>
              </a:ext>
            </a:extLst>
          </p:cNvPr>
          <p:cNvSpPr>
            <a:spLocks noGrp="1"/>
          </p:cNvSpPr>
          <p:nvPr>
            <p:ph type="ftr" sz="quarter" idx="11"/>
          </p:nvPr>
        </p:nvSpPr>
        <p:spPr>
          <a:xfrm>
            <a:off x="7839249" y="6365228"/>
            <a:ext cx="4315287" cy="365125"/>
          </a:xfrm>
        </p:spPr>
        <p:txBody>
          <a:bodyPr/>
          <a:lstStyle/>
          <a:p>
            <a:r>
              <a:rPr lang="en-US" b="1" dirty="0"/>
              <a:t>This is just the idea. The app may be not functional as described.</a:t>
            </a:r>
            <a:r>
              <a:rPr lang="en-US" dirty="0"/>
              <a:t> </a:t>
            </a:r>
            <a:endParaRPr lang="en-IN" dirty="0"/>
          </a:p>
          <a:p>
            <a:endParaRPr lang="en-IN" dirty="0"/>
          </a:p>
        </p:txBody>
      </p:sp>
    </p:spTree>
    <p:extLst>
      <p:ext uri="{BB962C8B-B14F-4D97-AF65-F5344CB8AC3E}">
        <p14:creationId xmlns:p14="http://schemas.microsoft.com/office/powerpoint/2010/main" val="678332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323</Words>
  <Application>Microsoft Office PowerPoint</Application>
  <PresentationFormat>Widescreen</PresentationFormat>
  <Paragraphs>38</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Arial Black</vt:lpstr>
      <vt:lpstr>Arial Rounded MT Bold</vt:lpstr>
      <vt:lpstr>Calibri</vt:lpstr>
      <vt:lpstr>Calibri Light</vt:lpstr>
      <vt:lpstr>Office Theme</vt:lpstr>
      <vt:lpstr>LearnOInvest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&amp; INVEST</dc:title>
  <dc:creator>Ayush Gupta</dc:creator>
  <cp:lastModifiedBy>Ayush Gupta</cp:lastModifiedBy>
  <cp:revision>17</cp:revision>
  <dcterms:created xsi:type="dcterms:W3CDTF">2021-05-26T12:51:16Z</dcterms:created>
  <dcterms:modified xsi:type="dcterms:W3CDTF">2021-05-28T08:37:55Z</dcterms:modified>
</cp:coreProperties>
</file>