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g goel" userId="28bf5488db43ef94" providerId="LiveId" clId="{FB0CBA30-CF49-41F0-90D0-7CFF7E6E9081}"/>
    <pc:docChg chg="undo custSel addSld delSld modSld">
      <pc:chgData name="chirag goel" userId="28bf5488db43ef94" providerId="LiveId" clId="{FB0CBA30-CF49-41F0-90D0-7CFF7E6E9081}" dt="2021-05-29T07:37:32.526" v="1566" actId="20577"/>
      <pc:docMkLst>
        <pc:docMk/>
      </pc:docMkLst>
      <pc:sldChg chg="addSp delSp modSp new mod setBg">
        <pc:chgData name="chirag goel" userId="28bf5488db43ef94" providerId="LiveId" clId="{FB0CBA30-CF49-41F0-90D0-7CFF7E6E9081}" dt="2021-05-29T06:55:43.995" v="202" actId="1076"/>
        <pc:sldMkLst>
          <pc:docMk/>
          <pc:sldMk cId="1089284030" sldId="256"/>
        </pc:sldMkLst>
        <pc:spChg chg="del mod">
          <ac:chgData name="chirag goel" userId="28bf5488db43ef94" providerId="LiveId" clId="{FB0CBA30-CF49-41F0-90D0-7CFF7E6E9081}" dt="2021-05-29T06:52:41.233" v="7" actId="478"/>
          <ac:spMkLst>
            <pc:docMk/>
            <pc:sldMk cId="1089284030" sldId="256"/>
            <ac:spMk id="2" creationId="{9C18AF21-AB22-4416-AE72-7ECED6FE2102}"/>
          </ac:spMkLst>
        </pc:spChg>
        <pc:spChg chg="del mod">
          <ac:chgData name="chirag goel" userId="28bf5488db43ef94" providerId="LiveId" clId="{FB0CBA30-CF49-41F0-90D0-7CFF7E6E9081}" dt="2021-05-29T06:52:43.957" v="8" actId="478"/>
          <ac:spMkLst>
            <pc:docMk/>
            <pc:sldMk cId="1089284030" sldId="256"/>
            <ac:spMk id="3" creationId="{33262202-34A6-4A44-ADF9-69B15952F315}"/>
          </ac:spMkLst>
        </pc:spChg>
        <pc:spChg chg="add mod">
          <ac:chgData name="chirag goel" userId="28bf5488db43ef94" providerId="LiveId" clId="{FB0CBA30-CF49-41F0-90D0-7CFF7E6E9081}" dt="2021-05-29T06:55:43.995" v="202" actId="1076"/>
          <ac:spMkLst>
            <pc:docMk/>
            <pc:sldMk cId="1089284030" sldId="256"/>
            <ac:spMk id="5" creationId="{285A632A-BB41-4B4C-BB02-DA22779740E3}"/>
          </ac:spMkLst>
        </pc:spChg>
        <pc:picChg chg="add mod modCrop">
          <ac:chgData name="chirag goel" userId="28bf5488db43ef94" providerId="LiveId" clId="{FB0CBA30-CF49-41F0-90D0-7CFF7E6E9081}" dt="2021-05-29T06:52:52.160" v="9" actId="14100"/>
          <ac:picMkLst>
            <pc:docMk/>
            <pc:sldMk cId="1089284030" sldId="256"/>
            <ac:picMk id="4" creationId="{AF1EF5FC-C0D7-4DF6-9174-22A8CAF56BCB}"/>
          </ac:picMkLst>
        </pc:picChg>
      </pc:sldChg>
      <pc:sldChg chg="modSp new del">
        <pc:chgData name="chirag goel" userId="28bf5488db43ef94" providerId="LiveId" clId="{FB0CBA30-CF49-41F0-90D0-7CFF7E6E9081}" dt="2021-05-29T06:58:14.663" v="214" actId="47"/>
        <pc:sldMkLst>
          <pc:docMk/>
          <pc:sldMk cId="3868347475" sldId="257"/>
        </pc:sldMkLst>
        <pc:spChg chg="mod">
          <ac:chgData name="chirag goel" userId="28bf5488db43ef94" providerId="LiveId" clId="{FB0CBA30-CF49-41F0-90D0-7CFF7E6E9081}" dt="2021-05-29T06:55:55.587" v="203" actId="47"/>
          <ac:spMkLst>
            <pc:docMk/>
            <pc:sldMk cId="3868347475" sldId="257"/>
            <ac:spMk id="2" creationId="{178758C0-B349-4B3B-9391-1275782ABDF2}"/>
          </ac:spMkLst>
        </pc:spChg>
        <pc:spChg chg="mod">
          <ac:chgData name="chirag goel" userId="28bf5488db43ef94" providerId="LiveId" clId="{FB0CBA30-CF49-41F0-90D0-7CFF7E6E9081}" dt="2021-05-29T06:55:55.587" v="203" actId="47"/>
          <ac:spMkLst>
            <pc:docMk/>
            <pc:sldMk cId="3868347475" sldId="257"/>
            <ac:spMk id="3" creationId="{2CDE809E-03D5-45D6-AF2B-405DBD9BB762}"/>
          </ac:spMkLst>
        </pc:spChg>
      </pc:sldChg>
      <pc:sldChg chg="delSp modSp new mod">
        <pc:chgData name="chirag goel" userId="28bf5488db43ef94" providerId="LiveId" clId="{FB0CBA30-CF49-41F0-90D0-7CFF7E6E9081}" dt="2021-05-29T07:00:28.281" v="302" actId="20577"/>
        <pc:sldMkLst>
          <pc:docMk/>
          <pc:sldMk cId="116060761" sldId="258"/>
        </pc:sldMkLst>
        <pc:spChg chg="del">
          <ac:chgData name="chirag goel" userId="28bf5488db43ef94" providerId="LiveId" clId="{FB0CBA30-CF49-41F0-90D0-7CFF7E6E9081}" dt="2021-05-29T06:57:39.928" v="207" actId="478"/>
          <ac:spMkLst>
            <pc:docMk/>
            <pc:sldMk cId="116060761" sldId="258"/>
            <ac:spMk id="2" creationId="{9D505C2A-056C-48CC-AC1D-ACC864EAFE59}"/>
          </ac:spMkLst>
        </pc:spChg>
        <pc:spChg chg="mod">
          <ac:chgData name="chirag goel" userId="28bf5488db43ef94" providerId="LiveId" clId="{FB0CBA30-CF49-41F0-90D0-7CFF7E6E9081}" dt="2021-05-29T07:00:28.281" v="302" actId="20577"/>
          <ac:spMkLst>
            <pc:docMk/>
            <pc:sldMk cId="116060761" sldId="258"/>
            <ac:spMk id="3" creationId="{F4976C58-B6B1-4116-AFC3-54487F866B5A}"/>
          </ac:spMkLst>
        </pc:spChg>
      </pc:sldChg>
      <pc:sldChg chg="modSp new mod">
        <pc:chgData name="chirag goel" userId="28bf5488db43ef94" providerId="LiveId" clId="{FB0CBA30-CF49-41F0-90D0-7CFF7E6E9081}" dt="2021-05-29T06:59:45.280" v="260" actId="5793"/>
        <pc:sldMkLst>
          <pc:docMk/>
          <pc:sldMk cId="2187347088" sldId="259"/>
        </pc:sldMkLst>
        <pc:spChg chg="mod">
          <ac:chgData name="chirag goel" userId="28bf5488db43ef94" providerId="LiveId" clId="{FB0CBA30-CF49-41F0-90D0-7CFF7E6E9081}" dt="2021-05-29T06:59:26.118" v="258" actId="403"/>
          <ac:spMkLst>
            <pc:docMk/>
            <pc:sldMk cId="2187347088" sldId="259"/>
            <ac:spMk id="2" creationId="{BD7566CD-DDD8-4D51-B48E-C170264A459F}"/>
          </ac:spMkLst>
        </pc:spChg>
        <pc:spChg chg="mod">
          <ac:chgData name="chirag goel" userId="28bf5488db43ef94" providerId="LiveId" clId="{FB0CBA30-CF49-41F0-90D0-7CFF7E6E9081}" dt="2021-05-29T06:59:45.280" v="260" actId="5793"/>
          <ac:spMkLst>
            <pc:docMk/>
            <pc:sldMk cId="2187347088" sldId="259"/>
            <ac:spMk id="3" creationId="{7A0769EB-168B-4EDB-BA92-C194DB279F74}"/>
          </ac:spMkLst>
        </pc:spChg>
      </pc:sldChg>
      <pc:sldChg chg="modSp new mod">
        <pc:chgData name="chirag goel" userId="28bf5488db43ef94" providerId="LiveId" clId="{FB0CBA30-CF49-41F0-90D0-7CFF7E6E9081}" dt="2021-05-29T07:06:39.129" v="349" actId="403"/>
        <pc:sldMkLst>
          <pc:docMk/>
          <pc:sldMk cId="1241786718" sldId="260"/>
        </pc:sldMkLst>
        <pc:spChg chg="mod">
          <ac:chgData name="chirag goel" userId="28bf5488db43ef94" providerId="LiveId" clId="{FB0CBA30-CF49-41F0-90D0-7CFF7E6E9081}" dt="2021-05-29T07:06:39.129" v="349" actId="403"/>
          <ac:spMkLst>
            <pc:docMk/>
            <pc:sldMk cId="1241786718" sldId="260"/>
            <ac:spMk id="2" creationId="{BE6E7B47-3815-4CED-8F8C-4E93A798C0EF}"/>
          </ac:spMkLst>
        </pc:spChg>
        <pc:spChg chg="mod">
          <ac:chgData name="chirag goel" userId="28bf5488db43ef94" providerId="LiveId" clId="{FB0CBA30-CF49-41F0-90D0-7CFF7E6E9081}" dt="2021-05-29T07:06:26.143" v="347" actId="403"/>
          <ac:spMkLst>
            <pc:docMk/>
            <pc:sldMk cId="1241786718" sldId="260"/>
            <ac:spMk id="3" creationId="{61C01FD8-DC77-4879-8777-B6D84F5252C5}"/>
          </ac:spMkLst>
        </pc:spChg>
      </pc:sldChg>
      <pc:sldChg chg="modSp new mod">
        <pc:chgData name="chirag goel" userId="28bf5488db43ef94" providerId="LiveId" clId="{FB0CBA30-CF49-41F0-90D0-7CFF7E6E9081}" dt="2021-05-29T07:12:03.010" v="549" actId="108"/>
        <pc:sldMkLst>
          <pc:docMk/>
          <pc:sldMk cId="2827567204" sldId="261"/>
        </pc:sldMkLst>
        <pc:spChg chg="mod">
          <ac:chgData name="chirag goel" userId="28bf5488db43ef94" providerId="LiveId" clId="{FB0CBA30-CF49-41F0-90D0-7CFF7E6E9081}" dt="2021-05-29T07:12:03.010" v="549" actId="108"/>
          <ac:spMkLst>
            <pc:docMk/>
            <pc:sldMk cId="2827567204" sldId="261"/>
            <ac:spMk id="2" creationId="{F43E3061-7D3F-4F9A-A3C6-3CFAFFC9B23A}"/>
          </ac:spMkLst>
        </pc:spChg>
        <pc:spChg chg="mod">
          <ac:chgData name="chirag goel" userId="28bf5488db43ef94" providerId="LiveId" clId="{FB0CBA30-CF49-41F0-90D0-7CFF7E6E9081}" dt="2021-05-29T07:11:50.023" v="548" actId="20577"/>
          <ac:spMkLst>
            <pc:docMk/>
            <pc:sldMk cId="2827567204" sldId="261"/>
            <ac:spMk id="3" creationId="{669BE942-8D12-4CC0-866D-E4CEFE1954C4}"/>
          </ac:spMkLst>
        </pc:spChg>
      </pc:sldChg>
      <pc:sldChg chg="addSp delSp modSp new mod">
        <pc:chgData name="chirag goel" userId="28bf5488db43ef94" providerId="LiveId" clId="{FB0CBA30-CF49-41F0-90D0-7CFF7E6E9081}" dt="2021-05-29T07:22:39.501" v="967" actId="478"/>
        <pc:sldMkLst>
          <pc:docMk/>
          <pc:sldMk cId="2999981643" sldId="262"/>
        </pc:sldMkLst>
        <pc:spChg chg="mod">
          <ac:chgData name="chirag goel" userId="28bf5488db43ef94" providerId="LiveId" clId="{FB0CBA30-CF49-41F0-90D0-7CFF7E6E9081}" dt="2021-05-29T07:13:19.288" v="601" actId="14100"/>
          <ac:spMkLst>
            <pc:docMk/>
            <pc:sldMk cId="2999981643" sldId="262"/>
            <ac:spMk id="2" creationId="{7443CF8E-E802-4E63-8872-9C59AAD58573}"/>
          </ac:spMkLst>
        </pc:spChg>
        <pc:spChg chg="mod">
          <ac:chgData name="chirag goel" userId="28bf5488db43ef94" providerId="LiveId" clId="{FB0CBA30-CF49-41F0-90D0-7CFF7E6E9081}" dt="2021-05-29T07:22:34.422" v="966" actId="20577"/>
          <ac:spMkLst>
            <pc:docMk/>
            <pc:sldMk cId="2999981643" sldId="262"/>
            <ac:spMk id="3" creationId="{BA28E5C8-BED2-403F-B7DC-8FD8F7D4F489}"/>
          </ac:spMkLst>
        </pc:spChg>
        <pc:spChg chg="add del mod">
          <ac:chgData name="chirag goel" userId="28bf5488db43ef94" providerId="LiveId" clId="{FB0CBA30-CF49-41F0-90D0-7CFF7E6E9081}" dt="2021-05-29T07:22:39.501" v="967" actId="478"/>
          <ac:spMkLst>
            <pc:docMk/>
            <pc:sldMk cId="2999981643" sldId="262"/>
            <ac:spMk id="4" creationId="{A5A62444-BD76-4E6F-9AE1-38A345FAF8EF}"/>
          </ac:spMkLst>
        </pc:spChg>
      </pc:sldChg>
      <pc:sldChg chg="modSp new mod">
        <pc:chgData name="chirag goel" userId="28bf5488db43ef94" providerId="LiveId" clId="{FB0CBA30-CF49-41F0-90D0-7CFF7E6E9081}" dt="2021-05-29T07:36:26.083" v="1545" actId="403"/>
        <pc:sldMkLst>
          <pc:docMk/>
          <pc:sldMk cId="4215846812" sldId="263"/>
        </pc:sldMkLst>
        <pc:spChg chg="mod">
          <ac:chgData name="chirag goel" userId="28bf5488db43ef94" providerId="LiveId" clId="{FB0CBA30-CF49-41F0-90D0-7CFF7E6E9081}" dt="2021-05-29T07:36:26.083" v="1545" actId="403"/>
          <ac:spMkLst>
            <pc:docMk/>
            <pc:sldMk cId="4215846812" sldId="263"/>
            <ac:spMk id="2" creationId="{A56DDA03-E97D-49BE-A412-6D55025E88E9}"/>
          </ac:spMkLst>
        </pc:spChg>
        <pc:spChg chg="mod">
          <ac:chgData name="chirag goel" userId="28bf5488db43ef94" providerId="LiveId" clId="{FB0CBA30-CF49-41F0-90D0-7CFF7E6E9081}" dt="2021-05-29T07:36:15.596" v="1537" actId="20577"/>
          <ac:spMkLst>
            <pc:docMk/>
            <pc:sldMk cId="4215846812" sldId="263"/>
            <ac:spMk id="3" creationId="{1D737C28-734A-41EA-8A88-73528DDAA41F}"/>
          </ac:spMkLst>
        </pc:spChg>
      </pc:sldChg>
      <pc:sldChg chg="modSp new mod">
        <pc:chgData name="chirag goel" userId="28bf5488db43ef94" providerId="LiveId" clId="{FB0CBA30-CF49-41F0-90D0-7CFF7E6E9081}" dt="2021-05-29T07:37:32.526" v="1566" actId="20577"/>
        <pc:sldMkLst>
          <pc:docMk/>
          <pc:sldMk cId="676268516" sldId="264"/>
        </pc:sldMkLst>
        <pc:spChg chg="mod">
          <ac:chgData name="chirag goel" userId="28bf5488db43ef94" providerId="LiveId" clId="{FB0CBA30-CF49-41F0-90D0-7CFF7E6E9081}" dt="2021-05-29T07:37:25.790" v="1551" actId="14100"/>
          <ac:spMkLst>
            <pc:docMk/>
            <pc:sldMk cId="676268516" sldId="264"/>
            <ac:spMk id="2" creationId="{0CD7944B-8B16-4540-BFCE-44809453629C}"/>
          </ac:spMkLst>
        </pc:spChg>
        <pc:spChg chg="mod">
          <ac:chgData name="chirag goel" userId="28bf5488db43ef94" providerId="LiveId" clId="{FB0CBA30-CF49-41F0-90D0-7CFF7E6E9081}" dt="2021-05-29T07:37:32.526" v="1566" actId="20577"/>
          <ac:spMkLst>
            <pc:docMk/>
            <pc:sldMk cId="676268516" sldId="264"/>
            <ac:spMk id="3" creationId="{0C06F74B-DE6D-4B12-B392-30F3E2432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49798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384037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65752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89477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86614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330406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44089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7878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94183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8491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363140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181961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63360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40663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48953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78900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F4948-4F7B-44F1-8B52-63A5B3389BC8}" type="datetimeFigureOut">
              <a:rPr lang="en-IN" smtClean="0"/>
              <a:t>29-05-2021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71749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7F4948-4F7B-44F1-8B52-63A5B3389BC8}" type="datetimeFigureOut">
              <a:rPr lang="en-IN" smtClean="0"/>
              <a:t>29-05-2021</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78F414-C3C0-4E48-B10E-EC5870C5561B}" type="slidenum">
              <a:rPr lang="en-IN" smtClean="0"/>
              <a:t>‹#›</a:t>
            </a:fld>
            <a:endParaRPr lang="en-IN" dirty="0"/>
          </a:p>
        </p:txBody>
      </p:sp>
    </p:spTree>
    <p:extLst>
      <p:ext uri="{BB962C8B-B14F-4D97-AF65-F5344CB8AC3E}">
        <p14:creationId xmlns:p14="http://schemas.microsoft.com/office/powerpoint/2010/main" val="9935198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wilio.com/whatsa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8000"/>
          </a:schemeClr>
        </a:solidFill>
        <a:effectLst/>
      </p:bgPr>
    </p:bg>
    <p:spTree>
      <p:nvGrpSpPr>
        <p:cNvPr id="1" name=""/>
        <p:cNvGrpSpPr/>
        <p:nvPr/>
      </p:nvGrpSpPr>
      <p:grpSpPr>
        <a:xfrm>
          <a:off x="0" y="0"/>
          <a:ext cx="0" cy="0"/>
          <a:chOff x="0" y="0"/>
          <a:chExt cx="0" cy="0"/>
        </a:xfrm>
      </p:grpSpPr>
      <p:pic>
        <p:nvPicPr>
          <p:cNvPr id="4" name="Google Shape;86;p14">
            <a:extLst>
              <a:ext uri="{FF2B5EF4-FFF2-40B4-BE49-F238E27FC236}">
                <a16:creationId xmlns:a16="http://schemas.microsoft.com/office/drawing/2014/main" id="{AF1EF5FC-C0D7-4DF6-9174-22A8CAF56BCB}"/>
              </a:ext>
            </a:extLst>
          </p:cNvPr>
          <p:cNvPicPr preferRelativeResize="0"/>
          <p:nvPr/>
        </p:nvPicPr>
        <p:blipFill rotWithShape="1">
          <a:blip r:embed="rId2">
            <a:alphaModFix/>
          </a:blip>
          <a:srcRect r="27129"/>
          <a:stretch/>
        </p:blipFill>
        <p:spPr>
          <a:xfrm>
            <a:off x="-1" y="0"/>
            <a:ext cx="8238653" cy="6858000"/>
          </a:xfrm>
          <a:prstGeom prst="rect">
            <a:avLst/>
          </a:prstGeom>
          <a:noFill/>
          <a:ln>
            <a:noFill/>
          </a:ln>
        </p:spPr>
      </p:pic>
      <p:sp>
        <p:nvSpPr>
          <p:cNvPr id="5" name="TextBox 4">
            <a:extLst>
              <a:ext uri="{FF2B5EF4-FFF2-40B4-BE49-F238E27FC236}">
                <a16:creationId xmlns:a16="http://schemas.microsoft.com/office/drawing/2014/main" id="{285A632A-BB41-4B4C-BB02-DA22779740E3}"/>
              </a:ext>
            </a:extLst>
          </p:cNvPr>
          <p:cNvSpPr txBox="1"/>
          <p:nvPr/>
        </p:nvSpPr>
        <p:spPr>
          <a:xfrm>
            <a:off x="8890503" y="2082297"/>
            <a:ext cx="3087232" cy="2308324"/>
          </a:xfrm>
          <a:prstGeom prst="rect">
            <a:avLst/>
          </a:prstGeom>
          <a:noFill/>
        </p:spPr>
        <p:txBody>
          <a:bodyPr wrap="square" rtlCol="0">
            <a:spAutoFit/>
          </a:bodyPr>
          <a:lstStyle/>
          <a:p>
            <a:r>
              <a:rPr lang="en-US" sz="4800" dirty="0">
                <a:latin typeface="Adobe Fangsong Std R" panose="02020400000000000000" pitchFamily="18" charset="-128"/>
                <a:ea typeface="Adobe Fangsong Std R" panose="02020400000000000000" pitchFamily="18" charset="-128"/>
              </a:rPr>
              <a:t>Creating WhatsApp Chat bot</a:t>
            </a:r>
            <a:endParaRPr lang="en-IN" sz="4800"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08928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76C58-B6B1-4116-AFC3-54487F866B5A}"/>
              </a:ext>
            </a:extLst>
          </p:cNvPr>
          <p:cNvSpPr>
            <a:spLocks noGrp="1"/>
          </p:cNvSpPr>
          <p:nvPr>
            <p:ph idx="1"/>
          </p:nvPr>
        </p:nvSpPr>
        <p:spPr>
          <a:xfrm>
            <a:off x="1738265" y="768790"/>
            <a:ext cx="9764758" cy="5320420"/>
          </a:xfrm>
        </p:spPr>
        <p:txBody>
          <a:bodyPr>
            <a:normAutofit lnSpcReduction="10000"/>
          </a:bodyPr>
          <a:lstStyle/>
          <a:p>
            <a:pPr marL="0" lvl="0" indent="0" algn="just" rtl="0">
              <a:lnSpc>
                <a:spcPct val="100000"/>
              </a:lnSpc>
              <a:spcBef>
                <a:spcPts val="0"/>
              </a:spcBef>
              <a:spcAft>
                <a:spcPts val="0"/>
              </a:spcAft>
              <a:buClr>
                <a:schemeClr val="dk1"/>
              </a:buClr>
              <a:buSzPts val="1100"/>
              <a:buFont typeface="Arial"/>
              <a:buNone/>
            </a:pPr>
            <a:r>
              <a:rPr lang="en-US" sz="2400" dirty="0">
                <a:solidFill>
                  <a:schemeClr val="dk1"/>
                </a:solidFill>
              </a:rPr>
              <a:t>Chatbots have become very popular. Almost all the business portals now have chatbots to serve the customer and quickly answer customer’s queries. These work round the clock to promote your business. In this blog, we will be discussing chatbot programming that will help in creating WhatsApp chatbot. </a:t>
            </a:r>
          </a:p>
          <a:p>
            <a:pPr marL="0" lvl="0" indent="0" algn="just" rtl="0">
              <a:lnSpc>
                <a:spcPct val="100000"/>
              </a:lnSpc>
              <a:spcBef>
                <a:spcPts val="0"/>
              </a:spcBef>
              <a:spcAft>
                <a:spcPts val="0"/>
              </a:spcAft>
              <a:buClr>
                <a:schemeClr val="dk1"/>
              </a:buClr>
              <a:buSzPts val="1100"/>
              <a:buFont typeface="Arial"/>
              <a:buNone/>
            </a:pPr>
            <a:endParaRPr lang="en-US" sz="2400"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sz="3200" b="1" dirty="0">
                <a:solidFill>
                  <a:schemeClr val="dk1"/>
                </a:solidFill>
                <a:latin typeface="Adobe Garamond Pro Bold" panose="02020702060506020403" pitchFamily="18" charset="0"/>
              </a:rPr>
              <a:t>What is A WhatsApp Bot?</a:t>
            </a:r>
          </a:p>
          <a:p>
            <a:pPr marL="0" lvl="0" indent="0" algn="just" rtl="0">
              <a:lnSpc>
                <a:spcPct val="100000"/>
              </a:lnSpc>
              <a:spcBef>
                <a:spcPts val="0"/>
              </a:spcBef>
              <a:spcAft>
                <a:spcPts val="0"/>
              </a:spcAft>
              <a:buClr>
                <a:schemeClr val="dk1"/>
              </a:buClr>
              <a:buSzPts val="1100"/>
              <a:buFont typeface="Arial"/>
              <a:buNone/>
            </a:pPr>
            <a:endParaRPr lang="en-US" sz="2400" b="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sz="2400" dirty="0">
                <a:solidFill>
                  <a:schemeClr val="dk1"/>
                </a:solidFill>
              </a:rPr>
              <a:t>Before going ahead, you need to know about WhatsApp bot. It's a software program which we used on WhatsApp. It enables you to have a conversation with customers and handle their issues with the use of this platform. Moreover, chatbots programming work round the clock, and they instantly answer the customer’s query, thus enhancing the customer’s experience.  Besides, you can save a lot of your time which you can use to focus on other customers.</a:t>
            </a:r>
          </a:p>
          <a:p>
            <a:endParaRPr lang="en-IN" dirty="0"/>
          </a:p>
        </p:txBody>
      </p:sp>
    </p:spTree>
    <p:extLst>
      <p:ext uri="{BB962C8B-B14F-4D97-AF65-F5344CB8AC3E}">
        <p14:creationId xmlns:p14="http://schemas.microsoft.com/office/powerpoint/2010/main" val="11606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66CD-DDD8-4D51-B48E-C170264A459F}"/>
              </a:ext>
            </a:extLst>
          </p:cNvPr>
          <p:cNvSpPr>
            <a:spLocks noGrp="1"/>
          </p:cNvSpPr>
          <p:nvPr>
            <p:ph type="title"/>
          </p:nvPr>
        </p:nvSpPr>
        <p:spPr/>
        <p:txBody>
          <a:bodyPr>
            <a:normAutofit/>
          </a:bodyPr>
          <a:lstStyle/>
          <a:p>
            <a:r>
              <a:rPr lang="en" b="1" dirty="0">
                <a:solidFill>
                  <a:schemeClr val="dk1"/>
                </a:solidFill>
                <a:latin typeface="Adobe Garamond Pro Bold" panose="02020702060506020403" pitchFamily="18" charset="0"/>
                <a:ea typeface="+mn-ea"/>
                <a:cs typeface="+mn-cs"/>
              </a:rPr>
              <a:t>Objectives of building WhatsApp bot</a:t>
            </a:r>
            <a:endParaRPr lang="en-IN"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7A0769EB-168B-4EDB-BA92-C194DB279F74}"/>
              </a:ext>
            </a:extLst>
          </p:cNvPr>
          <p:cNvSpPr>
            <a:spLocks noGrp="1"/>
          </p:cNvSpPr>
          <p:nvPr>
            <p:ph idx="1"/>
          </p:nvPr>
        </p:nvSpPr>
        <p:spPr/>
        <p:txBody>
          <a:bodyPr/>
          <a:lstStyle/>
          <a:p>
            <a:pPr marL="0" indent="0">
              <a:buNone/>
            </a:pPr>
            <a:r>
              <a:rPr lang="en-US" sz="2400" dirty="0">
                <a:solidFill>
                  <a:schemeClr val="dk1"/>
                </a:solidFill>
              </a:rPr>
              <a:t>The objective of any business is to assist their customers and to resolve their queries. There are many ways in which companies are addressing customer queries. It’s a great way to increase customer engagement, and at the same time, it also helps in promoting a better response rate. The objective is to build the customer’s interest. Creating your chatbot will help you leverage the opportunity and work towards brand building. You can also personalize your experience with the customer. Besides, WhatsApp encryption ensures that the app is absolutely safe and secure.</a:t>
            </a:r>
            <a:endParaRPr lang="en-US" sz="2400" dirty="0"/>
          </a:p>
          <a:p>
            <a:endParaRPr lang="en-IN" dirty="0"/>
          </a:p>
        </p:txBody>
      </p:sp>
    </p:spTree>
    <p:extLst>
      <p:ext uri="{BB962C8B-B14F-4D97-AF65-F5344CB8AC3E}">
        <p14:creationId xmlns:p14="http://schemas.microsoft.com/office/powerpoint/2010/main" val="218734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7B47-3815-4CED-8F8C-4E93A798C0EF}"/>
              </a:ext>
            </a:extLst>
          </p:cNvPr>
          <p:cNvSpPr>
            <a:spLocks noGrp="1"/>
          </p:cNvSpPr>
          <p:nvPr>
            <p:ph type="title"/>
          </p:nvPr>
        </p:nvSpPr>
        <p:spPr/>
        <p:txBody>
          <a:bodyPr>
            <a:normAutofit/>
          </a:bodyPr>
          <a:lstStyle/>
          <a:p>
            <a:r>
              <a:rPr lang="en-US" sz="4400" b="1" dirty="0">
                <a:solidFill>
                  <a:schemeClr val="dk1"/>
                </a:solidFill>
                <a:latin typeface="Adobe Garamond Pro Bold" panose="02020702060506020403" pitchFamily="18" charset="0"/>
                <a:ea typeface="+mn-ea"/>
                <a:cs typeface="+mn-cs"/>
              </a:rPr>
              <a:t>Advantages of using WhatsApp bot</a:t>
            </a:r>
            <a:endParaRPr lang="en-IN" sz="4400"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61C01FD8-DC77-4879-8777-B6D84F5252C5}"/>
              </a:ext>
            </a:extLst>
          </p:cNvPr>
          <p:cNvSpPr>
            <a:spLocks noGrp="1"/>
          </p:cNvSpPr>
          <p:nvPr>
            <p:ph idx="1"/>
          </p:nvPr>
        </p:nvSpPr>
        <p:spPr>
          <a:xfrm>
            <a:off x="1484310" y="2199993"/>
            <a:ext cx="10018713" cy="3591208"/>
          </a:xfrm>
        </p:spPr>
        <p:txBody>
          <a:bodyPr>
            <a:normAutofit/>
          </a:bodyPr>
          <a:lstStyle/>
          <a:p>
            <a:r>
              <a:rPr lang="en-US" sz="2800" dirty="0">
                <a:solidFill>
                  <a:schemeClr val="dk1"/>
                </a:solidFill>
              </a:rPr>
              <a:t>Sending reminders, alerts, and notifications. </a:t>
            </a:r>
          </a:p>
          <a:p>
            <a:r>
              <a:rPr lang="en-US" sz="2800" dirty="0">
                <a:solidFill>
                  <a:schemeClr val="dk1"/>
                </a:solidFill>
              </a:rPr>
              <a:t>Responding to customer's complaints and queries in real-time. </a:t>
            </a:r>
          </a:p>
          <a:p>
            <a:r>
              <a:rPr lang="en-US" sz="2800" dirty="0">
                <a:solidFill>
                  <a:schemeClr val="dk1"/>
                </a:solidFill>
              </a:rPr>
              <a:t>Helping customers to explore product catalog. </a:t>
            </a:r>
          </a:p>
          <a:p>
            <a:r>
              <a:rPr lang="en-US" sz="2800" dirty="0">
                <a:solidFill>
                  <a:schemeClr val="dk1"/>
                </a:solidFill>
              </a:rPr>
              <a:t>Sending updates on the ticket status and resolution. </a:t>
            </a:r>
          </a:p>
          <a:p>
            <a:r>
              <a:rPr lang="en-US" sz="2800" dirty="0">
                <a:solidFill>
                  <a:schemeClr val="dk1"/>
                </a:solidFill>
              </a:rPr>
              <a:t>Gathering customer feedback and more.</a:t>
            </a:r>
            <a:endParaRPr lang="en-IN" sz="2800" dirty="0">
              <a:solidFill>
                <a:schemeClr val="dk1"/>
              </a:solidFill>
            </a:endParaRPr>
          </a:p>
        </p:txBody>
      </p:sp>
    </p:spTree>
    <p:extLst>
      <p:ext uri="{BB962C8B-B14F-4D97-AF65-F5344CB8AC3E}">
        <p14:creationId xmlns:p14="http://schemas.microsoft.com/office/powerpoint/2010/main" val="124178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3061-7D3F-4F9A-A3C6-3CFAFFC9B23A}"/>
              </a:ext>
            </a:extLst>
          </p:cNvPr>
          <p:cNvSpPr>
            <a:spLocks noGrp="1"/>
          </p:cNvSpPr>
          <p:nvPr>
            <p:ph type="title"/>
          </p:nvPr>
        </p:nvSpPr>
        <p:spPr/>
        <p:txBody>
          <a:bodyPr/>
          <a:lstStyle/>
          <a:p>
            <a:r>
              <a:rPr lang="en-US" sz="4400" b="1" dirty="0">
                <a:solidFill>
                  <a:schemeClr val="dk1"/>
                </a:solidFill>
                <a:latin typeface="Adobe Garamond Pro Bold" panose="02020702060506020403" pitchFamily="18" charset="0"/>
                <a:ea typeface="+mn-ea"/>
                <a:cs typeface="+mn-cs"/>
              </a:rPr>
              <a:t>Frameworks used to build our chat bot?</a:t>
            </a:r>
            <a:endParaRPr lang="en-IN" sz="4400"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669BE942-8D12-4CC0-866D-E4CEFE1954C4}"/>
              </a:ext>
            </a:extLst>
          </p:cNvPr>
          <p:cNvSpPr>
            <a:spLocks noGrp="1"/>
          </p:cNvSpPr>
          <p:nvPr>
            <p:ph idx="1"/>
          </p:nvPr>
        </p:nvSpPr>
        <p:spPr/>
        <p:txBody>
          <a:bodyPr>
            <a:normAutofit fontScale="92500" lnSpcReduction="10000"/>
          </a:bodyPr>
          <a:lstStyle/>
          <a:p>
            <a:r>
              <a:rPr lang="en-US" dirty="0"/>
              <a:t>We are mainly using python 3.6 for creating our chatbot.</a:t>
            </a:r>
          </a:p>
          <a:p>
            <a:r>
              <a:rPr lang="en-US" b="0" i="0" dirty="0">
                <a:solidFill>
                  <a:srgbClr val="0D112B"/>
                </a:solidFill>
                <a:effectLst/>
                <a:latin typeface="Whitney SSm A"/>
              </a:rPr>
              <a:t>WhatsApp using the </a:t>
            </a:r>
            <a:r>
              <a:rPr lang="en-US" dirty="0">
                <a:solidFill>
                  <a:srgbClr val="0D112B"/>
                </a:solidFill>
                <a:latin typeface="Whitney SSm A"/>
                <a:hlinkClick r:id="rId2">
                  <a:extLst>
                    <a:ext uri="{A12FA001-AC4F-418D-AE19-62706E023703}">
                      <ahyp:hlinkClr xmlns:ahyp="http://schemas.microsoft.com/office/drawing/2018/hyperlinkcolor" val="tx"/>
                    </a:ext>
                  </a:extLst>
                </a:hlinkClick>
              </a:rPr>
              <a:t>Twilio API for WhatsApp</a:t>
            </a:r>
            <a:r>
              <a:rPr lang="en-US" dirty="0">
                <a:solidFill>
                  <a:srgbClr val="0D112B"/>
                </a:solidFill>
                <a:latin typeface="Whitney SSm A"/>
              </a:rPr>
              <a:t>.</a:t>
            </a:r>
          </a:p>
          <a:p>
            <a:r>
              <a:rPr lang="en-US" b="1" i="0" dirty="0">
                <a:solidFill>
                  <a:srgbClr val="0D112B"/>
                </a:solidFill>
                <a:effectLst/>
                <a:latin typeface="Whitney SSm A"/>
              </a:rPr>
              <a:t>Flask</a:t>
            </a:r>
            <a:r>
              <a:rPr lang="en-US" b="0" i="0" dirty="0">
                <a:solidFill>
                  <a:srgbClr val="0D112B"/>
                </a:solidFill>
                <a:effectLst/>
                <a:latin typeface="Whitney SSm A"/>
              </a:rPr>
              <a:t> : We will create a web application that responds to incoming WhatsApp messages with it.</a:t>
            </a:r>
          </a:p>
          <a:p>
            <a:r>
              <a:rPr lang="en-US" dirty="0">
                <a:solidFill>
                  <a:srgbClr val="0D112B"/>
                </a:solidFill>
                <a:latin typeface="Whitney SSm A"/>
              </a:rPr>
              <a:t>n</a:t>
            </a:r>
            <a:r>
              <a:rPr lang="en-US" b="0" i="0" dirty="0">
                <a:solidFill>
                  <a:srgbClr val="0D112B"/>
                </a:solidFill>
                <a:effectLst/>
                <a:latin typeface="Whitney SSm A"/>
              </a:rPr>
              <a:t>grok : We will use this handy utility to connect the Flask application running on your system to a public URL that Twilio can connect to. This is necessary for the development version of the chatbot because computer is likely behind a router or firewall, so it isn’t directly reachable on the Internet.</a:t>
            </a:r>
          </a:p>
          <a:p>
            <a:endParaRPr lang="en-IN" dirty="0"/>
          </a:p>
        </p:txBody>
      </p:sp>
    </p:spTree>
    <p:extLst>
      <p:ext uri="{BB962C8B-B14F-4D97-AF65-F5344CB8AC3E}">
        <p14:creationId xmlns:p14="http://schemas.microsoft.com/office/powerpoint/2010/main" val="282756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CF8E-E802-4E63-8872-9C59AAD58573}"/>
              </a:ext>
            </a:extLst>
          </p:cNvPr>
          <p:cNvSpPr>
            <a:spLocks noGrp="1"/>
          </p:cNvSpPr>
          <p:nvPr>
            <p:ph type="title"/>
          </p:nvPr>
        </p:nvSpPr>
        <p:spPr>
          <a:xfrm>
            <a:off x="1398833" y="463989"/>
            <a:ext cx="9760093" cy="1659048"/>
          </a:xfrm>
        </p:spPr>
        <p:txBody>
          <a:bodyPr>
            <a:normAutofit/>
          </a:bodyPr>
          <a:lstStyle/>
          <a:p>
            <a:r>
              <a:rPr lang="en-US" sz="6600" b="1" dirty="0">
                <a:solidFill>
                  <a:schemeClr val="dk1"/>
                </a:solidFill>
                <a:latin typeface="Adobe Garamond Pro Bold" panose="02020702060506020403" pitchFamily="18" charset="0"/>
                <a:ea typeface="+mn-ea"/>
                <a:cs typeface="+mn-cs"/>
              </a:rPr>
              <a:t>Features</a:t>
            </a:r>
            <a:endParaRPr lang="en-IN" sz="6600"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BA28E5C8-BED2-403F-B7DC-8FD8F7D4F489}"/>
              </a:ext>
            </a:extLst>
          </p:cNvPr>
          <p:cNvSpPr>
            <a:spLocks noGrp="1"/>
          </p:cNvSpPr>
          <p:nvPr>
            <p:ph idx="1"/>
          </p:nvPr>
        </p:nvSpPr>
        <p:spPr>
          <a:xfrm>
            <a:off x="1544988" y="2713880"/>
            <a:ext cx="10159332" cy="4734963"/>
          </a:xfrm>
        </p:spPr>
        <p:txBody>
          <a:bodyPr>
            <a:noAutofit/>
          </a:bodyPr>
          <a:lstStyle/>
          <a:p>
            <a:r>
              <a:rPr lang="en-US" sz="1600" b="1" dirty="0"/>
              <a:t>Contest Reminder :</a:t>
            </a:r>
          </a:p>
          <a:p>
            <a:pPr lvl="1">
              <a:buFont typeface="Wingdings" panose="05000000000000000000" pitchFamily="2" charset="2"/>
              <a:buChar char="§"/>
            </a:pPr>
            <a:r>
              <a:rPr lang="en-US" sz="1600" dirty="0"/>
              <a:t>Competitive coding contest reminders and information.</a:t>
            </a:r>
          </a:p>
          <a:p>
            <a:pPr lvl="1">
              <a:buFont typeface="Wingdings" panose="05000000000000000000" pitchFamily="2" charset="2"/>
              <a:buChar char="§"/>
            </a:pPr>
            <a:r>
              <a:rPr lang="en-US" sz="1600" dirty="0"/>
              <a:t>Including contest on leetcode , codechef, code forces etc.</a:t>
            </a:r>
          </a:p>
          <a:p>
            <a:pPr lvl="1">
              <a:buFont typeface="Wingdings" panose="05000000000000000000" pitchFamily="2" charset="2"/>
              <a:buChar char="§"/>
            </a:pPr>
            <a:r>
              <a:rPr lang="en-US" sz="1600" dirty="0"/>
              <a:t>Command : contest &lt;site_name&gt; upcoming/ongoing</a:t>
            </a:r>
          </a:p>
          <a:p>
            <a:pPr lvl="1">
              <a:buFont typeface="Wingdings" panose="05000000000000000000" pitchFamily="2" charset="2"/>
              <a:buChar char="§"/>
            </a:pPr>
            <a:r>
              <a:rPr lang="en-US" sz="1600" dirty="0"/>
              <a:t>Sample commands  :</a:t>
            </a:r>
          </a:p>
          <a:p>
            <a:pPr marL="1428750" lvl="2" indent="-514350">
              <a:buSzPct val="100000"/>
              <a:buFont typeface="+mj-lt"/>
              <a:buAutoNum type="romanLcPeriod"/>
            </a:pPr>
            <a:r>
              <a:rPr lang="en-US" sz="1600" dirty="0"/>
              <a:t>“contest leetcode ongoing”</a:t>
            </a:r>
          </a:p>
          <a:p>
            <a:pPr marL="1428750" lvl="2" indent="-514350">
              <a:buSzPct val="100000"/>
              <a:buFont typeface="+mj-lt"/>
              <a:buAutoNum type="romanLcPeriod"/>
            </a:pPr>
            <a:r>
              <a:rPr lang="en-US" sz="1600" dirty="0"/>
              <a:t>”contest codechef upcoming”</a:t>
            </a:r>
          </a:p>
          <a:p>
            <a:pPr lvl="1">
              <a:buFont typeface="Wingdings" panose="05000000000000000000" pitchFamily="2" charset="2"/>
              <a:buChar char="§"/>
            </a:pPr>
            <a:r>
              <a:rPr lang="en-US" sz="1600" dirty="0"/>
              <a:t>Output :  </a:t>
            </a:r>
          </a:p>
          <a:p>
            <a:pPr marL="1428750" lvl="2" indent="-514350">
              <a:buSzPct val="100000"/>
              <a:buFont typeface="+mj-lt"/>
              <a:buAutoNum type="romanLcPeriod"/>
            </a:pPr>
            <a:r>
              <a:rPr lang="en-US" sz="1600" dirty="0"/>
              <a:t> Ongoing Contests on </a:t>
            </a:r>
            <a:r>
              <a:rPr lang="en-US" sz="1600" b="1" dirty="0"/>
              <a:t>LeetCode :-</a:t>
            </a:r>
          </a:p>
          <a:p>
            <a:pPr marL="914400" lvl="2" indent="0">
              <a:buSzPct val="100000"/>
              <a:buNone/>
            </a:pPr>
            <a:r>
              <a:rPr lang="en-US" sz="1600" b="1" dirty="0"/>
              <a:t>                BiWeekly </a:t>
            </a:r>
            <a:r>
              <a:rPr lang="en-US" sz="1600" dirty="0"/>
              <a:t>: 29</a:t>
            </a:r>
            <a:r>
              <a:rPr lang="en-US" sz="1600" baseline="30000" dirty="0"/>
              <a:t>th</a:t>
            </a:r>
            <a:r>
              <a:rPr lang="en-US" sz="1600" dirty="0"/>
              <a:t> May 2021  (20.00-21.30)</a:t>
            </a:r>
          </a:p>
          <a:p>
            <a:pPr marL="1428750" lvl="2" indent="-514350">
              <a:buSzPct val="100000"/>
              <a:buFont typeface="+mj-lt"/>
              <a:buAutoNum type="romanLcPeriod" startAt="2"/>
            </a:pPr>
            <a:r>
              <a:rPr lang="en-US" sz="1600" dirty="0"/>
              <a:t>Upcoming Contests on </a:t>
            </a:r>
            <a:r>
              <a:rPr lang="en-US" sz="1600" b="1" dirty="0"/>
              <a:t>CodeChef :-</a:t>
            </a:r>
          </a:p>
          <a:p>
            <a:pPr marL="914400" lvl="2" indent="0">
              <a:buSzPct val="100000"/>
              <a:buNone/>
            </a:pPr>
            <a:r>
              <a:rPr lang="en-US" sz="1600" b="1" dirty="0"/>
              <a:t>                 Lunch Time </a:t>
            </a:r>
            <a:r>
              <a:rPr lang="en-US" sz="1600" dirty="0"/>
              <a:t>: 31</a:t>
            </a:r>
            <a:r>
              <a:rPr lang="en-US" sz="1600" baseline="30000" dirty="0"/>
              <a:t>st</a:t>
            </a:r>
            <a:r>
              <a:rPr lang="en-US" sz="1600" dirty="0"/>
              <a:t> May 2021 (20.00-23.00)                            </a:t>
            </a:r>
          </a:p>
          <a:p>
            <a:pPr lvl="1">
              <a:buFont typeface="Wingdings" panose="05000000000000000000" pitchFamily="2" charset="2"/>
              <a:buChar char="§"/>
            </a:pPr>
            <a:endParaRPr lang="en-US" sz="1600" dirty="0"/>
          </a:p>
          <a:p>
            <a:pPr>
              <a:buFont typeface="Wingdings" panose="05000000000000000000" pitchFamily="2" charset="2"/>
              <a:buChar char="§"/>
            </a:pPr>
            <a:endParaRPr lang="en-US" sz="1600" dirty="0"/>
          </a:p>
          <a:p>
            <a:pPr>
              <a:buFont typeface="Wingdings" panose="05000000000000000000" pitchFamily="2" charset="2"/>
              <a:buChar char="§"/>
            </a:pPr>
            <a:endParaRPr lang="en-US" sz="1600" dirty="0"/>
          </a:p>
          <a:p>
            <a:pPr marL="0" indent="0">
              <a:buNone/>
            </a:pPr>
            <a:endParaRPr lang="en-IN" sz="1600" dirty="0"/>
          </a:p>
        </p:txBody>
      </p:sp>
    </p:spTree>
    <p:extLst>
      <p:ext uri="{BB962C8B-B14F-4D97-AF65-F5344CB8AC3E}">
        <p14:creationId xmlns:p14="http://schemas.microsoft.com/office/powerpoint/2010/main" val="299998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DA03-E97D-49BE-A412-6D55025E88E9}"/>
              </a:ext>
            </a:extLst>
          </p:cNvPr>
          <p:cNvSpPr>
            <a:spLocks noGrp="1"/>
          </p:cNvSpPr>
          <p:nvPr>
            <p:ph type="title"/>
          </p:nvPr>
        </p:nvSpPr>
        <p:spPr>
          <a:xfrm>
            <a:off x="1484310" y="362243"/>
            <a:ext cx="9696719" cy="1468925"/>
          </a:xfrm>
        </p:spPr>
        <p:txBody>
          <a:bodyPr>
            <a:normAutofit/>
          </a:bodyPr>
          <a:lstStyle/>
          <a:p>
            <a:r>
              <a:rPr lang="en-US" sz="6000" b="1" dirty="0">
                <a:solidFill>
                  <a:schemeClr val="dk1"/>
                </a:solidFill>
                <a:latin typeface="Adobe Garamond Pro Bold" panose="02020702060506020403" pitchFamily="18" charset="0"/>
                <a:ea typeface="+mn-ea"/>
                <a:cs typeface="+mn-cs"/>
              </a:rPr>
              <a:t>Features</a:t>
            </a:r>
            <a:endParaRPr lang="en-IN" sz="6000" dirty="0"/>
          </a:p>
        </p:txBody>
      </p:sp>
      <p:sp>
        <p:nvSpPr>
          <p:cNvPr id="3" name="Content Placeholder 2">
            <a:extLst>
              <a:ext uri="{FF2B5EF4-FFF2-40B4-BE49-F238E27FC236}">
                <a16:creationId xmlns:a16="http://schemas.microsoft.com/office/drawing/2014/main" id="{1D737C28-734A-41EA-8A88-73528DDAA41F}"/>
              </a:ext>
            </a:extLst>
          </p:cNvPr>
          <p:cNvSpPr>
            <a:spLocks noGrp="1"/>
          </p:cNvSpPr>
          <p:nvPr>
            <p:ph idx="1"/>
          </p:nvPr>
        </p:nvSpPr>
        <p:spPr>
          <a:xfrm>
            <a:off x="1484310" y="1987420"/>
            <a:ext cx="10589502" cy="4870579"/>
          </a:xfrm>
        </p:spPr>
        <p:txBody>
          <a:bodyPr>
            <a:normAutofit fontScale="62500" lnSpcReduction="20000"/>
          </a:bodyPr>
          <a:lstStyle/>
          <a:p>
            <a:r>
              <a:rPr lang="en-US" sz="2900" b="1" dirty="0"/>
              <a:t>Assignment alerts:</a:t>
            </a:r>
          </a:p>
          <a:p>
            <a:pPr lvl="1">
              <a:buFont typeface="Wingdings" panose="05000000000000000000" pitchFamily="2" charset="2"/>
              <a:buChar char="§"/>
            </a:pPr>
            <a:r>
              <a:rPr lang="en-US" sz="2900" dirty="0"/>
              <a:t>Deadline of college assignments.</a:t>
            </a:r>
          </a:p>
          <a:p>
            <a:pPr lvl="1">
              <a:buFont typeface="Wingdings" panose="05000000000000000000" pitchFamily="2" charset="2"/>
              <a:buChar char="§"/>
            </a:pPr>
            <a:r>
              <a:rPr lang="en-US" sz="2900" dirty="0"/>
              <a:t>It will give daily reminders for left submission.</a:t>
            </a:r>
          </a:p>
          <a:p>
            <a:pPr lvl="1">
              <a:buFont typeface="Wingdings" panose="05000000000000000000" pitchFamily="2" charset="2"/>
              <a:buChar char="§"/>
            </a:pPr>
            <a:r>
              <a:rPr lang="en-US" sz="2900" dirty="0"/>
              <a:t>Command : assignment &lt;subject_name&gt; &lt;last_date&gt;</a:t>
            </a:r>
          </a:p>
          <a:p>
            <a:pPr lvl="1">
              <a:buFont typeface="Wingdings" panose="05000000000000000000" pitchFamily="2" charset="2"/>
              <a:buChar char="§"/>
            </a:pPr>
            <a:r>
              <a:rPr lang="en-US" sz="2900" dirty="0"/>
              <a:t>Sample command : </a:t>
            </a:r>
            <a:r>
              <a:rPr lang="en-US" sz="2900"/>
              <a:t>assignment Maths </a:t>
            </a:r>
            <a:r>
              <a:rPr lang="en-US" sz="2900" dirty="0"/>
              <a:t>6-6-2021</a:t>
            </a:r>
          </a:p>
          <a:p>
            <a:pPr lvl="1">
              <a:buFont typeface="Wingdings" panose="05000000000000000000" pitchFamily="2" charset="2"/>
              <a:buChar char="§"/>
            </a:pPr>
            <a:r>
              <a:rPr lang="en-US" sz="2900" dirty="0"/>
              <a:t>Output : Assignment Alert!!</a:t>
            </a:r>
          </a:p>
          <a:p>
            <a:pPr marL="0" indent="0">
              <a:buNone/>
            </a:pPr>
            <a:r>
              <a:rPr lang="en-US" sz="2900" dirty="0"/>
              <a:t>			     </a:t>
            </a:r>
            <a:r>
              <a:rPr lang="en-US" sz="2900" b="1" dirty="0"/>
              <a:t>7 days </a:t>
            </a:r>
            <a:r>
              <a:rPr lang="en-US" sz="2900" dirty="0"/>
              <a:t>left for </a:t>
            </a:r>
            <a:r>
              <a:rPr lang="en-US" sz="2900" b="1" dirty="0"/>
              <a:t>Maths assignment </a:t>
            </a:r>
          </a:p>
          <a:p>
            <a:pPr marL="0" indent="0">
              <a:buNone/>
            </a:pPr>
            <a:r>
              <a:rPr lang="en-US" sz="2900" b="1" dirty="0"/>
              <a:t> </a:t>
            </a:r>
          </a:p>
          <a:p>
            <a:r>
              <a:rPr lang="en-US" sz="2900" dirty="0"/>
              <a:t> </a:t>
            </a:r>
            <a:r>
              <a:rPr lang="en-US" sz="2900" b="1" dirty="0"/>
              <a:t>For Submitted Assignment        </a:t>
            </a:r>
          </a:p>
          <a:p>
            <a:pPr lvl="1">
              <a:buFont typeface="Wingdings" panose="05000000000000000000" pitchFamily="2" charset="2"/>
              <a:buChar char="§"/>
            </a:pPr>
            <a:r>
              <a:rPr lang="en-US" sz="2900" b="1" dirty="0"/>
              <a:t> </a:t>
            </a:r>
            <a:r>
              <a:rPr lang="en-US" sz="2900" dirty="0"/>
              <a:t>Command : assignment &lt;subject_name&gt; submitted (This commands stops the alerts for the specified assignment).</a:t>
            </a:r>
          </a:p>
          <a:p>
            <a:pPr lvl="1">
              <a:buFont typeface="Wingdings" panose="05000000000000000000" pitchFamily="2" charset="2"/>
              <a:buChar char="§"/>
            </a:pPr>
            <a:r>
              <a:rPr lang="en-US" sz="2900" b="1" dirty="0"/>
              <a:t> </a:t>
            </a:r>
            <a:r>
              <a:rPr lang="en-US" sz="2900" dirty="0"/>
              <a:t>Sample Command : assignment Maths submitted</a:t>
            </a:r>
          </a:p>
          <a:p>
            <a:endParaRPr lang="en-US" sz="2000" dirty="0"/>
          </a:p>
          <a:p>
            <a:pPr marL="0" indent="0">
              <a:buNone/>
            </a:pPr>
            <a:r>
              <a:rPr lang="en-US" sz="2000" b="1" dirty="0"/>
              <a:t>  </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21584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944B-8B16-4540-BFCE-44809453629C}"/>
              </a:ext>
            </a:extLst>
          </p:cNvPr>
          <p:cNvSpPr>
            <a:spLocks noGrp="1"/>
          </p:cNvSpPr>
          <p:nvPr>
            <p:ph type="title"/>
          </p:nvPr>
        </p:nvSpPr>
        <p:spPr>
          <a:xfrm>
            <a:off x="1484311" y="685800"/>
            <a:ext cx="10018714" cy="1505139"/>
          </a:xfrm>
        </p:spPr>
        <p:txBody>
          <a:bodyPr>
            <a:normAutofit/>
          </a:bodyPr>
          <a:lstStyle/>
          <a:p>
            <a:r>
              <a:rPr lang="en-US" sz="4800" b="1" dirty="0">
                <a:solidFill>
                  <a:schemeClr val="dk1"/>
                </a:solidFill>
                <a:latin typeface="Adobe Garamond Pro Bold" panose="02020702060506020403" pitchFamily="18" charset="0"/>
                <a:ea typeface="+mn-ea"/>
                <a:cs typeface="+mn-cs"/>
              </a:rPr>
              <a:t>Features</a:t>
            </a:r>
            <a:endParaRPr lang="en-IN" sz="4800" dirty="0"/>
          </a:p>
        </p:txBody>
      </p:sp>
      <p:sp>
        <p:nvSpPr>
          <p:cNvPr id="3" name="Content Placeholder 2">
            <a:extLst>
              <a:ext uri="{FF2B5EF4-FFF2-40B4-BE49-F238E27FC236}">
                <a16:creationId xmlns:a16="http://schemas.microsoft.com/office/drawing/2014/main" id="{0C06F74B-DE6D-4B12-B392-30F3E24321AD}"/>
              </a:ext>
            </a:extLst>
          </p:cNvPr>
          <p:cNvSpPr>
            <a:spLocks noGrp="1"/>
          </p:cNvSpPr>
          <p:nvPr>
            <p:ph idx="1"/>
          </p:nvPr>
        </p:nvSpPr>
        <p:spPr>
          <a:xfrm>
            <a:off x="1484310" y="2190939"/>
            <a:ext cx="10018713" cy="3600261"/>
          </a:xfrm>
        </p:spPr>
        <p:txBody>
          <a:bodyPr>
            <a:normAutofit fontScale="92500" lnSpcReduction="10000"/>
          </a:bodyPr>
          <a:lstStyle/>
          <a:p>
            <a:r>
              <a:rPr lang="en-US" dirty="0"/>
              <a:t>Class alerts:</a:t>
            </a:r>
          </a:p>
          <a:p>
            <a:pPr lvl="1">
              <a:buFont typeface="Wingdings" panose="05000000000000000000" pitchFamily="2" charset="2"/>
              <a:buChar char="§"/>
            </a:pPr>
            <a:r>
              <a:rPr lang="en-US" sz="2400" dirty="0"/>
              <a:t>Deadline of college assignments.</a:t>
            </a:r>
          </a:p>
          <a:p>
            <a:pPr lvl="1">
              <a:buFont typeface="Wingdings" panose="05000000000000000000" pitchFamily="2" charset="2"/>
              <a:buChar char="§"/>
            </a:pPr>
            <a:r>
              <a:rPr lang="en-US" sz="2400" dirty="0"/>
              <a:t>It will give daily reminders for left submission.</a:t>
            </a:r>
          </a:p>
          <a:p>
            <a:pPr lvl="1">
              <a:buFont typeface="Wingdings" panose="05000000000000000000" pitchFamily="2" charset="2"/>
              <a:buChar char="§"/>
            </a:pPr>
            <a:r>
              <a:rPr lang="en-US" sz="2400" dirty="0"/>
              <a:t>Command : class &lt;subject_name&gt; &lt;scheduled_date&gt; &lt;scheduled_time&gt;</a:t>
            </a:r>
          </a:p>
          <a:p>
            <a:pPr lvl="1">
              <a:buFont typeface="Wingdings" panose="05000000000000000000" pitchFamily="2" charset="2"/>
              <a:buChar char="§"/>
            </a:pPr>
            <a:r>
              <a:rPr lang="en-US" sz="2400" dirty="0"/>
              <a:t>Sample command : class Maths 31-5-2021 11:00</a:t>
            </a:r>
          </a:p>
          <a:p>
            <a:pPr lvl="1">
              <a:buFont typeface="Wingdings" panose="05000000000000000000" pitchFamily="2" charset="2"/>
              <a:buChar char="§"/>
            </a:pPr>
            <a:r>
              <a:rPr lang="en-US" sz="2400" dirty="0"/>
              <a:t>Output : class reminder!! </a:t>
            </a:r>
          </a:p>
          <a:p>
            <a:pPr marL="0" indent="0">
              <a:buNone/>
            </a:pPr>
            <a:r>
              <a:rPr lang="en-US" dirty="0"/>
              <a:t>			Hurry!! 10 minutes left for </a:t>
            </a:r>
            <a:r>
              <a:rPr lang="en-US" b="1" dirty="0"/>
              <a:t>Maths class scheduled today.</a:t>
            </a:r>
          </a:p>
          <a:p>
            <a:pPr lvl="1">
              <a:buFont typeface="Wingdings" panose="05000000000000000000" pitchFamily="2" charset="2"/>
              <a:buChar char="§"/>
            </a:pPr>
            <a:r>
              <a:rPr lang="en-IN" sz="2400" dirty="0"/>
              <a:t>    Gives alerts till the 10 mins before scheduled meeting</a:t>
            </a:r>
            <a:r>
              <a:rPr lang="en-IN" dirty="0"/>
              <a:t>.</a:t>
            </a:r>
          </a:p>
          <a:p>
            <a:endParaRPr lang="en-IN" dirty="0"/>
          </a:p>
        </p:txBody>
      </p:sp>
    </p:spTree>
    <p:extLst>
      <p:ext uri="{BB962C8B-B14F-4D97-AF65-F5344CB8AC3E}">
        <p14:creationId xmlns:p14="http://schemas.microsoft.com/office/powerpoint/2010/main" val="67626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95</TotalTime>
  <Words>634</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Fangsong Std R</vt:lpstr>
      <vt:lpstr>Adobe Garamond Pro Bold</vt:lpstr>
      <vt:lpstr>Arial</vt:lpstr>
      <vt:lpstr>Corbel</vt:lpstr>
      <vt:lpstr>Whitney SSm A</vt:lpstr>
      <vt:lpstr>Wingdings</vt:lpstr>
      <vt:lpstr>Parallax</vt:lpstr>
      <vt:lpstr>PowerPoint Presentation</vt:lpstr>
      <vt:lpstr>PowerPoint Presentation</vt:lpstr>
      <vt:lpstr>Objectives of building WhatsApp bot</vt:lpstr>
      <vt:lpstr>Advantages of using WhatsApp bot</vt:lpstr>
      <vt:lpstr>Frameworks used to build our chat bot?</vt:lpstr>
      <vt:lpstr>Features</vt:lpstr>
      <vt:lpstr>Features</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goel</dc:creator>
  <cp:lastModifiedBy>Rishabh Gupta</cp:lastModifiedBy>
  <cp:revision>12</cp:revision>
  <dcterms:created xsi:type="dcterms:W3CDTF">2021-05-29T06:38:39Z</dcterms:created>
  <dcterms:modified xsi:type="dcterms:W3CDTF">2021-05-29T08:16:47Z</dcterms:modified>
</cp:coreProperties>
</file>