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0" r:id="rId4"/>
    <p:sldId id="261" r:id="rId5"/>
    <p:sldId id="258" r:id="rId6"/>
    <p:sldId id="259" r:id="rId7"/>
    <p:sldId id="262"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61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6991C4-B1E9-46CC-AAB4-9424E444977B}" v="2884" dt="2021-05-28T07:36:10.686"/>
    <p1510:client id="{9A572137-5AE0-46AC-8245-DFCFCD20D16E}" v="631" dt="2021-05-29T08:27:26.741"/>
    <p1510:client id="{CD859CE5-DFB5-45D3-B532-8FB40A6EBDE6}" v="3351" dt="2021-05-29T08:14:48.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88052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3350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69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633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3796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1167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4948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23540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464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2549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367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8481541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commons.wikimedia.org/wiki/File:CSS.3.svg" TargetMode="External"/><Relationship Id="rId7" Type="http://schemas.openxmlformats.org/officeDocument/2006/relationships/hyperlink" Target="https://makotonoblog.be/installer-mongodb-3-ubuntu-16-04-lts-linux-mint-18/"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jpeg"/><Relationship Id="rId11" Type="http://schemas.openxmlformats.org/officeDocument/2006/relationships/hyperlink" Target="https://sq.wikipedia.org/wiki/Html_5" TargetMode="External"/><Relationship Id="rId5" Type="http://schemas.openxmlformats.org/officeDocument/2006/relationships/hyperlink" Target="https://en.wikipedia.org/wiki/Node.js"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s://commons.wikimedia.org/wiki/File:Badge_js-strict.sv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Doctor_Writing_on_Clipboard_Cartoon.svg"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12">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4">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804671" y="1330007"/>
            <a:ext cx="3820669" cy="4692396"/>
          </a:xfrm>
        </p:spPr>
        <p:txBody>
          <a:bodyPr vert="horz" lIns="91440" tIns="45720" rIns="91440" bIns="45720" rtlCol="0" anchor="ctr">
            <a:normAutofit/>
          </a:bodyPr>
          <a:lstStyle/>
          <a:p>
            <a:pPr algn="l"/>
            <a:r>
              <a:rPr lang="en-US" sz="5400" kern="1200">
                <a:solidFill>
                  <a:schemeClr val="tx1"/>
                </a:solidFill>
                <a:latin typeface="+mj-lt"/>
                <a:ea typeface="+mj-ea"/>
                <a:cs typeface="+mj-cs"/>
              </a:rPr>
              <a:t>Presentation on health-tech</a:t>
            </a:r>
          </a:p>
        </p:txBody>
      </p:sp>
      <p:sp>
        <p:nvSpPr>
          <p:cNvPr id="8" name="TextBox 7">
            <a:extLst>
              <a:ext uri="{FF2B5EF4-FFF2-40B4-BE49-F238E27FC236}">
                <a16:creationId xmlns:a16="http://schemas.microsoft.com/office/drawing/2014/main" id="{4FCFF07D-942B-4CD9-A80D-9E596F5F5A74}"/>
              </a:ext>
            </a:extLst>
          </p:cNvPr>
          <p:cNvSpPr txBox="1"/>
          <p:nvPr/>
        </p:nvSpPr>
        <p:spPr>
          <a:xfrm>
            <a:off x="6340557" y="1509301"/>
            <a:ext cx="5477256" cy="469239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200"/>
              <a:t>Team Name:-Lucifer24</a:t>
            </a:r>
            <a:endParaRPr lang="en-US"/>
          </a:p>
          <a:p>
            <a:pPr>
              <a:lnSpc>
                <a:spcPct val="90000"/>
              </a:lnSpc>
              <a:spcAft>
                <a:spcPts val="600"/>
              </a:spcAft>
            </a:pPr>
            <a:r>
              <a:rPr lang="en-US" sz="2200"/>
              <a:t>Team Member:-</a:t>
            </a:r>
            <a:endParaRPr lang="en-US" sz="2200">
              <a:cs typeface="Calibri" panose="020F0502020204030204"/>
            </a:endParaRPr>
          </a:p>
          <a:p>
            <a:pPr>
              <a:lnSpc>
                <a:spcPct val="90000"/>
              </a:lnSpc>
              <a:spcAft>
                <a:spcPts val="600"/>
              </a:spcAft>
            </a:pPr>
            <a:r>
              <a:rPr lang="en-US" sz="2200"/>
              <a:t>1.Ankit Mittal</a:t>
            </a:r>
            <a:endParaRPr lang="en-US" sz="2200">
              <a:cs typeface="Calibri" panose="020F0502020204030204"/>
            </a:endParaRPr>
          </a:p>
          <a:p>
            <a:pPr>
              <a:lnSpc>
                <a:spcPct val="90000"/>
              </a:lnSpc>
              <a:spcAft>
                <a:spcPts val="600"/>
              </a:spcAft>
            </a:pPr>
            <a:r>
              <a:rPr lang="en-US" sz="2200"/>
              <a:t>2.Munzir Nabeel</a:t>
            </a:r>
            <a:endParaRPr lang="en-US" sz="2200">
              <a:cs typeface="Calibri" panose="020F0502020204030204"/>
            </a:endParaRPr>
          </a:p>
          <a:p>
            <a:pPr>
              <a:lnSpc>
                <a:spcPct val="90000"/>
              </a:lnSpc>
              <a:spcAft>
                <a:spcPts val="600"/>
              </a:spcAft>
            </a:pPr>
            <a:r>
              <a:rPr lang="en-US" sz="2200"/>
              <a:t>3.Siddharth Sharma</a:t>
            </a:r>
            <a:endParaRPr lang="en-US" sz="2200">
              <a:cs typeface="Calibri" panose="020F0502020204030204"/>
            </a:endParaRPr>
          </a:p>
          <a:p>
            <a:pPr>
              <a:lnSpc>
                <a:spcPct val="90000"/>
              </a:lnSpc>
              <a:spcAft>
                <a:spcPts val="600"/>
              </a:spcAft>
            </a:pPr>
            <a:endParaRPr lang="en-US" sz="2200">
              <a:cs typeface="Calibri" panose="020F0502020204030204"/>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AE4E11-246D-4727-8C14-DAC9FF3E6D7A}"/>
              </a:ext>
            </a:extLst>
          </p:cNvPr>
          <p:cNvSpPr txBox="1"/>
          <p:nvPr/>
        </p:nvSpPr>
        <p:spPr>
          <a:xfrm>
            <a:off x="256784" y="58037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a:endParaRPr>
          </a:p>
        </p:txBody>
      </p:sp>
      <p:sp>
        <p:nvSpPr>
          <p:cNvPr id="3" name="TextBox 2">
            <a:extLst>
              <a:ext uri="{FF2B5EF4-FFF2-40B4-BE49-F238E27FC236}">
                <a16:creationId xmlns:a16="http://schemas.microsoft.com/office/drawing/2014/main" id="{CEDA0429-03E5-412B-9386-6F0EE90C499D}"/>
              </a:ext>
            </a:extLst>
          </p:cNvPr>
          <p:cNvSpPr txBox="1"/>
          <p:nvPr/>
        </p:nvSpPr>
        <p:spPr>
          <a:xfrm>
            <a:off x="333375" y="619125"/>
            <a:ext cx="11677650"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4400" dirty="0">
              <a:latin typeface="Franklin Gothic Medium"/>
              <a:cs typeface="Calibri"/>
            </a:endParaRPr>
          </a:p>
          <a:p>
            <a:pPr algn="ctr"/>
            <a:r>
              <a:rPr lang="en-GB" sz="4400">
                <a:latin typeface="Franklin Gothic Medium"/>
                <a:cs typeface="Calibri"/>
              </a:rPr>
              <a:t>Problem Statement : </a:t>
            </a:r>
            <a:endParaRPr lang="en-GB">
              <a:cs typeface="Calibri" panose="020F0502020204030204"/>
            </a:endParaRPr>
          </a:p>
          <a:p>
            <a:endParaRPr lang="en-GB" sz="4400" dirty="0">
              <a:latin typeface="Franklin Gothic Medium"/>
              <a:cs typeface="Calibri"/>
            </a:endParaRPr>
          </a:p>
          <a:p>
            <a:endParaRPr lang="en-GB" dirty="0">
              <a:solidFill>
                <a:srgbClr val="000000"/>
              </a:solidFill>
              <a:latin typeface="Calibri" panose="020F0502020204030204"/>
              <a:cs typeface="Calibri"/>
            </a:endParaRPr>
          </a:p>
          <a:p>
            <a:pPr algn="ctr"/>
            <a:r>
              <a:rPr lang="en-GB" sz="3200" i="1" dirty="0">
                <a:solidFill>
                  <a:srgbClr val="7030A0"/>
                </a:solidFill>
                <a:latin typeface="Calibri Light"/>
                <a:cs typeface="Calibri"/>
              </a:rPr>
              <a:t>When a patient comes from doctor after checkup then he doesn't know that he is recovering or not and if he is not recovering what other precaution he should take. Patient can't go to the doctor everytime specially in the time of pandemic so what he should do to know what to do. For this problem he have a solution so that doctor and patient both will know </a:t>
            </a:r>
            <a:r>
              <a:rPr lang="en-GB" sz="3200" i="1">
                <a:solidFill>
                  <a:srgbClr val="7030A0"/>
                </a:solidFill>
                <a:latin typeface="Calibri Light"/>
                <a:cs typeface="Calibri"/>
              </a:rPr>
              <a:t>that everything is under control or not and if not what to do</a:t>
            </a:r>
            <a:r>
              <a:rPr lang="en-GB" sz="3200" i="1">
                <a:solidFill>
                  <a:srgbClr val="0070C0"/>
                </a:solidFill>
                <a:latin typeface="Calibri Light"/>
                <a:cs typeface="Calibri"/>
              </a:rPr>
              <a:t>.</a:t>
            </a:r>
            <a:endParaRPr lang="en-GB" sz="3200" i="1" dirty="0">
              <a:solidFill>
                <a:srgbClr val="0070C0"/>
              </a:solidFill>
              <a:latin typeface="Calibri Light"/>
              <a:cs typeface="Calibri"/>
            </a:endParaRPr>
          </a:p>
          <a:p>
            <a:endParaRPr lang="en-GB" dirty="0">
              <a:cs typeface="Calibri"/>
            </a:endParaRPr>
          </a:p>
        </p:txBody>
      </p:sp>
    </p:spTree>
    <p:extLst>
      <p:ext uri="{BB962C8B-B14F-4D97-AF65-F5344CB8AC3E}">
        <p14:creationId xmlns:p14="http://schemas.microsoft.com/office/powerpoint/2010/main" val="171045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esk with stethoscope and computer keyboard">
            <a:extLst>
              <a:ext uri="{FF2B5EF4-FFF2-40B4-BE49-F238E27FC236}">
                <a16:creationId xmlns:a16="http://schemas.microsoft.com/office/drawing/2014/main" id="{18027996-EAFF-48CE-9395-AAF7B5B6A72D}"/>
              </a:ext>
            </a:extLst>
          </p:cNvPr>
          <p:cNvPicPr>
            <a:picLocks noChangeAspect="1"/>
          </p:cNvPicPr>
          <p:nvPr/>
        </p:nvPicPr>
        <p:blipFill rotWithShape="1">
          <a:blip r:embed="rId2"/>
          <a:srcRect l="11856" t="9091" r="11434"/>
          <a:stretch/>
        </p:blipFill>
        <p:spPr>
          <a:xfrm>
            <a:off x="3522468" y="10"/>
            <a:ext cx="8669532" cy="6857990"/>
          </a:xfrm>
          <a:prstGeom prst="rect">
            <a:avLst/>
          </a:prstGeom>
        </p:spPr>
      </p:pic>
      <p:sp>
        <p:nvSpPr>
          <p:cNvPr id="36"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38D7A01-C62C-41AC-A7B3-73CC40FA935B}"/>
              </a:ext>
            </a:extLst>
          </p:cNvPr>
          <p:cNvSpPr txBox="1"/>
          <p:nvPr/>
        </p:nvSpPr>
        <p:spPr>
          <a:xfrm>
            <a:off x="371094" y="1161288"/>
            <a:ext cx="6073767" cy="11247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600" b="1" dirty="0">
                <a:latin typeface="+mj-lt"/>
                <a:ea typeface="+mj-ea"/>
                <a:cs typeface="+mj-cs"/>
              </a:rPr>
              <a:t>How the Idea Will Impact present Situation</a:t>
            </a:r>
          </a:p>
        </p:txBody>
      </p:sp>
      <p:sp>
        <p:nvSpPr>
          <p:cNvPr id="37"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66A9B80-EFAB-4C2F-9B88-A09143633E16}"/>
              </a:ext>
            </a:extLst>
          </p:cNvPr>
          <p:cNvSpPr txBox="1"/>
          <p:nvPr/>
        </p:nvSpPr>
        <p:spPr>
          <a:xfrm>
            <a:off x="245588" y="2458078"/>
            <a:ext cx="8405352"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sz="2000" b="1" dirty="0">
              <a:cs typeface="Calibri"/>
            </a:endParaRPr>
          </a:p>
          <a:p>
            <a:pPr indent="-228600">
              <a:lnSpc>
                <a:spcPct val="90000"/>
              </a:lnSpc>
              <a:spcAft>
                <a:spcPts val="600"/>
              </a:spcAft>
              <a:buFont typeface="Arial" panose="020B0604020202020204" pitchFamily="34" charset="0"/>
              <a:buChar char="•"/>
            </a:pPr>
            <a:r>
              <a:rPr lang="en-US" sz="2000" b="1" dirty="0"/>
              <a:t>This time is going bad for the whole world because the whole world is fighting against covid19.</a:t>
            </a:r>
            <a:endParaRPr lang="en-US" sz="2000" b="1" dirty="0">
              <a:cs typeface="Calibri"/>
            </a:endParaRPr>
          </a:p>
          <a:p>
            <a:pPr indent="-228600">
              <a:lnSpc>
                <a:spcPct val="90000"/>
              </a:lnSpc>
              <a:spcAft>
                <a:spcPts val="600"/>
              </a:spcAft>
              <a:buFont typeface="Arial" panose="020B0604020202020204" pitchFamily="34" charset="0"/>
              <a:buChar char="•"/>
            </a:pPr>
            <a:r>
              <a:rPr lang="en-US" sz="2000" b="1" dirty="0"/>
              <a:t>When the covid comes in India , at that time there was no high cases in India .so government was decided to quarantine covid positive people in some government center for 14 days. But when the case arise ,it is not </a:t>
            </a:r>
            <a:r>
              <a:rPr lang="en-US" b="1" dirty="0"/>
              <a:t>possible</a:t>
            </a:r>
            <a:r>
              <a:rPr lang="en-US" sz="2000" b="1" dirty="0"/>
              <a:t> to quarantine  people some specific number of center .</a:t>
            </a:r>
            <a:endParaRPr lang="en-US" sz="2000" b="1" dirty="0">
              <a:cs typeface="Calibri"/>
            </a:endParaRPr>
          </a:p>
          <a:p>
            <a:pPr indent="-228600">
              <a:lnSpc>
                <a:spcPct val="90000"/>
              </a:lnSpc>
              <a:spcAft>
                <a:spcPts val="600"/>
              </a:spcAft>
              <a:buFont typeface="Arial" panose="020B0604020202020204" pitchFamily="34" charset="0"/>
              <a:buChar char="•"/>
            </a:pPr>
            <a:r>
              <a:rPr lang="en-US" sz="2000" b="1" dirty="0"/>
              <a:t>So people was </a:t>
            </a:r>
            <a:r>
              <a:rPr lang="en-US" sz="2000" b="1" i="1" dirty="0"/>
              <a:t>quarantined</a:t>
            </a:r>
            <a:r>
              <a:rPr lang="en-US" sz="2000" b="1" dirty="0"/>
              <a:t> in their places or home. And it is not possible to go outside for checkup every day.</a:t>
            </a:r>
            <a:endParaRPr lang="en-US" sz="2000" b="1" dirty="0">
              <a:cs typeface="Calibri"/>
            </a:endParaRPr>
          </a:p>
          <a:p>
            <a:pPr indent="-228600">
              <a:lnSpc>
                <a:spcPct val="90000"/>
              </a:lnSpc>
              <a:spcAft>
                <a:spcPts val="600"/>
              </a:spcAft>
              <a:buFont typeface="Arial" panose="020B0604020202020204" pitchFamily="34" charset="0"/>
              <a:buChar char="•"/>
            </a:pPr>
            <a:r>
              <a:rPr lang="en-US" sz="2000" b="1" dirty="0"/>
              <a:t>So how we can help them to improve their health. So we will create a web app in which people can add their daily situation and describe our health status. Then doctor will monitor your situation and give you some precautions based on your situation  ,and suggest you some medicine if necessary.</a:t>
            </a:r>
            <a:endParaRPr lang="en-US" sz="2000" b="1" dirty="0">
              <a:cs typeface="Calibri"/>
            </a:endParaRPr>
          </a:p>
        </p:txBody>
      </p:sp>
    </p:spTree>
    <p:extLst>
      <p:ext uri="{BB962C8B-B14F-4D97-AF65-F5344CB8AC3E}">
        <p14:creationId xmlns:p14="http://schemas.microsoft.com/office/powerpoint/2010/main" val="31418722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F5E0DE2D-33A4-4CDE-945F-F740BBB0D34B}"/>
              </a:ext>
            </a:extLst>
          </p:cNvPr>
          <p:cNvPicPr>
            <a:picLocks noChangeAspect="1"/>
          </p:cNvPicPr>
          <p:nvPr/>
        </p:nvPicPr>
        <p:blipFill>
          <a:blip r:embed="rId2"/>
          <a:stretch>
            <a:fillRect/>
          </a:stretch>
        </p:blipFill>
        <p:spPr>
          <a:xfrm>
            <a:off x="4343" y="55304"/>
            <a:ext cx="12169633" cy="6772345"/>
          </a:xfrm>
          <a:prstGeom prst="rect">
            <a:avLst/>
          </a:prstGeom>
        </p:spPr>
      </p:pic>
      <p:sp>
        <p:nvSpPr>
          <p:cNvPr id="5" name="Speech Bubble: Rectangle with Corners Rounded 4">
            <a:extLst>
              <a:ext uri="{FF2B5EF4-FFF2-40B4-BE49-F238E27FC236}">
                <a16:creationId xmlns:a16="http://schemas.microsoft.com/office/drawing/2014/main" id="{3AE36376-0757-4CFB-AC7E-A46C63ABA6DC}"/>
              </a:ext>
            </a:extLst>
          </p:cNvPr>
          <p:cNvSpPr/>
          <p:nvPr/>
        </p:nvSpPr>
        <p:spPr>
          <a:xfrm>
            <a:off x="4405458" y="74678"/>
            <a:ext cx="3385792" cy="1107648"/>
          </a:xfrm>
          <a:prstGeom prst="wedgeRoundRect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1.you will be discharged </a:t>
            </a:r>
            <a:r>
              <a:rPr lang="en-US" dirty="0" err="1">
                <a:solidFill>
                  <a:schemeClr val="tx1"/>
                </a:solidFill>
                <a:cs typeface="Calibri"/>
              </a:rPr>
              <a:t>today.but</a:t>
            </a:r>
            <a:r>
              <a:rPr lang="en-US" dirty="0">
                <a:solidFill>
                  <a:schemeClr val="tx1"/>
                </a:solidFill>
                <a:cs typeface="Calibri"/>
              </a:rPr>
              <a:t> take precautions for 15 days and give me status for next 15 days.</a:t>
            </a:r>
          </a:p>
        </p:txBody>
      </p:sp>
      <p:sp>
        <p:nvSpPr>
          <p:cNvPr id="6" name="Speech Bubble: Rectangle with Corners Rounded 5">
            <a:extLst>
              <a:ext uri="{FF2B5EF4-FFF2-40B4-BE49-F238E27FC236}">
                <a16:creationId xmlns:a16="http://schemas.microsoft.com/office/drawing/2014/main" id="{AA84AA0C-7347-44F1-BA01-47A79DE80662}"/>
              </a:ext>
            </a:extLst>
          </p:cNvPr>
          <p:cNvSpPr/>
          <p:nvPr/>
        </p:nvSpPr>
        <p:spPr>
          <a:xfrm>
            <a:off x="1357458" y="2187853"/>
            <a:ext cx="3385792" cy="1107648"/>
          </a:xfrm>
          <a:prstGeom prst="wedgeRoundRect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a:rPr>
              <a:t>2 .How I can share you status.</a:t>
            </a:r>
          </a:p>
        </p:txBody>
      </p:sp>
      <p:sp>
        <p:nvSpPr>
          <p:cNvPr id="7" name="Speech Bubble: Rectangle with Corners Rounded 6">
            <a:extLst>
              <a:ext uri="{FF2B5EF4-FFF2-40B4-BE49-F238E27FC236}">
                <a16:creationId xmlns:a16="http://schemas.microsoft.com/office/drawing/2014/main" id="{3CDB10BC-6148-45A2-A96F-E7681C056F2D}"/>
              </a:ext>
            </a:extLst>
          </p:cNvPr>
          <p:cNvSpPr/>
          <p:nvPr/>
        </p:nvSpPr>
        <p:spPr>
          <a:xfrm>
            <a:off x="8427561" y="-58868"/>
            <a:ext cx="3605750" cy="1374740"/>
          </a:xfrm>
          <a:prstGeom prst="wedgeRoundRect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a:rPr>
              <a:t>3.Health care will help you go to add status and add your status then doctor will monitoring your situation and give you suggestion what precautions you should take.</a:t>
            </a:r>
          </a:p>
        </p:txBody>
      </p:sp>
    </p:spTree>
    <p:extLst>
      <p:ext uri="{BB962C8B-B14F-4D97-AF65-F5344CB8AC3E}">
        <p14:creationId xmlns:p14="http://schemas.microsoft.com/office/powerpoint/2010/main" val="315199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6CAB75-1804-471D-AEA6-EEAA15782C3D}"/>
              </a:ext>
            </a:extLst>
          </p:cNvPr>
          <p:cNvSpPr txBox="1"/>
          <p:nvPr/>
        </p:nvSpPr>
        <p:spPr>
          <a:xfrm>
            <a:off x="238125" y="523875"/>
            <a:ext cx="11620500"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GB" sz="4400" dirty="0">
              <a:latin typeface="Franklin Gothic Medium"/>
              <a:cs typeface="Calibri"/>
            </a:endParaRPr>
          </a:p>
          <a:p>
            <a:pPr algn="ctr"/>
            <a:r>
              <a:rPr lang="en-GB" sz="4400">
                <a:latin typeface="Franklin Gothic Medium"/>
                <a:cs typeface="Calibri"/>
              </a:rPr>
              <a:t>Solution : </a:t>
            </a:r>
            <a:endParaRPr lang="en-US" sz="4400">
              <a:latin typeface="Franklin Gothic Medium"/>
            </a:endParaRPr>
          </a:p>
          <a:p>
            <a:pPr algn="ctr"/>
            <a:endParaRPr lang="en-GB" dirty="0">
              <a:solidFill>
                <a:srgbClr val="00B050"/>
              </a:solidFill>
              <a:cs typeface="Calibri"/>
            </a:endParaRPr>
          </a:p>
          <a:p>
            <a:pPr algn="ctr"/>
            <a:endParaRPr lang="en-GB" dirty="0">
              <a:solidFill>
                <a:srgbClr val="00B050"/>
              </a:solidFill>
              <a:latin typeface="Calibri" panose="020F0502020204030204"/>
              <a:cs typeface="Calibri"/>
            </a:endParaRPr>
          </a:p>
          <a:p>
            <a:pPr algn="ctr"/>
            <a:endParaRPr lang="en-GB" dirty="0">
              <a:solidFill>
                <a:srgbClr val="00B050"/>
              </a:solidFill>
              <a:latin typeface="Calibri" panose="020F0502020204030204"/>
              <a:cs typeface="Calibri"/>
            </a:endParaRPr>
          </a:p>
          <a:p>
            <a:pPr algn="ctr"/>
            <a:endParaRPr lang="en-GB" dirty="0">
              <a:solidFill>
                <a:srgbClr val="00B050"/>
              </a:solidFill>
              <a:latin typeface="Calibri" panose="020F0502020204030204"/>
              <a:cs typeface="Calibri"/>
            </a:endParaRPr>
          </a:p>
          <a:p>
            <a:pPr algn="ctr"/>
            <a:endParaRPr lang="en-GB" dirty="0">
              <a:solidFill>
                <a:srgbClr val="00B050"/>
              </a:solidFill>
              <a:latin typeface="Calibri" panose="020F0502020204030204"/>
              <a:cs typeface="Calibri"/>
            </a:endParaRPr>
          </a:p>
          <a:p>
            <a:pPr algn="ctr"/>
            <a:endParaRPr lang="en-GB" dirty="0">
              <a:solidFill>
                <a:srgbClr val="00B050"/>
              </a:solidFill>
              <a:latin typeface="Calibri" panose="020F0502020204030204"/>
              <a:cs typeface="Calibri"/>
            </a:endParaRPr>
          </a:p>
          <a:p>
            <a:pPr algn="ctr"/>
            <a:r>
              <a:rPr lang="en-GB" sz="3200" dirty="0">
                <a:solidFill>
                  <a:srgbClr val="7030A0"/>
                </a:solidFill>
                <a:latin typeface="Calibri Light"/>
                <a:cs typeface="Calibri"/>
              </a:rPr>
              <a:t>To solve problem we created a website for both doctors and patients. In this website patient can update their problem and difficulties he is facing to doctor. Both Patient and doctors can also track patient health status of past 15 days. By this both patient and doctor have patients past reports and medicine he is taking. By monitoring all </a:t>
            </a:r>
            <a:r>
              <a:rPr lang="en-GB" sz="3200">
                <a:solidFill>
                  <a:srgbClr val="7030A0"/>
                </a:solidFill>
                <a:latin typeface="Calibri Light"/>
                <a:cs typeface="Calibri"/>
              </a:rPr>
              <a:t>problems doctor will suggest medicine and precautions.</a:t>
            </a:r>
            <a:endParaRPr lang="en-GB">
              <a:solidFill>
                <a:srgbClr val="7030A0"/>
              </a:solidFill>
              <a:latin typeface="Calibri Light"/>
              <a:cs typeface="Calibri"/>
            </a:endParaRPr>
          </a:p>
        </p:txBody>
      </p:sp>
    </p:spTree>
    <p:extLst>
      <p:ext uri="{BB962C8B-B14F-4D97-AF65-F5344CB8AC3E}">
        <p14:creationId xmlns:p14="http://schemas.microsoft.com/office/powerpoint/2010/main" val="371633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3" descr="Logo&#10;&#10;Description automatically generated">
            <a:extLst>
              <a:ext uri="{FF2B5EF4-FFF2-40B4-BE49-F238E27FC236}">
                <a16:creationId xmlns:a16="http://schemas.microsoft.com/office/drawing/2014/main" id="{312C05D6-6F66-4729-BF32-AAF14E25EDF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66095" y="346167"/>
            <a:ext cx="1132124" cy="1588946"/>
          </a:xfrm>
          <a:prstGeom prst="rect">
            <a:avLst/>
          </a:prstGeom>
        </p:spPr>
      </p:pic>
      <p:pic>
        <p:nvPicPr>
          <p:cNvPr id="23" name="Picture 23" descr="Icon&#10;&#10;Description automatically generated">
            <a:extLst>
              <a:ext uri="{FF2B5EF4-FFF2-40B4-BE49-F238E27FC236}">
                <a16:creationId xmlns:a16="http://schemas.microsoft.com/office/drawing/2014/main" id="{BE338032-DEDA-4549-98D1-B0603301B0A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746096" y="346167"/>
            <a:ext cx="2527255" cy="1547944"/>
          </a:xfrm>
          <a:prstGeom prst="rect">
            <a:avLst/>
          </a:prstGeom>
        </p:spPr>
      </p:pic>
      <p:pic>
        <p:nvPicPr>
          <p:cNvPr id="26" name="Picture 26" descr="Logo&#10;&#10;Description automatically generated">
            <a:extLst>
              <a:ext uri="{FF2B5EF4-FFF2-40B4-BE49-F238E27FC236}">
                <a16:creationId xmlns:a16="http://schemas.microsoft.com/office/drawing/2014/main" id="{9BC775CA-EF7D-4E9D-BCDF-8EA68A79734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8660903" y="346167"/>
            <a:ext cx="2879903" cy="1547948"/>
          </a:xfrm>
          <a:prstGeom prst="rect">
            <a:avLst/>
          </a:prstGeom>
        </p:spPr>
      </p:pic>
      <p:pic>
        <p:nvPicPr>
          <p:cNvPr id="18" name="Picture 19" descr="Logo&#10;&#10;Description automatically generated">
            <a:extLst>
              <a:ext uri="{FF2B5EF4-FFF2-40B4-BE49-F238E27FC236}">
                <a16:creationId xmlns:a16="http://schemas.microsoft.com/office/drawing/2014/main" id="{9A03CB65-6121-4F58-B1C5-C7ED197E4DA5}"/>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1458154" y="2639045"/>
            <a:ext cx="1148004" cy="1588934"/>
          </a:xfrm>
          <a:prstGeom prst="rect">
            <a:avLst/>
          </a:prstGeom>
        </p:spPr>
      </p:pic>
      <p:pic>
        <p:nvPicPr>
          <p:cNvPr id="9" name="Picture 9" descr="Logo, icon&#10;&#10;Description automatically generated">
            <a:extLst>
              <a:ext uri="{FF2B5EF4-FFF2-40B4-BE49-F238E27FC236}">
                <a16:creationId xmlns:a16="http://schemas.microsoft.com/office/drawing/2014/main" id="{5C7AB0CE-5406-4228-9267-7AF08198FB77}"/>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1139582" y="4930536"/>
            <a:ext cx="1781984" cy="1582664"/>
          </a:xfrm>
          <a:prstGeom prst="rect">
            <a:avLst/>
          </a:prstGeom>
        </p:spPr>
      </p:pic>
      <p:sp>
        <p:nvSpPr>
          <p:cNvPr id="29" name="Rectangle 31">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9B61A03-4FD1-45DD-BEB1-438653D7D6F7}"/>
              </a:ext>
            </a:extLst>
          </p:cNvPr>
          <p:cNvSpPr txBox="1"/>
          <p:nvPr/>
        </p:nvSpPr>
        <p:spPr>
          <a:xfrm>
            <a:off x="4657256" y="2916520"/>
            <a:ext cx="6465287" cy="230936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800" kern="1200">
                <a:solidFill>
                  <a:srgbClr val="FFFFFF"/>
                </a:solidFill>
                <a:latin typeface="+mj-lt"/>
                <a:ea typeface="+mj-ea"/>
                <a:cs typeface="+mj-cs"/>
              </a:rPr>
              <a:t>Technologies used</a:t>
            </a:r>
          </a:p>
          <a:p>
            <a:pPr marL="285750" indent="-285750">
              <a:lnSpc>
                <a:spcPct val="90000"/>
              </a:lnSpc>
              <a:spcBef>
                <a:spcPct val="0"/>
              </a:spcBef>
              <a:spcAft>
                <a:spcPts val="600"/>
              </a:spcAft>
            </a:pPr>
            <a:endParaRPr lang="en-US" sz="4800" kern="1200">
              <a:solidFill>
                <a:srgbClr val="FFFFFF"/>
              </a:solidFill>
              <a:latin typeface="+mj-lt"/>
              <a:ea typeface="+mj-ea"/>
              <a:cs typeface="+mj-cs"/>
            </a:endParaRPr>
          </a:p>
        </p:txBody>
      </p:sp>
      <p:cxnSp>
        <p:nvCxnSpPr>
          <p:cNvPr id="30" name="Straight Connector 33">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1" name="Straight Connector 35">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3" name="Straight Connector 37">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5" name="Straight Connector 39">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7" name="Straight Connector 41">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6931" y="5336249"/>
            <a:ext cx="5486400"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49165EA-8084-4887-AFFB-C3CCD2E63953}"/>
              </a:ext>
            </a:extLst>
          </p:cNvPr>
          <p:cNvSpPr txBox="1"/>
          <p:nvPr/>
        </p:nvSpPr>
        <p:spPr>
          <a:xfrm>
            <a:off x="388070" y="3515397"/>
            <a:ext cx="2743200" cy="317500"/>
          </a:xfrm>
          <a:prstGeom prst="rect">
            <a:avLst/>
          </a:prstGeom>
        </p:spPr>
        <p:txBody>
          <a:bodyPr lIns="91440" tIns="45720" rIns="91440" bIns="45720" anchor="t">
            <a:normAutofit fontScale="92500" lnSpcReduction="20000"/>
          </a:bodyPr>
          <a:lstStyle/>
          <a:p>
            <a:endParaRPr lang="en-US" dirty="0">
              <a:cs typeface="Calibri"/>
            </a:endParaRPr>
          </a:p>
        </p:txBody>
      </p:sp>
      <p:sp>
        <p:nvSpPr>
          <p:cNvPr id="27" name="TextBox 26">
            <a:extLst>
              <a:ext uri="{FF2B5EF4-FFF2-40B4-BE49-F238E27FC236}">
                <a16:creationId xmlns:a16="http://schemas.microsoft.com/office/drawing/2014/main" id="{6A4D016A-C9A3-43CE-B6F8-2B94031E8B51}"/>
              </a:ext>
            </a:extLst>
          </p:cNvPr>
          <p:cNvSpPr txBox="1"/>
          <p:nvPr/>
        </p:nvSpPr>
        <p:spPr>
          <a:xfrm>
            <a:off x="5746376" y="5798765"/>
            <a:ext cx="2743200" cy="317500"/>
          </a:xfrm>
          <a:prstGeom prst="rect">
            <a:avLst/>
          </a:prstGeom>
        </p:spPr>
        <p:txBody>
          <a:bodyPr lIns="91440" tIns="45720" rIns="91440" bIns="45720" anchor="t">
            <a:normAutofit fontScale="92500" lnSpcReduction="20000"/>
          </a:bodyPr>
          <a:lstStyle/>
          <a:p>
            <a:endParaRPr lang="en-US" dirty="0">
              <a:cs typeface="Calibri"/>
            </a:endParaRPr>
          </a:p>
        </p:txBody>
      </p:sp>
    </p:spTree>
    <p:extLst>
      <p:ext uri="{BB962C8B-B14F-4D97-AF65-F5344CB8AC3E}">
        <p14:creationId xmlns:p14="http://schemas.microsoft.com/office/powerpoint/2010/main" val="189693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6DCEA10C-496F-4C29-8CE0-73BB144A0A9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207436" y="-134471"/>
            <a:ext cx="10566401" cy="5943600"/>
          </a:xfrm>
          <a:prstGeom prst="rect">
            <a:avLst/>
          </a:prstGeom>
        </p:spPr>
      </p:pic>
      <p:sp>
        <p:nvSpPr>
          <p:cNvPr id="5" name="TextBox 4">
            <a:extLst>
              <a:ext uri="{FF2B5EF4-FFF2-40B4-BE49-F238E27FC236}">
                <a16:creationId xmlns:a16="http://schemas.microsoft.com/office/drawing/2014/main" id="{909608AF-3DF1-4C70-9E42-421E9194F3D5}"/>
              </a:ext>
            </a:extLst>
          </p:cNvPr>
          <p:cNvSpPr txBox="1"/>
          <p:nvPr/>
        </p:nvSpPr>
        <p:spPr>
          <a:xfrm>
            <a:off x="5540188" y="717177"/>
            <a:ext cx="424927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ea typeface="+mn-lt"/>
                <a:cs typeface="+mn-lt"/>
              </a:rPr>
              <a:t>Final Website Structure</a:t>
            </a:r>
            <a:endParaRPr lang="en-US" dirty="0">
              <a:solidFill>
                <a:schemeClr val="bg1"/>
              </a:solidFill>
            </a:endParaRPr>
          </a:p>
        </p:txBody>
      </p:sp>
      <p:sp>
        <p:nvSpPr>
          <p:cNvPr id="6" name="TextBox 5">
            <a:extLst>
              <a:ext uri="{FF2B5EF4-FFF2-40B4-BE49-F238E27FC236}">
                <a16:creationId xmlns:a16="http://schemas.microsoft.com/office/drawing/2014/main" id="{E79A87FF-40B1-478E-85DC-9C991ECCFE6C}"/>
              </a:ext>
            </a:extLst>
          </p:cNvPr>
          <p:cNvSpPr txBox="1"/>
          <p:nvPr/>
        </p:nvSpPr>
        <p:spPr>
          <a:xfrm>
            <a:off x="4687981" y="1819274"/>
            <a:ext cx="658009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cs typeface="Calibri"/>
              </a:rPr>
              <a:t>User can Add their daily status and can track their status</a:t>
            </a:r>
          </a:p>
          <a:p>
            <a:pPr marL="285750" indent="-285750">
              <a:buFont typeface="Arial"/>
              <a:buChar char="•"/>
            </a:pPr>
            <a:endParaRPr lang="en-US" dirty="0">
              <a:solidFill>
                <a:schemeClr val="bg1"/>
              </a:solidFill>
              <a:cs typeface="Calibri"/>
            </a:endParaRPr>
          </a:p>
          <a:p>
            <a:pPr marL="285750" indent="-285750">
              <a:buFont typeface="Arial"/>
              <a:buChar char="•"/>
            </a:pPr>
            <a:r>
              <a:rPr lang="en-US" dirty="0">
                <a:solidFill>
                  <a:schemeClr val="bg1"/>
                </a:solidFill>
                <a:cs typeface="Calibri"/>
              </a:rPr>
              <a:t>Doctor can track all user status and allow to give response of user queries </a:t>
            </a:r>
          </a:p>
          <a:p>
            <a:pPr marL="285750" indent="-285750">
              <a:buFont typeface="Arial"/>
              <a:buChar char="•"/>
            </a:pPr>
            <a:endParaRPr lang="en-US" dirty="0">
              <a:solidFill>
                <a:schemeClr val="bg1"/>
              </a:solidFill>
              <a:cs typeface="Calibri"/>
            </a:endParaRPr>
          </a:p>
          <a:p>
            <a:pPr marL="285750" indent="-285750">
              <a:buFont typeface="Arial"/>
              <a:buChar char="•"/>
            </a:pPr>
            <a:endParaRPr lang="en-US" dirty="0">
              <a:solidFill>
                <a:schemeClr val="bg1"/>
              </a:solidFill>
              <a:cs typeface="Calibri"/>
            </a:endParaRPr>
          </a:p>
          <a:p>
            <a:pPr marL="285750" indent="-285750">
              <a:buFont typeface="Arial"/>
              <a:buChar char="•"/>
            </a:pPr>
            <a:r>
              <a:rPr lang="en-US" dirty="0">
                <a:solidFill>
                  <a:schemeClr val="bg1"/>
                </a:solidFill>
                <a:cs typeface="Calibri"/>
              </a:rPr>
              <a:t>User can read doctor reply and take precautions based on doctor suggestions</a:t>
            </a:r>
          </a:p>
          <a:p>
            <a:pPr marL="285750" indent="-285750">
              <a:buFont typeface="Arial"/>
              <a:buChar char="•"/>
            </a:pPr>
            <a:endParaRPr lang="en-US" dirty="0">
              <a:solidFill>
                <a:schemeClr val="bg1"/>
              </a:solidFill>
              <a:cs typeface="Calibri"/>
            </a:endParaRPr>
          </a:p>
          <a:p>
            <a:pPr marL="285750" indent="-285750">
              <a:buFont typeface="Arial"/>
              <a:buChar char="•"/>
            </a:pPr>
            <a:endParaRPr lang="en-US" dirty="0">
              <a:solidFill>
                <a:schemeClr val="bg1"/>
              </a:solidFill>
              <a:cs typeface="Calibri"/>
            </a:endParaRPr>
          </a:p>
          <a:p>
            <a:pPr marL="285750" indent="-285750">
              <a:buFont typeface="Arial"/>
              <a:buChar char="•"/>
            </a:pPr>
            <a:r>
              <a:rPr lang="en-US" dirty="0">
                <a:solidFill>
                  <a:schemeClr val="bg1"/>
                </a:solidFill>
                <a:cs typeface="Calibri"/>
              </a:rPr>
              <a:t>We will add on more feature that user can track covid cases data  country wise</a:t>
            </a:r>
          </a:p>
        </p:txBody>
      </p:sp>
      <p:sp>
        <p:nvSpPr>
          <p:cNvPr id="11" name="TextBox 10">
            <a:extLst>
              <a:ext uri="{FF2B5EF4-FFF2-40B4-BE49-F238E27FC236}">
                <a16:creationId xmlns:a16="http://schemas.microsoft.com/office/drawing/2014/main" id="{6BCB0113-16B3-49C8-B5D0-02FDCF001107}"/>
              </a:ext>
            </a:extLst>
          </p:cNvPr>
          <p:cNvSpPr txBox="1"/>
          <p:nvPr/>
        </p:nvSpPr>
        <p:spPr>
          <a:xfrm>
            <a:off x="3971364" y="5916706"/>
            <a:ext cx="424927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cs typeface="Calibri"/>
              </a:rPr>
              <a:t>Stay Safe, Stay Healthy</a:t>
            </a:r>
          </a:p>
        </p:txBody>
      </p:sp>
    </p:spTree>
    <p:extLst>
      <p:ext uri="{BB962C8B-B14F-4D97-AF65-F5344CB8AC3E}">
        <p14:creationId xmlns:p14="http://schemas.microsoft.com/office/powerpoint/2010/main" val="41513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Presentation on health-tech</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873</cp:revision>
  <dcterms:created xsi:type="dcterms:W3CDTF">2021-05-28T04:26:26Z</dcterms:created>
  <dcterms:modified xsi:type="dcterms:W3CDTF">2021-05-29T08:28:02Z</dcterms:modified>
</cp:coreProperties>
</file>