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Garamond" panose="02020404030301010803" pitchFamily="18" charset="0"/>
      <p:regular r:id="rId15"/>
      <p:bold r:id="rId16"/>
      <p: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4b5747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4b5747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d4b5747a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d4b5747a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4b5747a2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4b5747a2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d4b5747a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d4b5747a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d4b5747a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d4b5747a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713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41019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338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09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2933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61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814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311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9738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167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98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74665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34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5911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018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157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642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75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05037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158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hab-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linkedin.com/in/shubham-gulia-614a521a4/" TargetMode="External"/><Relationship Id="rId5" Type="http://schemas.openxmlformats.org/officeDocument/2006/relationships/hyperlink" Target="https://github.com/GuliaShubham" TargetMode="External"/><Relationship Id="rId4" Type="http://schemas.openxmlformats.org/officeDocument/2006/relationships/hyperlink" Target="https://www.linkedin.com/in/rishab-jain-4bb46213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HealthiFy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By - Rishab And Shubham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About the Project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828962" y="139892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Healthcare does not start from the hospital but it starts from us. 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The environment we grow up in and how we are taught about our bodies,our minds and well being matters. 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Let’s educate ourselves better about our bodies, our minds and learn to take care of it.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r>
              <a:rPr lang="en" dirty="0"/>
              <a:t> 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faced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Unavailability of basic treatment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Less people covered under Health Insurance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Lack of Hygiene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Stressful Environment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Lack of Social Support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Feeling less connected to the body and mind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Lack of mental health awareness.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Tackling</a:t>
            </a:r>
            <a:r>
              <a:rPr lang="en" dirty="0"/>
              <a:t> 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Our goal is to create awareness about our body and mind.</a:t>
            </a:r>
            <a:endParaRPr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1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structure workshops for schools, colleges and workspaces. Addressing the challenges faced by them and educating them on how to overcome the same.</a:t>
            </a:r>
            <a:endParaRPr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1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provide a support structure and medium to connect with people in such uncertain times.</a:t>
            </a:r>
            <a:endParaRPr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website would have various sections that will tackle all this problems effectively.</a:t>
            </a:r>
            <a:endParaRPr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1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wish to create an informative, comforting and safe environment, in order to create a connection and harmony to the body and mind.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Technology Stack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Css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Firebase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( if needed)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resources as per the requirement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Rishab Jain:</a:t>
            </a:r>
            <a:endParaRPr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" sz="12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Github:</a:t>
            </a:r>
            <a:r>
              <a:rPr lang="en" sz="12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Rishab-j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LinkedIn: </a:t>
            </a:r>
            <a:r>
              <a:rPr lang="en" sz="12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Rishab Jain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Shubham Gulia:</a:t>
            </a:r>
            <a:endParaRPr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" sz="12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Github: </a:t>
            </a:r>
            <a:r>
              <a:rPr lang="en" sz="12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GuliaShubham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LinkedIn: </a:t>
            </a:r>
            <a:r>
              <a:rPr lang="en" sz="12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Shubham Gulia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238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Calibri</vt:lpstr>
      <vt:lpstr>Garamond</vt:lpstr>
      <vt:lpstr>Arial</vt:lpstr>
      <vt:lpstr>Organic</vt:lpstr>
      <vt:lpstr>HealthiFy</vt:lpstr>
      <vt:lpstr>About the Project</vt:lpstr>
      <vt:lpstr>Limitations faced</vt:lpstr>
      <vt:lpstr>Tackling Limitations</vt:lpstr>
      <vt:lpstr>Technology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</dc:title>
  <cp:lastModifiedBy>Rishab Jain</cp:lastModifiedBy>
  <cp:revision>2</cp:revision>
  <dcterms:modified xsi:type="dcterms:W3CDTF">2021-05-29T08:42:29Z</dcterms:modified>
</cp:coreProperties>
</file>