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2" r:id="rId4"/>
  </p:sldMasterIdLst>
  <p:notesMasterIdLst>
    <p:notesMasterId r:id="rId14"/>
  </p:notesMasterIdLst>
  <p:handoutMasterIdLst>
    <p:handoutMasterId r:id="rId15"/>
  </p:handoutMasterIdLst>
  <p:sldIdLst>
    <p:sldId id="262" r:id="rId5"/>
    <p:sldId id="268" r:id="rId6"/>
    <p:sldId id="269" r:id="rId7"/>
    <p:sldId id="271" r:id="rId8"/>
    <p:sldId id="274" r:id="rId9"/>
    <p:sldId id="270" r:id="rId10"/>
    <p:sldId id="273"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87"/>
  </p:normalViewPr>
  <p:slideViewPr>
    <p:cSldViewPr snapToGrid="0" snapToObjects="1">
      <p:cViewPr varScale="1">
        <p:scale>
          <a:sx n="72" d="100"/>
          <a:sy n="72" d="100"/>
        </p:scale>
        <p:origin x="660" y="60"/>
      </p:cViewPr>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dgm:fillClrLst>
    <dgm:linClrLst meth="repeat">
      <a:schemeClr val="lt1">
        <a:alpha val="0"/>
      </a:schemeClr>
    </dgm:linClrLst>
    <dgm:effectClrLst/>
    <dgm:txLinClrLst/>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49CF983-CC42-4C1D-8125-041FA2B29E58}" type="doc">
      <dgm:prSet loTypeId="urn:microsoft.com/office/officeart/2009/3/layout/CircleRelationship" loCatId="relationship" qsTypeId="urn:microsoft.com/office/officeart/2005/8/quickstyle/simple1" qsCatId="simple" csTypeId="urn:microsoft.com/office/officeart/2005/8/colors/accent1_2" csCatId="accent1" phldr="1"/>
      <dgm:spPr/>
      <dgm:t>
        <a:bodyPr/>
        <a:lstStyle/>
        <a:p>
          <a:endParaRPr lang="en-IN"/>
        </a:p>
      </dgm:t>
    </dgm:pt>
    <dgm:pt modelId="{42D59E62-9CA2-4B2E-A265-75DEEB3BBA87}" type="pres">
      <dgm:prSet presAssocID="{E49CF983-CC42-4C1D-8125-041FA2B29E58}" presName="Name0" presStyleCnt="0">
        <dgm:presLayoutVars>
          <dgm:chMax val="1"/>
          <dgm:chPref val="1"/>
        </dgm:presLayoutVars>
      </dgm:prSet>
      <dgm:spPr/>
    </dgm:pt>
  </dgm:ptLst>
  <dgm:cxnLst>
    <dgm:cxn modelId="{937E1F7D-9DBF-4536-88D5-9DDE737C69D6}" type="presOf" srcId="{E49CF983-CC42-4C1D-8125-041FA2B29E58}" destId="{42D59E62-9CA2-4B2E-A265-75DEEB3BBA87}" srcOrd="0" destOrd="0" presId="urn:microsoft.com/office/officeart/2009/3/layout/CircleRelationship"/>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720856-93F0-4CC7-B7FD-2466914A11D4}" type="doc">
      <dgm:prSet loTypeId="urn:microsoft.com/office/officeart/2018/2/layout/IconVerticalSolidList" loCatId="icon" qsTypeId="urn:microsoft.com/office/officeart/2005/8/quickstyle/simple1" qsCatId="simple" csTypeId="urn:microsoft.com/office/officeart/2018/5/colors/Iconchunking_neutralicontext_accent5_2" csCatId="accent5" phldr="1"/>
      <dgm:spPr/>
    </dgm:pt>
    <dgm:pt modelId="{4AF52931-E4CA-4429-AACB-B8747CDB2409}">
      <dgm:prSet phldrT="[Text]"/>
      <dgm:spPr/>
      <dgm:t>
        <a:bodyPr/>
        <a:lstStyle/>
        <a:p>
          <a:pPr>
            <a:lnSpc>
              <a:spcPct val="100000"/>
            </a:lnSpc>
          </a:pPr>
          <a:r>
            <a:rPr lang="en-US" dirty="0"/>
            <a:t>Research</a:t>
          </a:r>
        </a:p>
      </dgm:t>
    </dgm:pt>
    <dgm:pt modelId="{67B2FC97-2FAE-4EFE-9DEE-E4216C657F35}" type="parTrans" cxnId="{F82329C8-C3B2-4E9B-9033-528488D72705}">
      <dgm:prSet/>
      <dgm:spPr/>
      <dgm:t>
        <a:bodyPr/>
        <a:lstStyle/>
        <a:p>
          <a:endParaRPr lang="en-US"/>
        </a:p>
      </dgm:t>
    </dgm:pt>
    <dgm:pt modelId="{D86AF01C-9CBC-41F8-9354-48CD82BDFDC9}" type="sibTrans" cxnId="{F82329C8-C3B2-4E9B-9033-528488D72705}">
      <dgm:prSet/>
      <dgm:spPr/>
      <dgm:t>
        <a:bodyPr/>
        <a:lstStyle/>
        <a:p>
          <a:endParaRPr lang="en-US"/>
        </a:p>
      </dgm:t>
    </dgm:pt>
    <dgm:pt modelId="{81BEB84D-9A77-49C6-9301-B3359FCAC75F}">
      <dgm:prSet phldrT="[Text]"/>
      <dgm:spPr/>
      <dgm:t>
        <a:bodyPr/>
        <a:lstStyle/>
        <a:p>
          <a:pPr>
            <a:lnSpc>
              <a:spcPct val="100000"/>
            </a:lnSpc>
          </a:pPr>
          <a:r>
            <a:rPr lang="en-US" dirty="0"/>
            <a:t>Communication</a:t>
          </a:r>
        </a:p>
      </dgm:t>
    </dgm:pt>
    <dgm:pt modelId="{AE4D0D43-0332-4F79-8D35-BCD8C10758AE}" type="parTrans" cxnId="{420EF6C4-7321-43BE-A2FC-253606B1E06A}">
      <dgm:prSet/>
      <dgm:spPr/>
      <dgm:t>
        <a:bodyPr/>
        <a:lstStyle/>
        <a:p>
          <a:endParaRPr lang="en-US"/>
        </a:p>
      </dgm:t>
    </dgm:pt>
    <dgm:pt modelId="{5D260F18-25D2-4074-87F1-7E78DDA61C58}" type="sibTrans" cxnId="{420EF6C4-7321-43BE-A2FC-253606B1E06A}">
      <dgm:prSet/>
      <dgm:spPr/>
      <dgm:t>
        <a:bodyPr/>
        <a:lstStyle/>
        <a:p>
          <a:endParaRPr lang="en-US"/>
        </a:p>
      </dgm:t>
    </dgm:pt>
    <dgm:pt modelId="{BFF9359E-E9B1-4B73-BACC-2C7988765B16}">
      <dgm:prSet phldrT="[Text]"/>
      <dgm:spPr/>
      <dgm:t>
        <a:bodyPr/>
        <a:lstStyle/>
        <a:p>
          <a:pPr>
            <a:lnSpc>
              <a:spcPct val="100000"/>
            </a:lnSpc>
          </a:pPr>
          <a:r>
            <a:rPr lang="en-US" dirty="0"/>
            <a:t>Curiosity</a:t>
          </a:r>
        </a:p>
      </dgm:t>
    </dgm:pt>
    <dgm:pt modelId="{6E0A40FA-1B79-4089-8B9A-3BA22865FE4E}" type="parTrans" cxnId="{516EC545-1971-48B3-978C-4756FCDCCFD9}">
      <dgm:prSet/>
      <dgm:spPr/>
      <dgm:t>
        <a:bodyPr/>
        <a:lstStyle/>
        <a:p>
          <a:endParaRPr lang="en-US"/>
        </a:p>
      </dgm:t>
    </dgm:pt>
    <dgm:pt modelId="{1CEF1965-C516-4C44-BAE3-2FA3F5116930}" type="sibTrans" cxnId="{516EC545-1971-48B3-978C-4756FCDCCFD9}">
      <dgm:prSet/>
      <dgm:spPr/>
      <dgm:t>
        <a:bodyPr/>
        <a:lstStyle/>
        <a:p>
          <a:endParaRPr lang="en-US"/>
        </a:p>
      </dgm:t>
    </dgm:pt>
    <dgm:pt modelId="{536D0097-A245-4152-8984-CC3ABB7DF273}" type="pres">
      <dgm:prSet presAssocID="{C7720856-93F0-4CC7-B7FD-2466914A11D4}" presName="root" presStyleCnt="0">
        <dgm:presLayoutVars>
          <dgm:dir/>
          <dgm:resizeHandles val="exact"/>
        </dgm:presLayoutVars>
      </dgm:prSet>
      <dgm:spPr/>
    </dgm:pt>
    <dgm:pt modelId="{DB8DBD9D-81A4-425A-BACC-11558B39BA4F}" type="pres">
      <dgm:prSet presAssocID="{4AF52931-E4CA-4429-AACB-B8747CDB2409}" presName="compNode" presStyleCnt="0"/>
      <dgm:spPr/>
    </dgm:pt>
    <dgm:pt modelId="{DE4D0CB4-0619-47EF-A746-365405D39958}" type="pres">
      <dgm:prSet presAssocID="{4AF52931-E4CA-4429-AACB-B8747CDB2409}" presName="bgRect" presStyleLbl="bgShp" presStyleIdx="0" presStyleCnt="3" custLinFactNeighborX="380" custLinFactNeighborY="-43"/>
      <dgm:spPr/>
    </dgm:pt>
    <dgm:pt modelId="{ABC6D826-A6E6-42EC-BF0E-9025B33009B2}" type="pres">
      <dgm:prSet presAssocID="{4AF52931-E4CA-4429-AACB-B8747CDB240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3E7294FB-7627-4D43-88C1-EE466B3369AD}" type="pres">
      <dgm:prSet presAssocID="{4AF52931-E4CA-4429-AACB-B8747CDB2409}" presName="spaceRect" presStyleCnt="0"/>
      <dgm:spPr/>
    </dgm:pt>
    <dgm:pt modelId="{573FC8C9-03E6-4269-9DB7-824A4479C21C}" type="pres">
      <dgm:prSet presAssocID="{4AF52931-E4CA-4429-AACB-B8747CDB2409}" presName="parTx" presStyleLbl="revTx" presStyleIdx="0" presStyleCnt="3">
        <dgm:presLayoutVars>
          <dgm:chMax val="0"/>
          <dgm:chPref val="0"/>
        </dgm:presLayoutVars>
      </dgm:prSet>
      <dgm:spPr/>
    </dgm:pt>
    <dgm:pt modelId="{5F2C253B-D9B7-4F6A-BC58-58675D37BE4B}" type="pres">
      <dgm:prSet presAssocID="{D86AF01C-9CBC-41F8-9354-48CD82BDFDC9}" presName="sibTrans" presStyleCnt="0"/>
      <dgm:spPr/>
    </dgm:pt>
    <dgm:pt modelId="{6802359D-3E26-495D-95C0-D50D2FF0A0AB}" type="pres">
      <dgm:prSet presAssocID="{81BEB84D-9A77-49C6-9301-B3359FCAC75F}" presName="compNode" presStyleCnt="0"/>
      <dgm:spPr/>
    </dgm:pt>
    <dgm:pt modelId="{B58CA141-504B-412A-818E-73651C363A3D}" type="pres">
      <dgm:prSet presAssocID="{81BEB84D-9A77-49C6-9301-B3359FCAC75F}" presName="bgRect" presStyleLbl="bgShp" presStyleIdx="1" presStyleCnt="3"/>
      <dgm:spPr/>
    </dgm:pt>
    <dgm:pt modelId="{AFC95015-001F-49EB-8731-0714E310C46E}" type="pres">
      <dgm:prSet presAssocID="{81BEB84D-9A77-49C6-9301-B3359FCAC75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D4F75FDB-FBCC-4B87-AABC-5ADBB261BB02}" type="pres">
      <dgm:prSet presAssocID="{81BEB84D-9A77-49C6-9301-B3359FCAC75F}" presName="spaceRect" presStyleCnt="0"/>
      <dgm:spPr/>
    </dgm:pt>
    <dgm:pt modelId="{8C6416B8-BF6E-4B19-A8CD-80E01FEB1ED8}" type="pres">
      <dgm:prSet presAssocID="{81BEB84D-9A77-49C6-9301-B3359FCAC75F}" presName="parTx" presStyleLbl="revTx" presStyleIdx="1" presStyleCnt="3">
        <dgm:presLayoutVars>
          <dgm:chMax val="0"/>
          <dgm:chPref val="0"/>
        </dgm:presLayoutVars>
      </dgm:prSet>
      <dgm:spPr/>
    </dgm:pt>
    <dgm:pt modelId="{91C06081-CFBE-49AB-AE47-FB2FE4BD1620}" type="pres">
      <dgm:prSet presAssocID="{5D260F18-25D2-4074-87F1-7E78DDA61C58}" presName="sibTrans" presStyleCnt="0"/>
      <dgm:spPr/>
    </dgm:pt>
    <dgm:pt modelId="{780F5C81-E187-46CA-9F2B-7655A74715CA}" type="pres">
      <dgm:prSet presAssocID="{BFF9359E-E9B1-4B73-BACC-2C7988765B16}" presName="compNode" presStyleCnt="0"/>
      <dgm:spPr/>
    </dgm:pt>
    <dgm:pt modelId="{2DD6782C-3741-43AC-8E3F-C7C2A5A092FE}" type="pres">
      <dgm:prSet presAssocID="{BFF9359E-E9B1-4B73-BACC-2C7988765B16}" presName="bgRect" presStyleLbl="bgShp" presStyleIdx="2" presStyleCnt="3"/>
      <dgm:spPr/>
    </dgm:pt>
    <dgm:pt modelId="{22E3D4D5-84E6-41EE-BF94-D56D24841B8B}" type="pres">
      <dgm:prSet presAssocID="{BFF9359E-E9B1-4B73-BACC-2C7988765B1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97079802-B104-4A91-9CE1-92B9B5C9364A}" type="pres">
      <dgm:prSet presAssocID="{BFF9359E-E9B1-4B73-BACC-2C7988765B16}" presName="spaceRect" presStyleCnt="0"/>
      <dgm:spPr/>
    </dgm:pt>
    <dgm:pt modelId="{61C9C6B6-F051-4AFC-B696-34674ED32FC0}" type="pres">
      <dgm:prSet presAssocID="{BFF9359E-E9B1-4B73-BACC-2C7988765B16}" presName="parTx" presStyleLbl="revTx" presStyleIdx="2" presStyleCnt="3">
        <dgm:presLayoutVars>
          <dgm:chMax val="0"/>
          <dgm:chPref val="0"/>
        </dgm:presLayoutVars>
      </dgm:prSet>
      <dgm:spPr/>
    </dgm:pt>
  </dgm:ptLst>
  <dgm:cxnLst>
    <dgm:cxn modelId="{6CE42D31-A5CD-4293-9252-02BB7390D545}" type="presOf" srcId="{4AF52931-E4CA-4429-AACB-B8747CDB2409}" destId="{573FC8C9-03E6-4269-9DB7-824A4479C21C}" srcOrd="0" destOrd="0" presId="urn:microsoft.com/office/officeart/2018/2/layout/IconVerticalSolidList"/>
    <dgm:cxn modelId="{516EC545-1971-48B3-978C-4756FCDCCFD9}" srcId="{C7720856-93F0-4CC7-B7FD-2466914A11D4}" destId="{BFF9359E-E9B1-4B73-BACC-2C7988765B16}" srcOrd="2" destOrd="0" parTransId="{6E0A40FA-1B79-4089-8B9A-3BA22865FE4E}" sibTransId="{1CEF1965-C516-4C44-BAE3-2FA3F5116930}"/>
    <dgm:cxn modelId="{F9899549-F706-4D9A-8D30-CC87785A4BD1}" type="presOf" srcId="{BFF9359E-E9B1-4B73-BACC-2C7988765B16}" destId="{61C9C6B6-F051-4AFC-B696-34674ED32FC0}" srcOrd="0" destOrd="0" presId="urn:microsoft.com/office/officeart/2018/2/layout/IconVerticalSolidList"/>
    <dgm:cxn modelId="{745B6C74-C9FD-47F7-996E-2D57D164A5C8}" type="presOf" srcId="{81BEB84D-9A77-49C6-9301-B3359FCAC75F}" destId="{8C6416B8-BF6E-4B19-A8CD-80E01FEB1ED8}" srcOrd="0" destOrd="0" presId="urn:microsoft.com/office/officeart/2018/2/layout/IconVerticalSolidList"/>
    <dgm:cxn modelId="{420EF6C4-7321-43BE-A2FC-253606B1E06A}" srcId="{C7720856-93F0-4CC7-B7FD-2466914A11D4}" destId="{81BEB84D-9A77-49C6-9301-B3359FCAC75F}" srcOrd="1" destOrd="0" parTransId="{AE4D0D43-0332-4F79-8D35-BCD8C10758AE}" sibTransId="{5D260F18-25D2-4074-87F1-7E78DDA61C58}"/>
    <dgm:cxn modelId="{F82329C8-C3B2-4E9B-9033-528488D72705}" srcId="{C7720856-93F0-4CC7-B7FD-2466914A11D4}" destId="{4AF52931-E4CA-4429-AACB-B8747CDB2409}" srcOrd="0" destOrd="0" parTransId="{67B2FC97-2FAE-4EFE-9DEE-E4216C657F35}" sibTransId="{D86AF01C-9CBC-41F8-9354-48CD82BDFDC9}"/>
    <dgm:cxn modelId="{0314A3D2-5E17-48C8-86C5-FD62237EACB0}" type="presOf" srcId="{C7720856-93F0-4CC7-B7FD-2466914A11D4}" destId="{536D0097-A245-4152-8984-CC3ABB7DF273}" srcOrd="0" destOrd="0" presId="urn:microsoft.com/office/officeart/2018/2/layout/IconVerticalSolidList"/>
    <dgm:cxn modelId="{98B89911-E2C3-40B5-8E4D-32E9D5AF57FA}" type="presParOf" srcId="{536D0097-A245-4152-8984-CC3ABB7DF273}" destId="{DB8DBD9D-81A4-425A-BACC-11558B39BA4F}" srcOrd="0" destOrd="0" presId="urn:microsoft.com/office/officeart/2018/2/layout/IconVerticalSolidList"/>
    <dgm:cxn modelId="{AC1D2426-5DFE-4D6E-A87C-447D261455F2}" type="presParOf" srcId="{DB8DBD9D-81A4-425A-BACC-11558B39BA4F}" destId="{DE4D0CB4-0619-47EF-A746-365405D39958}" srcOrd="0" destOrd="0" presId="urn:microsoft.com/office/officeart/2018/2/layout/IconVerticalSolidList"/>
    <dgm:cxn modelId="{1D260F22-1154-411C-BE72-65712F06CB44}" type="presParOf" srcId="{DB8DBD9D-81A4-425A-BACC-11558B39BA4F}" destId="{ABC6D826-A6E6-42EC-BF0E-9025B33009B2}" srcOrd="1" destOrd="0" presId="urn:microsoft.com/office/officeart/2018/2/layout/IconVerticalSolidList"/>
    <dgm:cxn modelId="{851491A2-CC50-4F98-8620-1B16BCAA1E5F}" type="presParOf" srcId="{DB8DBD9D-81A4-425A-BACC-11558B39BA4F}" destId="{3E7294FB-7627-4D43-88C1-EE466B3369AD}" srcOrd="2" destOrd="0" presId="urn:microsoft.com/office/officeart/2018/2/layout/IconVerticalSolidList"/>
    <dgm:cxn modelId="{334AEA8F-9DBB-474B-B77E-C1F08C98FC4E}" type="presParOf" srcId="{DB8DBD9D-81A4-425A-BACC-11558B39BA4F}" destId="{573FC8C9-03E6-4269-9DB7-824A4479C21C}" srcOrd="3" destOrd="0" presId="urn:microsoft.com/office/officeart/2018/2/layout/IconVerticalSolidList"/>
    <dgm:cxn modelId="{254B904F-3F35-42D3-93F4-1CDEA88A8153}" type="presParOf" srcId="{536D0097-A245-4152-8984-CC3ABB7DF273}" destId="{5F2C253B-D9B7-4F6A-BC58-58675D37BE4B}" srcOrd="1" destOrd="0" presId="urn:microsoft.com/office/officeart/2018/2/layout/IconVerticalSolidList"/>
    <dgm:cxn modelId="{EA473A5F-67A7-465E-8AF0-BCC7AA4998D7}" type="presParOf" srcId="{536D0097-A245-4152-8984-CC3ABB7DF273}" destId="{6802359D-3E26-495D-95C0-D50D2FF0A0AB}" srcOrd="2" destOrd="0" presId="urn:microsoft.com/office/officeart/2018/2/layout/IconVerticalSolidList"/>
    <dgm:cxn modelId="{3EA1E20D-3681-4C75-B15D-5D1DD3930DEE}" type="presParOf" srcId="{6802359D-3E26-495D-95C0-D50D2FF0A0AB}" destId="{B58CA141-504B-412A-818E-73651C363A3D}" srcOrd="0" destOrd="0" presId="urn:microsoft.com/office/officeart/2018/2/layout/IconVerticalSolidList"/>
    <dgm:cxn modelId="{FDCE3AB2-924B-400D-A9DE-D08297DAF291}" type="presParOf" srcId="{6802359D-3E26-495D-95C0-D50D2FF0A0AB}" destId="{AFC95015-001F-49EB-8731-0714E310C46E}" srcOrd="1" destOrd="0" presId="urn:microsoft.com/office/officeart/2018/2/layout/IconVerticalSolidList"/>
    <dgm:cxn modelId="{BDA015F8-97AE-48DF-93CC-7552465E4756}" type="presParOf" srcId="{6802359D-3E26-495D-95C0-D50D2FF0A0AB}" destId="{D4F75FDB-FBCC-4B87-AABC-5ADBB261BB02}" srcOrd="2" destOrd="0" presId="urn:microsoft.com/office/officeart/2018/2/layout/IconVerticalSolidList"/>
    <dgm:cxn modelId="{9F0D6FCF-B728-4D45-BA20-DEE7162FFE27}" type="presParOf" srcId="{6802359D-3E26-495D-95C0-D50D2FF0A0AB}" destId="{8C6416B8-BF6E-4B19-A8CD-80E01FEB1ED8}" srcOrd="3" destOrd="0" presId="urn:microsoft.com/office/officeart/2018/2/layout/IconVerticalSolidList"/>
    <dgm:cxn modelId="{473851C0-4FDC-4DB1-8FC0-25AAC7B6CF71}" type="presParOf" srcId="{536D0097-A245-4152-8984-CC3ABB7DF273}" destId="{91C06081-CFBE-49AB-AE47-FB2FE4BD1620}" srcOrd="3" destOrd="0" presId="urn:microsoft.com/office/officeart/2018/2/layout/IconVerticalSolidList"/>
    <dgm:cxn modelId="{9CA6B505-46F0-4253-ADF2-226B921D100B}" type="presParOf" srcId="{536D0097-A245-4152-8984-CC3ABB7DF273}" destId="{780F5C81-E187-46CA-9F2B-7655A74715CA}" srcOrd="4" destOrd="0" presId="urn:microsoft.com/office/officeart/2018/2/layout/IconVerticalSolidList"/>
    <dgm:cxn modelId="{9D4847BD-25B9-4A68-8068-0711BBEAA0D7}" type="presParOf" srcId="{780F5C81-E187-46CA-9F2B-7655A74715CA}" destId="{2DD6782C-3741-43AC-8E3F-C7C2A5A092FE}" srcOrd="0" destOrd="0" presId="urn:microsoft.com/office/officeart/2018/2/layout/IconVerticalSolidList"/>
    <dgm:cxn modelId="{59281DA9-0529-406E-9193-EE63F35ED646}" type="presParOf" srcId="{780F5C81-E187-46CA-9F2B-7655A74715CA}" destId="{22E3D4D5-84E6-41EE-BF94-D56D24841B8B}" srcOrd="1" destOrd="0" presId="urn:microsoft.com/office/officeart/2018/2/layout/IconVerticalSolidList"/>
    <dgm:cxn modelId="{A8B9FF69-B1EC-4F7B-AF3A-3114F1BD1D77}" type="presParOf" srcId="{780F5C81-E187-46CA-9F2B-7655A74715CA}" destId="{97079802-B104-4A91-9CE1-92B9B5C9364A}" srcOrd="2" destOrd="0" presId="urn:microsoft.com/office/officeart/2018/2/layout/IconVerticalSolidList"/>
    <dgm:cxn modelId="{B7EF2B86-7E13-4C54-9A10-7AF5ADA58315}" type="presParOf" srcId="{780F5C81-E187-46CA-9F2B-7655A74715CA}" destId="{61C9C6B6-F051-4AFC-B696-34674ED32FC0}" srcOrd="3" destOrd="0" presId="urn:microsoft.com/office/officeart/2018/2/layout/IconVerticalSoli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4D0CB4-0619-47EF-A746-365405D39958}">
      <dsp:nvSpPr>
        <dsp:cNvPr id="0" name=""/>
        <dsp:cNvSpPr/>
      </dsp:nvSpPr>
      <dsp:spPr>
        <a:xfrm>
          <a:off x="0" y="0"/>
          <a:ext cx="4716462" cy="89241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C6D826-A6E6-42EC-BF0E-9025B33009B2}">
      <dsp:nvSpPr>
        <dsp:cNvPr id="0" name=""/>
        <dsp:cNvSpPr/>
      </dsp:nvSpPr>
      <dsp:spPr>
        <a:xfrm>
          <a:off x="269954" y="201173"/>
          <a:ext cx="490826" cy="4908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73FC8C9-03E6-4269-9DB7-824A4479C21C}">
      <dsp:nvSpPr>
        <dsp:cNvPr id="0" name=""/>
        <dsp:cNvSpPr/>
      </dsp:nvSpPr>
      <dsp:spPr>
        <a:xfrm>
          <a:off x="1030734" y="381"/>
          <a:ext cx="3685727" cy="892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447" tIns="94447" rIns="94447" bIns="94447" numCol="1" spcCol="1270" anchor="ctr" anchorCtr="0">
          <a:noAutofit/>
        </a:bodyPr>
        <a:lstStyle/>
        <a:p>
          <a:pPr marL="0" lvl="0" indent="0" algn="l" defTabSz="1111250">
            <a:lnSpc>
              <a:spcPct val="100000"/>
            </a:lnSpc>
            <a:spcBef>
              <a:spcPct val="0"/>
            </a:spcBef>
            <a:spcAft>
              <a:spcPct val="35000"/>
            </a:spcAft>
            <a:buNone/>
          </a:pPr>
          <a:r>
            <a:rPr lang="en-US" sz="2500" kern="1200" dirty="0"/>
            <a:t>Research</a:t>
          </a:r>
        </a:p>
      </dsp:txBody>
      <dsp:txXfrm>
        <a:off x="1030734" y="381"/>
        <a:ext cx="3685727" cy="892410"/>
      </dsp:txXfrm>
    </dsp:sp>
    <dsp:sp modelId="{B58CA141-504B-412A-818E-73651C363A3D}">
      <dsp:nvSpPr>
        <dsp:cNvPr id="0" name=""/>
        <dsp:cNvSpPr/>
      </dsp:nvSpPr>
      <dsp:spPr>
        <a:xfrm>
          <a:off x="0" y="1115895"/>
          <a:ext cx="4716462" cy="89241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C95015-001F-49EB-8731-0714E310C46E}">
      <dsp:nvSpPr>
        <dsp:cNvPr id="0" name=""/>
        <dsp:cNvSpPr/>
      </dsp:nvSpPr>
      <dsp:spPr>
        <a:xfrm>
          <a:off x="269954" y="1316687"/>
          <a:ext cx="490826" cy="4908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C6416B8-BF6E-4B19-A8CD-80E01FEB1ED8}">
      <dsp:nvSpPr>
        <dsp:cNvPr id="0" name=""/>
        <dsp:cNvSpPr/>
      </dsp:nvSpPr>
      <dsp:spPr>
        <a:xfrm>
          <a:off x="1030734" y="1115895"/>
          <a:ext cx="3685727" cy="892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447" tIns="94447" rIns="94447" bIns="94447" numCol="1" spcCol="1270" anchor="ctr" anchorCtr="0">
          <a:noAutofit/>
        </a:bodyPr>
        <a:lstStyle/>
        <a:p>
          <a:pPr marL="0" lvl="0" indent="0" algn="l" defTabSz="1111250">
            <a:lnSpc>
              <a:spcPct val="100000"/>
            </a:lnSpc>
            <a:spcBef>
              <a:spcPct val="0"/>
            </a:spcBef>
            <a:spcAft>
              <a:spcPct val="35000"/>
            </a:spcAft>
            <a:buNone/>
          </a:pPr>
          <a:r>
            <a:rPr lang="en-US" sz="2500" kern="1200" dirty="0"/>
            <a:t>Communication</a:t>
          </a:r>
        </a:p>
      </dsp:txBody>
      <dsp:txXfrm>
        <a:off x="1030734" y="1115895"/>
        <a:ext cx="3685727" cy="892410"/>
      </dsp:txXfrm>
    </dsp:sp>
    <dsp:sp modelId="{2DD6782C-3741-43AC-8E3F-C7C2A5A092FE}">
      <dsp:nvSpPr>
        <dsp:cNvPr id="0" name=""/>
        <dsp:cNvSpPr/>
      </dsp:nvSpPr>
      <dsp:spPr>
        <a:xfrm>
          <a:off x="0" y="2231408"/>
          <a:ext cx="4716462" cy="89241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E3D4D5-84E6-41EE-BF94-D56D24841B8B}">
      <dsp:nvSpPr>
        <dsp:cNvPr id="0" name=""/>
        <dsp:cNvSpPr/>
      </dsp:nvSpPr>
      <dsp:spPr>
        <a:xfrm>
          <a:off x="269954" y="2432201"/>
          <a:ext cx="490826" cy="4908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1C9C6B6-F051-4AFC-B696-34674ED32FC0}">
      <dsp:nvSpPr>
        <dsp:cNvPr id="0" name=""/>
        <dsp:cNvSpPr/>
      </dsp:nvSpPr>
      <dsp:spPr>
        <a:xfrm>
          <a:off x="1030734" y="2231408"/>
          <a:ext cx="3685727" cy="892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447" tIns="94447" rIns="94447" bIns="94447" numCol="1" spcCol="1270" anchor="ctr" anchorCtr="0">
          <a:noAutofit/>
        </a:bodyPr>
        <a:lstStyle/>
        <a:p>
          <a:pPr marL="0" lvl="0" indent="0" algn="l" defTabSz="1111250">
            <a:lnSpc>
              <a:spcPct val="100000"/>
            </a:lnSpc>
            <a:spcBef>
              <a:spcPct val="0"/>
            </a:spcBef>
            <a:spcAft>
              <a:spcPct val="35000"/>
            </a:spcAft>
            <a:buNone/>
          </a:pPr>
          <a:r>
            <a:rPr lang="en-US" sz="2500" kern="1200" dirty="0"/>
            <a:t>Curiosity</a:t>
          </a:r>
        </a:p>
      </dsp:txBody>
      <dsp:txXfrm>
        <a:off x="1030734" y="2231408"/>
        <a:ext cx="3685727" cy="892410"/>
      </dsp:txXfrm>
    </dsp:sp>
  </dsp:spTree>
</dsp:drawing>
</file>

<file path=ppt/diagrams/layout1.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C40FD4-49E5-45F4-9F5F-D127674F3B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97B86CE-7533-4591-A533-3B285CBFBD3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42818B-C764-43FB-9100-6BE58FDE1954}" type="datetimeFigureOut">
              <a:rPr lang="en-US" smtClean="0"/>
              <a:t>5/29/2021</a:t>
            </a:fld>
            <a:endParaRPr lang="en-US" dirty="0"/>
          </a:p>
        </p:txBody>
      </p:sp>
      <p:sp>
        <p:nvSpPr>
          <p:cNvPr id="4" name="Footer Placeholder 3">
            <a:extLst>
              <a:ext uri="{FF2B5EF4-FFF2-40B4-BE49-F238E27FC236}">
                <a16:creationId xmlns:a16="http://schemas.microsoft.com/office/drawing/2014/main" id="{6697BB4A-C2FA-48DD-9F31-664DF2C9F7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540AB79-C081-43E8-B49C-BA9D38FCF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5F1E10-4074-4DC3-8E35-9146BD1FD828}" type="slidenum">
              <a:rPr lang="en-US" smtClean="0"/>
              <a:t>‹#›</a:t>
            </a:fld>
            <a:endParaRPr lang="en-US" dirty="0"/>
          </a:p>
        </p:txBody>
      </p:sp>
    </p:spTree>
    <p:extLst>
      <p:ext uri="{BB962C8B-B14F-4D97-AF65-F5344CB8AC3E}">
        <p14:creationId xmlns:p14="http://schemas.microsoft.com/office/powerpoint/2010/main" val="2988812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0BC4BE-0D73-E240-8B38-104FAC465A91}" type="datetimeFigureOut">
              <a:rPr lang="en-US" smtClean="0"/>
              <a:t>5/29/2021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8C15C5-0688-5345-99FC-721E08AD15D5}" type="slidenum">
              <a:rPr lang="en-US" smtClean="0"/>
              <a:t>‹#›</a:t>
            </a:fld>
            <a:endParaRPr lang="en-US" dirty="0"/>
          </a:p>
        </p:txBody>
      </p:sp>
    </p:spTree>
    <p:extLst>
      <p:ext uri="{BB962C8B-B14F-4D97-AF65-F5344CB8AC3E}">
        <p14:creationId xmlns:p14="http://schemas.microsoft.com/office/powerpoint/2010/main" val="427685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1</a:t>
            </a:fld>
            <a:endParaRPr lang="en-US" dirty="0"/>
          </a:p>
        </p:txBody>
      </p:sp>
    </p:spTree>
    <p:extLst>
      <p:ext uri="{BB962C8B-B14F-4D97-AF65-F5344CB8AC3E}">
        <p14:creationId xmlns:p14="http://schemas.microsoft.com/office/powerpoint/2010/main" val="3121035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8</a:t>
            </a:fld>
            <a:endParaRPr lang="en-US" dirty="0"/>
          </a:p>
        </p:txBody>
      </p:sp>
    </p:spTree>
    <p:extLst>
      <p:ext uri="{BB962C8B-B14F-4D97-AF65-F5344CB8AC3E}">
        <p14:creationId xmlns:p14="http://schemas.microsoft.com/office/powerpoint/2010/main" val="1297207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9</a:t>
            </a:fld>
            <a:endParaRPr lang="en-US" dirty="0"/>
          </a:p>
        </p:txBody>
      </p:sp>
    </p:spTree>
    <p:extLst>
      <p:ext uri="{BB962C8B-B14F-4D97-AF65-F5344CB8AC3E}">
        <p14:creationId xmlns:p14="http://schemas.microsoft.com/office/powerpoint/2010/main" val="2777307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880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0025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45203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4007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8416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5835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1363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81757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567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5650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874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3965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9688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6638921"/>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197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1870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smtClean="0"/>
              <a:pPr/>
              <a:t>5/29/2021</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9381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smtClean="0"/>
              <a:pPr/>
              <a:t>5/29/2021</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9767075"/>
      </p:ext>
    </p:extLst>
  </p:cSld>
  <p:clrMap bg1="dk1" tx1="lt1" bg2="dk2" tx2="lt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 id="214748382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image" Target="../media/image1.jpeg"/><Relationship Id="rId7" Type="http://schemas.openxmlformats.org/officeDocument/2006/relationships/image" Target="../media/image12.jpeg"/><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jpeg"/><Relationship Id="rId11" Type="http://schemas.openxmlformats.org/officeDocument/2006/relationships/diagramColors" Target="../diagrams/colors2.xml"/><Relationship Id="rId5" Type="http://schemas.openxmlformats.org/officeDocument/2006/relationships/image" Target="../media/image10.jpeg"/><Relationship Id="rId10" Type="http://schemas.openxmlformats.org/officeDocument/2006/relationships/diagramQuickStyle" Target="../diagrams/quickStyle2.xml"/><Relationship Id="rId4" Type="http://schemas.openxmlformats.org/officeDocument/2006/relationships/image" Target="../media/image9.jpeg"/><Relationship Id="rId9"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hyperlink" Target="https://drive.google.com/file/d/1Uu13LYEFEUq6g1xuglFiWwmY13qUACz2/view"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mailto:ashishnirwal2@gmail.com" TargetMode="External"/><Relationship Id="rId5" Type="http://schemas.openxmlformats.org/officeDocument/2006/relationships/hyperlink" Target="mailto:neelpunia382@gmail.com" TargetMode="Externa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8" name="Picture 7" descr="students looking into microscope">
            <a:extLst>
              <a:ext uri="{FF2B5EF4-FFF2-40B4-BE49-F238E27FC236}">
                <a16:creationId xmlns:a16="http://schemas.microsoft.com/office/drawing/2014/main" id="{082DAC18-E623-0546-920C-6676DF6BBA3F}"/>
              </a:ext>
            </a:extLst>
          </p:cNvPr>
          <p:cNvPicPr>
            <a:picLocks noChangeAspect="1"/>
          </p:cNvPicPr>
          <p:nvPr/>
        </p:nvPicPr>
        <p:blipFill rotWithShape="1">
          <a:blip r:embed="rId4" cstate="print">
            <a:duotone>
              <a:prstClr val="black"/>
              <a:schemeClr val="bg1">
                <a:tint val="45000"/>
                <a:satMod val="400000"/>
              </a:schemeClr>
            </a:duotone>
            <a:alphaModFix amt="25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74080833-6B30-404E-B0FA-39D7DC4B1616}"/>
              </a:ext>
            </a:extLst>
          </p:cNvPr>
          <p:cNvSpPr>
            <a:spLocks noGrp="1"/>
          </p:cNvSpPr>
          <p:nvPr>
            <p:ph type="ctrTitle"/>
          </p:nvPr>
        </p:nvSpPr>
        <p:spPr>
          <a:xfrm>
            <a:off x="361124" y="0"/>
            <a:ext cx="11251756" cy="6857990"/>
          </a:xfrm>
        </p:spPr>
        <p:txBody>
          <a:bodyPr anchor="ctr">
            <a:noAutofit/>
          </a:bodyPr>
          <a:lstStyle/>
          <a:p>
            <a:pPr algn="l"/>
            <a:r>
              <a:rPr lang="en-US" sz="11700" b="1" dirty="0"/>
              <a:t>KNOW ABOUT</a:t>
            </a:r>
            <a:br>
              <a:rPr lang="en-US" sz="11700" b="1" dirty="0"/>
            </a:br>
            <a:r>
              <a:rPr lang="en-US" sz="11700" b="1" dirty="0">
                <a:solidFill>
                  <a:schemeClr val="tx1"/>
                </a:solidFill>
              </a:rPr>
              <a:t>OUR PROJECT</a:t>
            </a:r>
            <a:br>
              <a:rPr lang="en-US" sz="11700" b="1" dirty="0">
                <a:solidFill>
                  <a:schemeClr val="tx1"/>
                </a:solidFill>
              </a:rPr>
            </a:br>
            <a:r>
              <a:rPr lang="en-US" sz="11700" b="1" dirty="0">
                <a:solidFill>
                  <a:schemeClr val="tx1"/>
                </a:solidFill>
              </a:rPr>
              <a:t>                </a:t>
            </a:r>
            <a:r>
              <a:rPr lang="en-US" sz="3600" b="1" dirty="0">
                <a:solidFill>
                  <a:schemeClr val="tx1"/>
                </a:solidFill>
              </a:rPr>
              <a:t>-</a:t>
            </a:r>
            <a:r>
              <a:rPr lang="en-US" sz="3200" b="1" dirty="0">
                <a:solidFill>
                  <a:schemeClr val="tx1"/>
                </a:solidFill>
              </a:rPr>
              <a:t>EDUCATION	</a:t>
            </a:r>
            <a:br>
              <a:rPr lang="en-US" sz="3200" b="1" dirty="0">
                <a:solidFill>
                  <a:schemeClr val="tx1"/>
                </a:solidFill>
              </a:rPr>
            </a:br>
            <a:r>
              <a:rPr lang="en-US" sz="3200" b="1" dirty="0">
                <a:solidFill>
                  <a:schemeClr val="tx1"/>
                </a:solidFill>
              </a:rPr>
              <a:t>										</a:t>
            </a:r>
            <a:r>
              <a:rPr lang="en-US" sz="3200" b="1" dirty="0"/>
              <a:t>-(project name</a:t>
            </a:r>
            <a:r>
              <a:rPr lang="en-US" sz="3200" b="1" dirty="0">
                <a:solidFill>
                  <a:srgbClr val="FFFF00"/>
                </a:solidFill>
              </a:rPr>
              <a:t>-</a:t>
            </a:r>
            <a:r>
              <a:rPr lang="en-US" sz="3200" b="1" dirty="0" err="1">
                <a:solidFill>
                  <a:srgbClr val="FFFF00"/>
                </a:solidFill>
              </a:rPr>
              <a:t>Bytesbrain</a:t>
            </a:r>
            <a:r>
              <a:rPr lang="en-US" sz="3200" b="1" dirty="0"/>
              <a:t>)</a:t>
            </a:r>
          </a:p>
        </p:txBody>
      </p:sp>
    </p:spTree>
    <p:extLst>
      <p:ext uri="{BB962C8B-B14F-4D97-AF65-F5344CB8AC3E}">
        <p14:creationId xmlns:p14="http://schemas.microsoft.com/office/powerpoint/2010/main" val="814101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8EDD0-4419-4AF6-985F-5C8BDAB99B4C}"/>
              </a:ext>
            </a:extLst>
          </p:cNvPr>
          <p:cNvSpPr>
            <a:spLocks noGrp="1"/>
          </p:cNvSpPr>
          <p:nvPr>
            <p:ph type="title"/>
          </p:nvPr>
        </p:nvSpPr>
        <p:spPr>
          <a:xfrm>
            <a:off x="360488" y="0"/>
            <a:ext cx="6499302" cy="1630614"/>
          </a:xfrm>
        </p:spPr>
        <p:txBody>
          <a:bodyPr>
            <a:normAutofit/>
          </a:bodyPr>
          <a:lstStyle/>
          <a:p>
            <a:r>
              <a:rPr lang="en-US" sz="4800" b="1" dirty="0"/>
              <a:t>Problems BYTES BRAIN SOLVES</a:t>
            </a:r>
            <a:endParaRPr lang="en-IN" sz="4800" b="1" dirty="0"/>
          </a:p>
        </p:txBody>
      </p:sp>
      <p:graphicFrame>
        <p:nvGraphicFramePr>
          <p:cNvPr id="7" name="Content Placeholder 6">
            <a:extLst>
              <a:ext uri="{FF2B5EF4-FFF2-40B4-BE49-F238E27FC236}">
                <a16:creationId xmlns:a16="http://schemas.microsoft.com/office/drawing/2014/main" id="{5E5D565F-7A9C-4E9E-9C37-5DE66B14FAE4}"/>
              </a:ext>
            </a:extLst>
          </p:cNvPr>
          <p:cNvGraphicFramePr>
            <a:graphicFrameLocks noGrp="1"/>
          </p:cNvGraphicFramePr>
          <p:nvPr>
            <p:ph idx="1"/>
            <p:extLst>
              <p:ext uri="{D42A27DB-BD31-4B8C-83A1-F6EECF244321}">
                <p14:modId xmlns:p14="http://schemas.microsoft.com/office/powerpoint/2010/main" val="2787364279"/>
              </p:ext>
            </p:extLst>
          </p:nvPr>
        </p:nvGraphicFramePr>
        <p:xfrm>
          <a:off x="4695702" y="551155"/>
          <a:ext cx="6499302" cy="57556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7E36261A-C76F-42A6-B766-8292A168C176}"/>
              </a:ext>
            </a:extLst>
          </p:cNvPr>
          <p:cNvSpPr>
            <a:spLocks noGrp="1"/>
          </p:cNvSpPr>
          <p:nvPr>
            <p:ph type="body" sz="half" idx="2"/>
          </p:nvPr>
        </p:nvSpPr>
        <p:spPr>
          <a:xfrm>
            <a:off x="581575" y="1901000"/>
            <a:ext cx="4127379" cy="3472070"/>
          </a:xfrm>
        </p:spPr>
        <p:txBody>
          <a:bodyPr>
            <a:normAutofit fontScale="47500" lnSpcReduction="20000"/>
          </a:bodyPr>
          <a:lstStyle/>
          <a:p>
            <a:pPr marL="342900" indent="-342900">
              <a:buFont typeface="Arial" panose="020B0604020202020204" pitchFamily="34" charset="0"/>
              <a:buChar char="•"/>
            </a:pPr>
            <a:r>
              <a:rPr lang="en-US" sz="5000" dirty="0"/>
              <a:t>Transforming learning into Amazing e-learning Experiences</a:t>
            </a:r>
          </a:p>
          <a:p>
            <a:pPr marL="342900" indent="-342900">
              <a:buFont typeface="Arial" panose="020B0604020202020204" pitchFamily="34" charset="0"/>
              <a:buChar char="•"/>
            </a:pPr>
            <a:r>
              <a:rPr lang="en-US" sz="5000" dirty="0"/>
              <a:t>Lack Of Learner Motivation And Engagement</a:t>
            </a:r>
          </a:p>
          <a:p>
            <a:pPr marL="342900" indent="-342900">
              <a:buFont typeface="Arial" panose="020B0604020202020204" pitchFamily="34" charset="0"/>
              <a:buChar char="•"/>
            </a:pPr>
            <a:r>
              <a:rPr lang="en-US" sz="5000" dirty="0"/>
              <a:t>Adaptive learner models to accommodate different learner needs</a:t>
            </a:r>
          </a:p>
          <a:p>
            <a:endParaRPr lang="en-IN" dirty="0"/>
          </a:p>
        </p:txBody>
      </p:sp>
      <p:pic>
        <p:nvPicPr>
          <p:cNvPr id="5" name="Picture 4">
            <a:extLst>
              <a:ext uri="{FF2B5EF4-FFF2-40B4-BE49-F238E27FC236}">
                <a16:creationId xmlns:a16="http://schemas.microsoft.com/office/drawing/2014/main" id="{E4DD1610-0793-4BBC-955E-C914BE2D9653}"/>
              </a:ext>
            </a:extLst>
          </p:cNvPr>
          <p:cNvPicPr>
            <a:picLocks noChangeAspect="1"/>
          </p:cNvPicPr>
          <p:nvPr/>
        </p:nvPicPr>
        <p:blipFill rotWithShape="1">
          <a:blip r:embed="rId7"/>
          <a:srcRect t="4756"/>
          <a:stretch/>
        </p:blipFill>
        <p:spPr>
          <a:xfrm>
            <a:off x="5370639" y="609600"/>
            <a:ext cx="5677692" cy="47634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61324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AB872-4EE8-4C25-9642-2046BD06495C}"/>
              </a:ext>
            </a:extLst>
          </p:cNvPr>
          <p:cNvSpPr>
            <a:spLocks noGrp="1"/>
          </p:cNvSpPr>
          <p:nvPr>
            <p:ph type="title"/>
          </p:nvPr>
        </p:nvSpPr>
        <p:spPr>
          <a:xfrm>
            <a:off x="944355" y="-304800"/>
            <a:ext cx="9905998" cy="1905000"/>
          </a:xfrm>
        </p:spPr>
        <p:txBody>
          <a:bodyPr>
            <a:normAutofit/>
          </a:bodyPr>
          <a:lstStyle/>
          <a:p>
            <a:r>
              <a:rPr lang="en-IN" sz="4800" b="1" dirty="0"/>
              <a:t>How bytes brain works</a:t>
            </a:r>
          </a:p>
        </p:txBody>
      </p:sp>
      <p:sp>
        <p:nvSpPr>
          <p:cNvPr id="3" name="Content Placeholder 2">
            <a:extLst>
              <a:ext uri="{FF2B5EF4-FFF2-40B4-BE49-F238E27FC236}">
                <a16:creationId xmlns:a16="http://schemas.microsoft.com/office/drawing/2014/main" id="{5429C6DC-C0C0-4FA5-9D7F-2D4BC99B2062}"/>
              </a:ext>
            </a:extLst>
          </p:cNvPr>
          <p:cNvSpPr>
            <a:spLocks noGrp="1"/>
          </p:cNvSpPr>
          <p:nvPr>
            <p:ph idx="1"/>
          </p:nvPr>
        </p:nvSpPr>
        <p:spPr>
          <a:xfrm>
            <a:off x="702365" y="1476788"/>
            <a:ext cx="10346634" cy="4499941"/>
          </a:xfrm>
        </p:spPr>
        <p:txBody>
          <a:bodyPr>
            <a:normAutofit lnSpcReduction="10000"/>
          </a:bodyPr>
          <a:lstStyle/>
          <a:p>
            <a:pPr marL="0" indent="0">
              <a:buNone/>
            </a:pPr>
            <a:r>
              <a:rPr lang="en-IN" sz="3600" u="sng" dirty="0"/>
              <a:t>PREREQUISITES</a:t>
            </a:r>
          </a:p>
          <a:p>
            <a:r>
              <a:rPr lang="en-IN" sz="2400" dirty="0"/>
              <a:t>PYTHON INSTALLED</a:t>
            </a:r>
          </a:p>
          <a:p>
            <a:r>
              <a:rPr lang="en-IN" sz="2400" dirty="0"/>
              <a:t>PYTHON PACKAGES LIKE TKINTER,FACE RECOGNITION,WEBBROWSER,SHUTIL,NUMPY,CV2 INSTALLED.</a:t>
            </a:r>
          </a:p>
          <a:p>
            <a:r>
              <a:rPr lang="en-IN" sz="2400" dirty="0"/>
              <a:t>AND A PC WITH CAMERA.</a:t>
            </a:r>
          </a:p>
          <a:p>
            <a:endParaRPr lang="en-IN" sz="2400" dirty="0"/>
          </a:p>
          <a:p>
            <a:pPr marL="0" indent="0">
              <a:buNone/>
            </a:pPr>
            <a:r>
              <a:rPr lang="en-IN" sz="2400" dirty="0"/>
              <a:t>THIS PROJECT IS (FACE RECOGNITION+ATTENDANCE +A WHITE BOARD CONTROLLED BY TEACHER’S HAND HAVING A COLOR MENTIONED IN THE PROGRAM) WITH A FUNCTIONALITY OF TAKING QUIZ OF THE CONCEPT BEING TAUGHT.</a:t>
            </a:r>
          </a:p>
          <a:p>
            <a:pPr marL="0" indent="0">
              <a:buNone/>
            </a:pPr>
            <a:endParaRPr lang="en-IN" sz="2400" dirty="0"/>
          </a:p>
        </p:txBody>
      </p:sp>
      <p:pic>
        <p:nvPicPr>
          <p:cNvPr id="5" name="Picture 4">
            <a:extLst>
              <a:ext uri="{FF2B5EF4-FFF2-40B4-BE49-F238E27FC236}">
                <a16:creationId xmlns:a16="http://schemas.microsoft.com/office/drawing/2014/main" id="{81E40AD6-3594-44DD-BB3C-14EEBFEDE197}"/>
              </a:ext>
            </a:extLst>
          </p:cNvPr>
          <p:cNvPicPr>
            <a:picLocks noChangeAspect="1"/>
          </p:cNvPicPr>
          <p:nvPr/>
        </p:nvPicPr>
        <p:blipFill>
          <a:blip r:embed="rId2"/>
          <a:stretch>
            <a:fillRect/>
          </a:stretch>
        </p:blipFill>
        <p:spPr>
          <a:xfrm>
            <a:off x="7833205" y="881271"/>
            <a:ext cx="1960152" cy="1960152"/>
          </a:xfrm>
          <a:prstGeom prst="rect">
            <a:avLst/>
          </a:prstGeom>
          <a:ln>
            <a:noFill/>
          </a:ln>
          <a:effectLst>
            <a:softEdge rad="112500"/>
          </a:effectLst>
        </p:spPr>
      </p:pic>
    </p:spTree>
    <p:extLst>
      <p:ext uri="{BB962C8B-B14F-4D97-AF65-F5344CB8AC3E}">
        <p14:creationId xmlns:p14="http://schemas.microsoft.com/office/powerpoint/2010/main" val="3252013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4B1F378-DC56-4F2F-9073-5122216D5A71}"/>
              </a:ext>
            </a:extLst>
          </p:cNvPr>
          <p:cNvPicPr>
            <a:picLocks noGrp="1" noChangeAspect="1"/>
          </p:cNvPicPr>
          <p:nvPr>
            <p:ph idx="1"/>
          </p:nvPr>
        </p:nvPicPr>
        <p:blipFill rotWithShape="1">
          <a:blip r:embed="rId2"/>
          <a:srcRect t="4756"/>
          <a:stretch/>
        </p:blipFill>
        <p:spPr>
          <a:xfrm>
            <a:off x="5666167" y="-57604"/>
            <a:ext cx="4576777" cy="38398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Arrow: Right 4">
            <a:extLst>
              <a:ext uri="{FF2B5EF4-FFF2-40B4-BE49-F238E27FC236}">
                <a16:creationId xmlns:a16="http://schemas.microsoft.com/office/drawing/2014/main" id="{7FC7FFA2-EC2B-405D-AB8A-A24990BE9193}"/>
              </a:ext>
            </a:extLst>
          </p:cNvPr>
          <p:cNvSpPr/>
          <p:nvPr/>
        </p:nvSpPr>
        <p:spPr>
          <a:xfrm>
            <a:off x="5086084" y="741333"/>
            <a:ext cx="513060" cy="3218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6" name="Rectangle 5">
            <a:extLst>
              <a:ext uri="{FF2B5EF4-FFF2-40B4-BE49-F238E27FC236}">
                <a16:creationId xmlns:a16="http://schemas.microsoft.com/office/drawing/2014/main" id="{0EBE1592-1A02-43FD-B2A1-76475EE9FD86}"/>
              </a:ext>
            </a:extLst>
          </p:cNvPr>
          <p:cNvSpPr/>
          <p:nvPr/>
        </p:nvSpPr>
        <p:spPr>
          <a:xfrm>
            <a:off x="954155" y="247083"/>
            <a:ext cx="4064907" cy="2756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THIS OPTION WHEN CLICKED</a:t>
            </a:r>
          </a:p>
          <a:p>
            <a:pPr algn="ctr"/>
            <a:r>
              <a:rPr lang="en-US" b="1" dirty="0"/>
              <a:t>OPENS CAMERA TO TAKE LIVE</a:t>
            </a:r>
          </a:p>
          <a:p>
            <a:pPr algn="ctr"/>
            <a:r>
              <a:rPr lang="en-US" b="1" dirty="0"/>
              <a:t>FEED AND RECOGNIZES THE PERSONS WHOSE PICTURES ARE </a:t>
            </a:r>
          </a:p>
          <a:p>
            <a:pPr algn="ctr"/>
            <a:r>
              <a:rPr lang="en-US" b="1" dirty="0"/>
              <a:t>UPLOADED IN THE APP</a:t>
            </a:r>
          </a:p>
          <a:p>
            <a:pPr algn="ctr"/>
            <a:r>
              <a:rPr lang="en-US" b="1" dirty="0"/>
              <a:t>And CREATES A CSV(EXCEL) FILE WITH NAMES AND TIME WHEN THE FACE WAS RECOGNIZED.</a:t>
            </a:r>
          </a:p>
          <a:p>
            <a:pPr algn="ctr"/>
            <a:r>
              <a:rPr lang="en-US" b="1" dirty="0"/>
              <a:t>(NO REPEATED ENTRY)</a:t>
            </a:r>
          </a:p>
          <a:p>
            <a:pPr algn="ctr"/>
            <a:r>
              <a:rPr lang="en-US" b="1" dirty="0"/>
              <a:t>.</a:t>
            </a:r>
          </a:p>
        </p:txBody>
      </p:sp>
      <p:sp>
        <p:nvSpPr>
          <p:cNvPr id="10" name="Rectangle 9">
            <a:extLst>
              <a:ext uri="{FF2B5EF4-FFF2-40B4-BE49-F238E27FC236}">
                <a16:creationId xmlns:a16="http://schemas.microsoft.com/office/drawing/2014/main" id="{7A166570-13CA-42AA-A54C-F513348541F6}"/>
              </a:ext>
            </a:extLst>
          </p:cNvPr>
          <p:cNvSpPr/>
          <p:nvPr/>
        </p:nvSpPr>
        <p:spPr>
          <a:xfrm>
            <a:off x="4382948" y="4344682"/>
            <a:ext cx="3723860" cy="1736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ELON MUSK PHOTO WAS SAVED THAT’S WHY HIS PHOTO FROM THE LIVE FEED WAS RECOGNIZED AND NAME AND TIME WAS SAVED IN THE EXCEL FILE AUTOMATICALLY.</a:t>
            </a:r>
          </a:p>
        </p:txBody>
      </p:sp>
      <p:pic>
        <p:nvPicPr>
          <p:cNvPr id="17" name="Picture 16">
            <a:extLst>
              <a:ext uri="{FF2B5EF4-FFF2-40B4-BE49-F238E27FC236}">
                <a16:creationId xmlns:a16="http://schemas.microsoft.com/office/drawing/2014/main" id="{3F32092B-C92D-4EC8-A8FA-5F36603CDBE0}"/>
              </a:ext>
            </a:extLst>
          </p:cNvPr>
          <p:cNvPicPr>
            <a:picLocks noChangeAspect="1"/>
          </p:cNvPicPr>
          <p:nvPr/>
        </p:nvPicPr>
        <p:blipFill>
          <a:blip r:embed="rId3"/>
          <a:stretch>
            <a:fillRect/>
          </a:stretch>
        </p:blipFill>
        <p:spPr>
          <a:xfrm>
            <a:off x="461436" y="3674108"/>
            <a:ext cx="3442879" cy="27444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1" name="Picture 20">
            <a:extLst>
              <a:ext uri="{FF2B5EF4-FFF2-40B4-BE49-F238E27FC236}">
                <a16:creationId xmlns:a16="http://schemas.microsoft.com/office/drawing/2014/main" id="{EEAA23AC-B4E0-4DB1-9F93-7567E51901AF}"/>
              </a:ext>
            </a:extLst>
          </p:cNvPr>
          <p:cNvPicPr>
            <a:picLocks noChangeAspect="1"/>
          </p:cNvPicPr>
          <p:nvPr/>
        </p:nvPicPr>
        <p:blipFill>
          <a:blip r:embed="rId4"/>
          <a:stretch>
            <a:fillRect/>
          </a:stretch>
        </p:blipFill>
        <p:spPr>
          <a:xfrm>
            <a:off x="8641056" y="3864538"/>
            <a:ext cx="3203775" cy="2696321"/>
          </a:xfrm>
          <a:prstGeom prst="rect">
            <a:avLst/>
          </a:prstGeom>
        </p:spPr>
      </p:pic>
      <p:sp>
        <p:nvSpPr>
          <p:cNvPr id="22" name="Arrow: Right 21">
            <a:extLst>
              <a:ext uri="{FF2B5EF4-FFF2-40B4-BE49-F238E27FC236}">
                <a16:creationId xmlns:a16="http://schemas.microsoft.com/office/drawing/2014/main" id="{4849FC1D-3331-4537-85ED-5B348FC327F7}"/>
              </a:ext>
            </a:extLst>
          </p:cNvPr>
          <p:cNvSpPr/>
          <p:nvPr/>
        </p:nvSpPr>
        <p:spPr>
          <a:xfrm rot="5400000">
            <a:off x="2139917" y="3177907"/>
            <a:ext cx="407744" cy="3218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3" name="Arrow: Right 22">
            <a:extLst>
              <a:ext uri="{FF2B5EF4-FFF2-40B4-BE49-F238E27FC236}">
                <a16:creationId xmlns:a16="http://schemas.microsoft.com/office/drawing/2014/main" id="{E330F4C9-98E8-4009-BC1B-FDCEEF9F4238}"/>
              </a:ext>
            </a:extLst>
          </p:cNvPr>
          <p:cNvSpPr/>
          <p:nvPr/>
        </p:nvSpPr>
        <p:spPr>
          <a:xfrm>
            <a:off x="3904315" y="4885434"/>
            <a:ext cx="513060" cy="3218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4" name="Arrow: Right 23">
            <a:extLst>
              <a:ext uri="{FF2B5EF4-FFF2-40B4-BE49-F238E27FC236}">
                <a16:creationId xmlns:a16="http://schemas.microsoft.com/office/drawing/2014/main" id="{FE6AF397-FAAB-48EA-8965-F57CD1BA3F5E}"/>
              </a:ext>
            </a:extLst>
          </p:cNvPr>
          <p:cNvSpPr/>
          <p:nvPr/>
        </p:nvSpPr>
        <p:spPr>
          <a:xfrm>
            <a:off x="8127996" y="5075840"/>
            <a:ext cx="513060" cy="3218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438584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FE03CD0-F449-4AE0-A90C-CD62D9112627}"/>
              </a:ext>
            </a:extLst>
          </p:cNvPr>
          <p:cNvPicPr>
            <a:picLocks noGrp="1" noChangeAspect="1"/>
          </p:cNvPicPr>
          <p:nvPr>
            <p:ph idx="1"/>
          </p:nvPr>
        </p:nvPicPr>
        <p:blipFill rotWithShape="1">
          <a:blip r:embed="rId2"/>
          <a:srcRect t="4756"/>
          <a:stretch/>
        </p:blipFill>
        <p:spPr>
          <a:xfrm>
            <a:off x="4720523" y="265858"/>
            <a:ext cx="4576777" cy="38398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Arrow: Right 4">
            <a:extLst>
              <a:ext uri="{FF2B5EF4-FFF2-40B4-BE49-F238E27FC236}">
                <a16:creationId xmlns:a16="http://schemas.microsoft.com/office/drawing/2014/main" id="{77CA1C16-B5C2-41DC-B5D8-52A1A41FCCBE}"/>
              </a:ext>
            </a:extLst>
          </p:cNvPr>
          <p:cNvSpPr/>
          <p:nvPr/>
        </p:nvSpPr>
        <p:spPr>
          <a:xfrm>
            <a:off x="4207463" y="1863938"/>
            <a:ext cx="513060" cy="3218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6" name="Rectangle 5">
            <a:extLst>
              <a:ext uri="{FF2B5EF4-FFF2-40B4-BE49-F238E27FC236}">
                <a16:creationId xmlns:a16="http://schemas.microsoft.com/office/drawing/2014/main" id="{DBD14B6E-5C78-427B-BB21-84A5A9AB1208}"/>
              </a:ext>
            </a:extLst>
          </p:cNvPr>
          <p:cNvSpPr/>
          <p:nvPr/>
        </p:nvSpPr>
        <p:spPr>
          <a:xfrm>
            <a:off x="142556" y="807541"/>
            <a:ext cx="4064907" cy="2756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THIS OPTION WHEN CLICKED</a:t>
            </a:r>
          </a:p>
          <a:p>
            <a:pPr algn="ctr"/>
            <a:r>
              <a:rPr lang="en-US" b="1" dirty="0"/>
              <a:t>OPENS A WHITE SCREEN(LIKE PAINT) AND PAINT CURSOR CAN BE CONTROLLED WITH FINGER GESTURE WITH A COLOR MENTIONED IN THE PROGRAM.SOME THING LIKE THE BELOW PICTURE.</a:t>
            </a:r>
          </a:p>
        </p:txBody>
      </p:sp>
      <p:pic>
        <p:nvPicPr>
          <p:cNvPr id="8" name="Picture 7">
            <a:extLst>
              <a:ext uri="{FF2B5EF4-FFF2-40B4-BE49-F238E27FC236}">
                <a16:creationId xmlns:a16="http://schemas.microsoft.com/office/drawing/2014/main" id="{CB857CA2-461D-4A64-9027-DF624DAF97ED}"/>
              </a:ext>
            </a:extLst>
          </p:cNvPr>
          <p:cNvPicPr>
            <a:picLocks noChangeAspect="1"/>
          </p:cNvPicPr>
          <p:nvPr/>
        </p:nvPicPr>
        <p:blipFill>
          <a:blip r:embed="rId3"/>
          <a:stretch>
            <a:fillRect/>
          </a:stretch>
        </p:blipFill>
        <p:spPr>
          <a:xfrm>
            <a:off x="319571" y="4002156"/>
            <a:ext cx="4145064" cy="2326133"/>
          </a:xfrm>
          <a:prstGeom prst="rect">
            <a:avLst/>
          </a:prstGeom>
          <a:ln>
            <a:noFill/>
          </a:ln>
          <a:effectLst>
            <a:outerShdw blurRad="292100" dist="139700" dir="2700000" algn="tl" rotWithShape="0">
              <a:srgbClr val="333333">
                <a:alpha val="65000"/>
              </a:srgbClr>
            </a:outerShdw>
          </a:effectLst>
        </p:spPr>
      </p:pic>
      <p:sp>
        <p:nvSpPr>
          <p:cNvPr id="9" name="Arrow: Right 8">
            <a:extLst>
              <a:ext uri="{FF2B5EF4-FFF2-40B4-BE49-F238E27FC236}">
                <a16:creationId xmlns:a16="http://schemas.microsoft.com/office/drawing/2014/main" id="{61F9A6C0-1160-41CB-9383-7514562F5131}"/>
              </a:ext>
            </a:extLst>
          </p:cNvPr>
          <p:cNvSpPr/>
          <p:nvPr/>
        </p:nvSpPr>
        <p:spPr>
          <a:xfrm rot="10800000">
            <a:off x="9040770" y="925883"/>
            <a:ext cx="513060" cy="3218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0" name="Rectangle 9">
            <a:extLst>
              <a:ext uri="{FF2B5EF4-FFF2-40B4-BE49-F238E27FC236}">
                <a16:creationId xmlns:a16="http://schemas.microsoft.com/office/drawing/2014/main" id="{A2F1EC91-592E-4F0C-AD67-4264B506579A}"/>
              </a:ext>
            </a:extLst>
          </p:cNvPr>
          <p:cNvSpPr/>
          <p:nvPr/>
        </p:nvSpPr>
        <p:spPr>
          <a:xfrm>
            <a:off x="9553830" y="807541"/>
            <a:ext cx="2613302" cy="1736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OPENS A URL TO TAKE QUIZ OF ANY TOPIC.</a:t>
            </a:r>
          </a:p>
        </p:txBody>
      </p:sp>
      <p:sp>
        <p:nvSpPr>
          <p:cNvPr id="11" name="Arrow: Right 10">
            <a:extLst>
              <a:ext uri="{FF2B5EF4-FFF2-40B4-BE49-F238E27FC236}">
                <a16:creationId xmlns:a16="http://schemas.microsoft.com/office/drawing/2014/main" id="{66B678F4-8A76-46EE-8309-EF649146E36B}"/>
              </a:ext>
            </a:extLst>
          </p:cNvPr>
          <p:cNvSpPr/>
          <p:nvPr/>
        </p:nvSpPr>
        <p:spPr>
          <a:xfrm rot="13670150">
            <a:off x="8519887" y="2102428"/>
            <a:ext cx="1038383" cy="321829"/>
          </a:xfrm>
          <a:prstGeom prst="rightArrow">
            <a:avLst>
              <a:gd name="adj1" fmla="val 55871"/>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2" name="Rectangle 11">
            <a:extLst>
              <a:ext uri="{FF2B5EF4-FFF2-40B4-BE49-F238E27FC236}">
                <a16:creationId xmlns:a16="http://schemas.microsoft.com/office/drawing/2014/main" id="{32387C22-5CDD-4F92-9E33-408B6C8DC794}"/>
              </a:ext>
            </a:extLst>
          </p:cNvPr>
          <p:cNvSpPr/>
          <p:nvPr/>
        </p:nvSpPr>
        <p:spPr>
          <a:xfrm>
            <a:off x="9436142" y="3066353"/>
            <a:ext cx="2613302" cy="1736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PHOTOS OF PEOPLE TO BE RECOGNIZED IN LIVE FEED.</a:t>
            </a:r>
          </a:p>
        </p:txBody>
      </p:sp>
      <p:pic>
        <p:nvPicPr>
          <p:cNvPr id="14" name="Picture 13">
            <a:extLst>
              <a:ext uri="{FF2B5EF4-FFF2-40B4-BE49-F238E27FC236}">
                <a16:creationId xmlns:a16="http://schemas.microsoft.com/office/drawing/2014/main" id="{AE16758C-F6A0-4873-A975-D756372B0B41}"/>
              </a:ext>
            </a:extLst>
          </p:cNvPr>
          <p:cNvPicPr>
            <a:picLocks noChangeAspect="1"/>
          </p:cNvPicPr>
          <p:nvPr/>
        </p:nvPicPr>
        <p:blipFill>
          <a:blip r:embed="rId4"/>
          <a:stretch>
            <a:fillRect/>
          </a:stretch>
        </p:blipFill>
        <p:spPr>
          <a:xfrm>
            <a:off x="5282398" y="4260827"/>
            <a:ext cx="3453026" cy="2490196"/>
          </a:xfrm>
          <a:prstGeom prst="rect">
            <a:avLst/>
          </a:prstGeom>
        </p:spPr>
      </p:pic>
      <p:sp>
        <p:nvSpPr>
          <p:cNvPr id="15" name="Arrow: Right 14">
            <a:extLst>
              <a:ext uri="{FF2B5EF4-FFF2-40B4-BE49-F238E27FC236}">
                <a16:creationId xmlns:a16="http://schemas.microsoft.com/office/drawing/2014/main" id="{2B057DA3-403F-46F6-94DD-2BEC92D40B25}"/>
              </a:ext>
            </a:extLst>
          </p:cNvPr>
          <p:cNvSpPr/>
          <p:nvPr/>
        </p:nvSpPr>
        <p:spPr>
          <a:xfrm>
            <a:off x="4749200" y="4869055"/>
            <a:ext cx="513060" cy="3218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6" name="Rectangle 15">
            <a:extLst>
              <a:ext uri="{FF2B5EF4-FFF2-40B4-BE49-F238E27FC236}">
                <a16:creationId xmlns:a16="http://schemas.microsoft.com/office/drawing/2014/main" id="{95C982FF-2185-4450-925C-861F5131EE0B}"/>
              </a:ext>
            </a:extLst>
          </p:cNvPr>
          <p:cNvSpPr/>
          <p:nvPr/>
        </p:nvSpPr>
        <p:spPr>
          <a:xfrm>
            <a:off x="9259127" y="4884993"/>
            <a:ext cx="2613302" cy="1736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CONTROLLED BY HAND GESTURES.</a:t>
            </a:r>
          </a:p>
        </p:txBody>
      </p:sp>
      <p:sp>
        <p:nvSpPr>
          <p:cNvPr id="17" name="Arrow: Right 16">
            <a:extLst>
              <a:ext uri="{FF2B5EF4-FFF2-40B4-BE49-F238E27FC236}">
                <a16:creationId xmlns:a16="http://schemas.microsoft.com/office/drawing/2014/main" id="{8184E350-F802-472F-AEF5-9994018D9F34}"/>
              </a:ext>
            </a:extLst>
          </p:cNvPr>
          <p:cNvSpPr/>
          <p:nvPr/>
        </p:nvSpPr>
        <p:spPr>
          <a:xfrm rot="10800000">
            <a:off x="8735424" y="5431181"/>
            <a:ext cx="513060" cy="3218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4735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5077A-B401-4272-A6E8-E434F827DFE8}"/>
              </a:ext>
            </a:extLst>
          </p:cNvPr>
          <p:cNvSpPr>
            <a:spLocks noGrp="1"/>
          </p:cNvSpPr>
          <p:nvPr>
            <p:ph type="title"/>
          </p:nvPr>
        </p:nvSpPr>
        <p:spPr>
          <a:xfrm>
            <a:off x="868880" y="0"/>
            <a:ext cx="9905998" cy="1905000"/>
          </a:xfrm>
        </p:spPr>
        <p:txBody>
          <a:bodyPr>
            <a:normAutofit/>
          </a:bodyPr>
          <a:lstStyle/>
          <a:p>
            <a:r>
              <a:rPr lang="en-US" sz="4800" dirty="0"/>
              <a:t>impact</a:t>
            </a:r>
            <a:endParaRPr lang="en-IN" sz="4800" dirty="0"/>
          </a:p>
        </p:txBody>
      </p:sp>
      <p:sp>
        <p:nvSpPr>
          <p:cNvPr id="3" name="Content Placeholder 2">
            <a:extLst>
              <a:ext uri="{FF2B5EF4-FFF2-40B4-BE49-F238E27FC236}">
                <a16:creationId xmlns:a16="http://schemas.microsoft.com/office/drawing/2014/main" id="{CFA480ED-0CFE-464E-A655-6B0615C3932C}"/>
              </a:ext>
            </a:extLst>
          </p:cNvPr>
          <p:cNvSpPr>
            <a:spLocks noGrp="1"/>
          </p:cNvSpPr>
          <p:nvPr>
            <p:ph idx="1"/>
          </p:nvPr>
        </p:nvSpPr>
        <p:spPr>
          <a:xfrm>
            <a:off x="596346" y="952500"/>
            <a:ext cx="10451063" cy="4439479"/>
          </a:xfrm>
        </p:spPr>
        <p:txBody>
          <a:bodyPr/>
          <a:lstStyle/>
          <a:p>
            <a:r>
              <a:rPr lang="en-IN" sz="2800" dirty="0"/>
              <a:t>Improved Communication </a:t>
            </a:r>
          </a:p>
          <a:p>
            <a:r>
              <a:rPr lang="en-IN" sz="2800" dirty="0"/>
              <a:t>Time Saving</a:t>
            </a:r>
          </a:p>
          <a:p>
            <a:r>
              <a:rPr lang="en-IN" sz="2800" dirty="0"/>
              <a:t>Better Management</a:t>
            </a:r>
          </a:p>
          <a:p>
            <a:r>
              <a:rPr lang="en-IN" sz="2800" dirty="0"/>
              <a:t>Better Retention</a:t>
            </a:r>
          </a:p>
          <a:p>
            <a:r>
              <a:rPr lang="en-IN" sz="2800" dirty="0"/>
              <a:t>Better explanations of concept</a:t>
            </a:r>
          </a:p>
          <a:p>
            <a:pPr marL="0" indent="0">
              <a:buNone/>
            </a:pPr>
            <a:endParaRPr lang="en-IN" dirty="0"/>
          </a:p>
        </p:txBody>
      </p:sp>
    </p:spTree>
    <p:extLst>
      <p:ext uri="{BB962C8B-B14F-4D97-AF65-F5344CB8AC3E}">
        <p14:creationId xmlns:p14="http://schemas.microsoft.com/office/powerpoint/2010/main" val="3623173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6E59A-3AB4-4593-B6CC-1BD02468943A}"/>
              </a:ext>
            </a:extLst>
          </p:cNvPr>
          <p:cNvSpPr>
            <a:spLocks noGrp="1"/>
          </p:cNvSpPr>
          <p:nvPr>
            <p:ph type="title"/>
          </p:nvPr>
        </p:nvSpPr>
        <p:spPr>
          <a:xfrm>
            <a:off x="954157" y="357808"/>
            <a:ext cx="9905998" cy="1905000"/>
          </a:xfrm>
        </p:spPr>
        <p:txBody>
          <a:bodyPr>
            <a:normAutofit/>
          </a:bodyPr>
          <a:lstStyle/>
          <a:p>
            <a:r>
              <a:rPr lang="en-US" sz="4800" dirty="0"/>
              <a:t>conclusion</a:t>
            </a:r>
            <a:endParaRPr lang="en-IN" sz="4800" dirty="0"/>
          </a:p>
        </p:txBody>
      </p:sp>
      <p:sp>
        <p:nvSpPr>
          <p:cNvPr id="3" name="Content Placeholder 2">
            <a:extLst>
              <a:ext uri="{FF2B5EF4-FFF2-40B4-BE49-F238E27FC236}">
                <a16:creationId xmlns:a16="http://schemas.microsoft.com/office/drawing/2014/main" id="{81A9EC51-2FB5-41C8-9E50-0C671855D9D8}"/>
              </a:ext>
            </a:extLst>
          </p:cNvPr>
          <p:cNvSpPr>
            <a:spLocks noGrp="1"/>
          </p:cNvSpPr>
          <p:nvPr>
            <p:ph idx="1"/>
          </p:nvPr>
        </p:nvSpPr>
        <p:spPr>
          <a:xfrm>
            <a:off x="649357" y="1762539"/>
            <a:ext cx="10093254" cy="3419061"/>
          </a:xfrm>
        </p:spPr>
        <p:txBody>
          <a:bodyPr/>
          <a:lstStyle/>
          <a:p>
            <a:r>
              <a:rPr lang="en-IN" dirty="0"/>
              <a:t>From our side we think we have created a application which takes attendance on the basis of face recognition and also have white board which works like the air canvas.</a:t>
            </a:r>
          </a:p>
          <a:p>
            <a:r>
              <a:rPr lang="en-IN" dirty="0"/>
              <a:t>And we think it will help teachers in taking  attendance automatically, explain concept with more clarity with our white board and the “take quiz” option will help in taking quizzes of the concepts being taught.</a:t>
            </a:r>
          </a:p>
          <a:p>
            <a:endParaRPr lang="en-IN" dirty="0"/>
          </a:p>
        </p:txBody>
      </p:sp>
    </p:spTree>
    <p:extLst>
      <p:ext uri="{BB962C8B-B14F-4D97-AF65-F5344CB8AC3E}">
        <p14:creationId xmlns:p14="http://schemas.microsoft.com/office/powerpoint/2010/main" val="3841190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E7EE51AF-124C-4480-A4EA-7C1E9F8CC8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1" y="0"/>
            <a:ext cx="6096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48757540-E5B7-47A6-BD81-8B54DAF689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85061" y="160868"/>
            <a:ext cx="1846073" cy="277885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6C0983F6-1C8E-4D0F-98C9-3667AD6E7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7" y="4071410"/>
            <a:ext cx="1898121" cy="264451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student looking at test tube">
            <a:extLst>
              <a:ext uri="{FF2B5EF4-FFF2-40B4-BE49-F238E27FC236}">
                <a16:creationId xmlns:a16="http://schemas.microsoft.com/office/drawing/2014/main" id="{EE1B592D-31D6-3841-8CC1-3C629FEDB5DE}"/>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t="2238" r="3" b="3"/>
          <a:stretch/>
        </p:blipFill>
        <p:spPr>
          <a:xfrm>
            <a:off x="8314455" y="3100590"/>
            <a:ext cx="3716680" cy="3615331"/>
          </a:xfrm>
          <a:prstGeom prst="rect">
            <a:avLst/>
          </a:prstGeom>
        </p:spPr>
      </p:pic>
      <p:pic>
        <p:nvPicPr>
          <p:cNvPr id="10" name="Picture 9" descr="student looking into microscope">
            <a:extLst>
              <a:ext uri="{FF2B5EF4-FFF2-40B4-BE49-F238E27FC236}">
                <a16:creationId xmlns:a16="http://schemas.microsoft.com/office/drawing/2014/main" id="{7480DF21-DE52-7742-819E-D9D5B4148268}"/>
              </a:ext>
            </a:extLst>
          </p:cNvPr>
          <p:cNvPicPr>
            <a:picLocks noChangeAspect="1"/>
          </p:cNvPicPr>
          <p:nvPr/>
        </p:nvPicPr>
        <p:blipFill rotWithShape="1">
          <a:blip r:embed="rId5" cstate="print">
            <a:extLst>
              <a:ext uri="{28A0092B-C50C-407E-A947-70E740481C1C}">
                <a14:useLocalDpi xmlns:a14="http://schemas.microsoft.com/office/drawing/2010/main"/>
              </a:ext>
            </a:extLst>
          </a:blip>
          <a:srcRect l="2244" r="-5" b="-5"/>
          <a:stretch/>
        </p:blipFill>
        <p:spPr>
          <a:xfrm>
            <a:off x="6256867" y="160867"/>
            <a:ext cx="3767328" cy="3747805"/>
          </a:xfrm>
          <a:custGeom>
            <a:avLst/>
            <a:gdLst>
              <a:gd name="connsiteX0" fmla="*/ 0 w 3767328"/>
              <a:gd name="connsiteY0" fmla="*/ 0 h 3747805"/>
              <a:gd name="connsiteX1" fmla="*/ 3767328 w 3767328"/>
              <a:gd name="connsiteY1" fmla="*/ 0 h 3747805"/>
              <a:gd name="connsiteX2" fmla="*/ 3767328 w 3767328"/>
              <a:gd name="connsiteY2" fmla="*/ 2778856 h 3747805"/>
              <a:gd name="connsiteX3" fmla="*/ 1896721 w 3767328"/>
              <a:gd name="connsiteY3" fmla="*/ 2778856 h 3747805"/>
              <a:gd name="connsiteX4" fmla="*/ 1896721 w 3767328"/>
              <a:gd name="connsiteY4" fmla="*/ 3747805 h 3747805"/>
              <a:gd name="connsiteX5" fmla="*/ 0 w 3767328"/>
              <a:gd name="connsiteY5" fmla="*/ 3747805 h 374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67328" h="3747805">
                <a:moveTo>
                  <a:pt x="0" y="0"/>
                </a:moveTo>
                <a:lnTo>
                  <a:pt x="3767328" y="0"/>
                </a:lnTo>
                <a:lnTo>
                  <a:pt x="3767328" y="2778856"/>
                </a:lnTo>
                <a:lnTo>
                  <a:pt x="1896721" y="2778856"/>
                </a:lnTo>
                <a:lnTo>
                  <a:pt x="1896721" y="3747805"/>
                </a:lnTo>
                <a:lnTo>
                  <a:pt x="0" y="3747805"/>
                </a:lnTo>
                <a:close/>
              </a:path>
            </a:pathLst>
          </a:custGeom>
        </p:spPr>
      </p:pic>
      <p:pic>
        <p:nvPicPr>
          <p:cNvPr id="14" name="Picture 13" descr="students observing teacher do science experiment">
            <a:extLst>
              <a:ext uri="{FF2B5EF4-FFF2-40B4-BE49-F238E27FC236}">
                <a16:creationId xmlns:a16="http://schemas.microsoft.com/office/drawing/2014/main" id="{6AC1EBEB-9D74-3E4C-9BDC-668D2D212A5F}"/>
              </a:ext>
            </a:extLst>
          </p:cNvPr>
          <p:cNvPicPr>
            <a:picLocks noChangeAspect="1"/>
          </p:cNvPicPr>
          <p:nvPr/>
        </p:nvPicPr>
        <p:blipFill rotWithShape="1">
          <a:blip r:embed="rId6" cstate="print">
            <a:extLst>
              <a:ext uri="{28A0092B-C50C-407E-A947-70E740481C1C}">
                <a14:useLocalDpi xmlns:a14="http://schemas.microsoft.com/office/drawing/2010/main"/>
              </a:ext>
            </a:extLst>
          </a:blip>
          <a:srcRect r="99" b="-2"/>
          <a:stretch/>
        </p:blipFill>
        <p:spPr>
          <a:xfrm>
            <a:off x="10185061" y="160868"/>
            <a:ext cx="1846073" cy="2778854"/>
          </a:xfrm>
          <a:prstGeom prst="rect">
            <a:avLst/>
          </a:prstGeom>
        </p:spPr>
      </p:pic>
      <p:pic>
        <p:nvPicPr>
          <p:cNvPr id="18" name="Picture 17" descr="students raising hands">
            <a:extLst>
              <a:ext uri="{FF2B5EF4-FFF2-40B4-BE49-F238E27FC236}">
                <a16:creationId xmlns:a16="http://schemas.microsoft.com/office/drawing/2014/main" id="{8D11AB9E-363B-C248-9288-085B4151B414}"/>
              </a:ext>
            </a:extLst>
          </p:cNvPr>
          <p:cNvPicPr>
            <a:picLocks noChangeAspect="1"/>
          </p:cNvPicPr>
          <p:nvPr/>
        </p:nvPicPr>
        <p:blipFill rotWithShape="1">
          <a:blip r:embed="rId7" cstate="print">
            <a:extLst>
              <a:ext uri="{28A0092B-C50C-407E-A947-70E740481C1C}">
                <a14:useLocalDpi xmlns:a14="http://schemas.microsoft.com/office/drawing/2010/main"/>
              </a:ext>
            </a:extLst>
          </a:blip>
          <a:srcRect t="36" r="5" b="5"/>
          <a:stretch/>
        </p:blipFill>
        <p:spPr>
          <a:xfrm>
            <a:off x="6256867" y="4071410"/>
            <a:ext cx="1898121" cy="2644511"/>
          </a:xfrm>
          <a:prstGeom prst="rect">
            <a:avLst/>
          </a:prstGeom>
        </p:spPr>
      </p:pic>
      <p:graphicFrame>
        <p:nvGraphicFramePr>
          <p:cNvPr id="24" name="Content Placeholder 8" descr="Icon SmartArt graphic">
            <a:extLst>
              <a:ext uri="{FF2B5EF4-FFF2-40B4-BE49-F238E27FC236}">
                <a16:creationId xmlns:a16="http://schemas.microsoft.com/office/drawing/2014/main" id="{1E8F1206-26E1-9E44-A1A9-B061CF0EEA5A}"/>
              </a:ext>
            </a:extLst>
          </p:cNvPr>
          <p:cNvGraphicFramePr>
            <a:graphicFrameLocks noGrp="1"/>
          </p:cNvGraphicFramePr>
          <p:nvPr>
            <p:ph idx="1"/>
            <p:extLst>
              <p:ext uri="{D42A27DB-BD31-4B8C-83A1-F6EECF244321}">
                <p14:modId xmlns:p14="http://schemas.microsoft.com/office/powerpoint/2010/main" val="1761684410"/>
              </p:ext>
            </p:extLst>
          </p:nvPr>
        </p:nvGraphicFramePr>
        <p:xfrm>
          <a:off x="1141413" y="2666999"/>
          <a:ext cx="4716462" cy="312420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 name="Title 1">
            <a:extLst>
              <a:ext uri="{FF2B5EF4-FFF2-40B4-BE49-F238E27FC236}">
                <a16:creationId xmlns:a16="http://schemas.microsoft.com/office/drawing/2014/main" id="{CB3DDAB3-D77D-492C-8923-F209E010478B}"/>
              </a:ext>
            </a:extLst>
          </p:cNvPr>
          <p:cNvSpPr>
            <a:spLocks noGrp="1"/>
          </p:cNvSpPr>
          <p:nvPr>
            <p:ph type="title"/>
          </p:nvPr>
        </p:nvSpPr>
        <p:spPr>
          <a:xfrm>
            <a:off x="982135" y="293341"/>
            <a:ext cx="9905998" cy="1905000"/>
          </a:xfrm>
        </p:spPr>
        <p:txBody>
          <a:bodyPr>
            <a:normAutofit fontScale="90000"/>
          </a:bodyPr>
          <a:lstStyle/>
          <a:p>
            <a:r>
              <a:rPr lang="en-IN" sz="4800" dirty="0"/>
              <a:t>HOW BYTESBRAIN </a:t>
            </a:r>
            <a:br>
              <a:rPr lang="en-IN" sz="4800" dirty="0"/>
            </a:br>
            <a:r>
              <a:rPr lang="en-IN" sz="4800" dirty="0"/>
              <a:t>application</a:t>
            </a:r>
            <a:br>
              <a:rPr lang="en-IN" sz="4800" dirty="0"/>
            </a:br>
            <a:r>
              <a:rPr lang="en-IN" sz="4800" dirty="0"/>
              <a:t>DEVELOPED:</a:t>
            </a:r>
          </a:p>
        </p:txBody>
      </p:sp>
    </p:spTree>
    <p:extLst>
      <p:ext uri="{BB962C8B-B14F-4D97-AF65-F5344CB8AC3E}">
        <p14:creationId xmlns:p14="http://schemas.microsoft.com/office/powerpoint/2010/main" val="270140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8" name="Picture 7" descr="students looking into microscope">
            <a:extLst>
              <a:ext uri="{FF2B5EF4-FFF2-40B4-BE49-F238E27FC236}">
                <a16:creationId xmlns:a16="http://schemas.microsoft.com/office/drawing/2014/main" id="{082DAC18-E623-0546-920C-6676DF6BBA3F}"/>
              </a:ext>
            </a:extLst>
          </p:cNvPr>
          <p:cNvPicPr>
            <a:picLocks noChangeAspect="1"/>
          </p:cNvPicPr>
          <p:nvPr/>
        </p:nvPicPr>
        <p:blipFill rotWithShape="1">
          <a:blip r:embed="rId4" cstate="print">
            <a:duotone>
              <a:prstClr val="black"/>
              <a:schemeClr val="bg1">
                <a:tint val="45000"/>
                <a:satMod val="400000"/>
              </a:schemeClr>
            </a:duotone>
            <a:alphaModFix amt="25000"/>
            <a:extLst>
              <a:ext uri="{28A0092B-C50C-407E-A947-70E740481C1C}">
                <a14:useLocalDpi xmlns:a14="http://schemas.microsoft.com/office/drawing/2010/main"/>
              </a:ext>
            </a:extLst>
          </a:blip>
          <a:srcRect/>
          <a:stretch/>
        </p:blipFill>
        <p:spPr>
          <a:xfrm>
            <a:off x="66282" y="-6625"/>
            <a:ext cx="12191980" cy="6857990"/>
          </a:xfrm>
          <a:prstGeom prst="rect">
            <a:avLst/>
          </a:prstGeom>
        </p:spPr>
      </p:pic>
      <p:sp>
        <p:nvSpPr>
          <p:cNvPr id="2" name="Title 1">
            <a:extLst>
              <a:ext uri="{FF2B5EF4-FFF2-40B4-BE49-F238E27FC236}">
                <a16:creationId xmlns:a16="http://schemas.microsoft.com/office/drawing/2014/main" id="{74080833-6B30-404E-B0FA-39D7DC4B1616}"/>
              </a:ext>
            </a:extLst>
          </p:cNvPr>
          <p:cNvSpPr>
            <a:spLocks noGrp="1"/>
          </p:cNvSpPr>
          <p:nvPr>
            <p:ph type="ctrTitle"/>
          </p:nvPr>
        </p:nvSpPr>
        <p:spPr>
          <a:xfrm>
            <a:off x="1751012" y="609601"/>
            <a:ext cx="8676222" cy="3200400"/>
          </a:xfrm>
        </p:spPr>
        <p:txBody>
          <a:bodyPr>
            <a:noAutofit/>
          </a:bodyPr>
          <a:lstStyle/>
          <a:p>
            <a:pPr algn="l"/>
            <a:r>
              <a:rPr lang="en-US" sz="11700" b="1" dirty="0"/>
              <a:t>Thank </a:t>
            </a:r>
            <a:br>
              <a:rPr lang="en-US" sz="11700" b="1" dirty="0"/>
            </a:br>
            <a:r>
              <a:rPr lang="en-US" sz="11700" dirty="0">
                <a:solidFill>
                  <a:schemeClr val="tx1"/>
                </a:solidFill>
              </a:rPr>
              <a:t>You</a:t>
            </a:r>
          </a:p>
        </p:txBody>
      </p:sp>
      <p:sp>
        <p:nvSpPr>
          <p:cNvPr id="3" name="TextBox 2">
            <a:extLst>
              <a:ext uri="{FF2B5EF4-FFF2-40B4-BE49-F238E27FC236}">
                <a16:creationId xmlns:a16="http://schemas.microsoft.com/office/drawing/2014/main" id="{911FD00C-AD78-4C71-A183-2FE2D04F28A5}"/>
              </a:ext>
            </a:extLst>
          </p:cNvPr>
          <p:cNvSpPr txBox="1"/>
          <p:nvPr/>
        </p:nvSpPr>
        <p:spPr>
          <a:xfrm>
            <a:off x="6652593" y="5208104"/>
            <a:ext cx="5923722" cy="1200329"/>
          </a:xfrm>
          <a:prstGeom prst="rect">
            <a:avLst/>
          </a:prstGeom>
          <a:noFill/>
        </p:spPr>
        <p:txBody>
          <a:bodyPr wrap="square" rtlCol="0">
            <a:spAutoFit/>
          </a:bodyPr>
          <a:lstStyle/>
          <a:p>
            <a:r>
              <a:rPr lang="en-US" dirty="0"/>
              <a:t>CREATORS:</a:t>
            </a:r>
          </a:p>
          <a:p>
            <a:pPr marL="285750" indent="-285750">
              <a:buFont typeface="Arial" panose="020B0604020202020204" pitchFamily="34" charset="0"/>
              <a:buChar char="•"/>
            </a:pPr>
            <a:r>
              <a:rPr lang="en-US" dirty="0"/>
              <a:t>NEEL KAMAL - </a:t>
            </a:r>
            <a:r>
              <a:rPr lang="en-US" dirty="0">
                <a:hlinkClick r:id="rId5"/>
              </a:rPr>
              <a:t>neelpunia382@gmail.com</a:t>
            </a:r>
            <a:endParaRPr lang="en-US" dirty="0"/>
          </a:p>
          <a:p>
            <a:pPr marL="285750" indent="-285750">
              <a:buFont typeface="Arial" panose="020B0604020202020204" pitchFamily="34" charset="0"/>
              <a:buChar char="•"/>
            </a:pPr>
            <a:r>
              <a:rPr lang="en-US" dirty="0"/>
              <a:t>ASHISH NIRWAL - </a:t>
            </a:r>
            <a:r>
              <a:rPr lang="en-US" dirty="0">
                <a:hlinkClick r:id="rId6"/>
              </a:rPr>
              <a:t>ashishnirwal2@gmail.com</a:t>
            </a:r>
            <a:endParaRPr lang="en-US" dirty="0"/>
          </a:p>
          <a:p>
            <a:pPr marL="285750" indent="-285750">
              <a:buFont typeface="Arial" panose="020B0604020202020204" pitchFamily="34" charset="0"/>
              <a:buChar char="•"/>
            </a:pPr>
            <a:r>
              <a:rPr lang="en-US" dirty="0"/>
              <a:t>Link : </a:t>
            </a:r>
            <a:r>
              <a:rPr lang="en-US" dirty="0">
                <a:hlinkClick r:id="rId7"/>
              </a:rPr>
              <a:t>Bytesbrain.mp4 - Google Drive</a:t>
            </a:r>
            <a:endParaRPr lang="en-US" dirty="0"/>
          </a:p>
        </p:txBody>
      </p:sp>
    </p:spTree>
    <p:extLst>
      <p:ext uri="{BB962C8B-B14F-4D97-AF65-F5344CB8AC3E}">
        <p14:creationId xmlns:p14="http://schemas.microsoft.com/office/powerpoint/2010/main" val="5380619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5AD0B8"/>
      </a:accent1>
      <a:accent2>
        <a:srgbClr val="47BB7E"/>
      </a:accent2>
      <a:accent3>
        <a:srgbClr val="96CD4B"/>
      </a:accent3>
      <a:accent4>
        <a:srgbClr val="61C7DD"/>
      </a:accent4>
      <a:accent5>
        <a:srgbClr val="2495CF"/>
      </a:accent5>
      <a:accent6>
        <a:srgbClr val="5A74D1"/>
      </a:accent6>
      <a:hlink>
        <a:srgbClr val="72CEBB"/>
      </a:hlink>
      <a:folHlink>
        <a:srgbClr val="98E6D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A89A57F-CF3F-47C6-90BB-70331E72BC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F017D31-E675-491F-B600-F06278E25DAD}">
  <ds:schemaRefs>
    <ds:schemaRef ds:uri="http://schemas.microsoft.com/sharepoint/v3/contenttype/forms"/>
  </ds:schemaRefs>
</ds:datastoreItem>
</file>

<file path=customXml/itemProps3.xml><?xml version="1.0" encoding="utf-8"?>
<ds:datastoreItem xmlns:ds="http://schemas.openxmlformats.org/officeDocument/2006/customXml" ds:itemID="{311B8520-39D0-4E39-88E2-3CE8E9A6E44A}">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School design</Template>
  <TotalTime>275</TotalTime>
  <Words>344</Words>
  <Application>Microsoft Office PowerPoint</Application>
  <PresentationFormat>Widescreen</PresentationFormat>
  <Paragraphs>46</Paragraphs>
  <Slides>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Century Gothic</vt:lpstr>
      <vt:lpstr>Mesh</vt:lpstr>
      <vt:lpstr>KNOW ABOUT OUR PROJECT                 -EDUCATION            -(project name-Bytesbrain)</vt:lpstr>
      <vt:lpstr>Problems BYTES BRAIN SOLVES</vt:lpstr>
      <vt:lpstr>How bytes brain works</vt:lpstr>
      <vt:lpstr>PowerPoint Presentation</vt:lpstr>
      <vt:lpstr>PowerPoint Presentation</vt:lpstr>
      <vt:lpstr>impact</vt:lpstr>
      <vt:lpstr>conclusion</vt:lpstr>
      <vt:lpstr>HOW BYTESBRAIN  application DEVELOPED: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name</dc:title>
  <dc:creator>13914803119</dc:creator>
  <cp:lastModifiedBy>Neel Kamal</cp:lastModifiedBy>
  <cp:revision>22</cp:revision>
  <dcterms:created xsi:type="dcterms:W3CDTF">2021-05-27T18:17:13Z</dcterms:created>
  <dcterms:modified xsi:type="dcterms:W3CDTF">2021-05-29T08:05:51Z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