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6" r:id="rId10"/>
    <p:sldId id="268"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552E0-6CBA-4AB4-999C-990C1655EC6F}" v="3" dt="2021-05-27T19:42:55.527"/>
    <p1510:client id="{85CCB852-66F3-4985-84C8-A121B4BDE66A}" v="5" dt="2021-05-27T15:00:02.046"/>
    <p1510:client id="{A3F167BD-0E4C-4FD4-9C44-792A2E625148}" v="22" dt="2021-05-27T17:45:0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6" d="100"/>
          <a:sy n="86" d="100"/>
        </p:scale>
        <p:origin x="562" y="6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eet Sethi" userId="cd19c6cb82e32331" providerId="LiveId" clId="{622552E0-6CBA-4AB4-999C-990C1655EC6F}"/>
    <pc:docChg chg="undo custSel addSld modSld">
      <pc:chgData name="Abheet Sethi" userId="cd19c6cb82e32331" providerId="LiveId" clId="{622552E0-6CBA-4AB4-999C-990C1655EC6F}" dt="2021-05-27T19:45:18.930" v="51" actId="20577"/>
      <pc:docMkLst>
        <pc:docMk/>
      </pc:docMkLst>
      <pc:sldChg chg="modSp mod">
        <pc:chgData name="Abheet Sethi" userId="cd19c6cb82e32331" providerId="LiveId" clId="{622552E0-6CBA-4AB4-999C-990C1655EC6F}" dt="2021-05-27T19:38:46.341" v="2" actId="20577"/>
        <pc:sldMkLst>
          <pc:docMk/>
          <pc:sldMk cId="3043079911" sldId="262"/>
        </pc:sldMkLst>
        <pc:spChg chg="mod">
          <ac:chgData name="Abheet Sethi" userId="cd19c6cb82e32331" providerId="LiveId" clId="{622552E0-6CBA-4AB4-999C-990C1655EC6F}" dt="2021-05-27T19:38:46.341" v="2" actId="20577"/>
          <ac:spMkLst>
            <pc:docMk/>
            <pc:sldMk cId="3043079911" sldId="262"/>
            <ac:spMk id="31" creationId="{34182BF9-8236-4C96-940E-53CEF4E2D467}"/>
          </ac:spMkLst>
        </pc:spChg>
      </pc:sldChg>
      <pc:sldChg chg="addSp delSp modSp mod">
        <pc:chgData name="Abheet Sethi" userId="cd19c6cb82e32331" providerId="LiveId" clId="{622552E0-6CBA-4AB4-999C-990C1655EC6F}" dt="2021-05-27T19:40:12.924" v="12" actId="14100"/>
        <pc:sldMkLst>
          <pc:docMk/>
          <pc:sldMk cId="1290669637" sldId="263"/>
        </pc:sldMkLst>
        <pc:spChg chg="mod ord">
          <ac:chgData name="Abheet Sethi" userId="cd19c6cb82e32331" providerId="LiveId" clId="{622552E0-6CBA-4AB4-999C-990C1655EC6F}" dt="2021-05-27T19:39:56.187" v="9" actId="26606"/>
          <ac:spMkLst>
            <pc:docMk/>
            <pc:sldMk cId="1290669637" sldId="263"/>
            <ac:spMk id="2" creationId="{113098DB-B435-4A60-8AD1-BE9B1FF1A3A8}"/>
          </ac:spMkLst>
        </pc:spChg>
        <pc:spChg chg="mod">
          <ac:chgData name="Abheet Sethi" userId="cd19c6cb82e32331" providerId="LiveId" clId="{622552E0-6CBA-4AB4-999C-990C1655EC6F}" dt="2021-05-27T19:39:56.187" v="9" actId="26606"/>
          <ac:spMkLst>
            <pc:docMk/>
            <pc:sldMk cId="1290669637" sldId="263"/>
            <ac:spMk id="3" creationId="{F0E187C0-2223-4524-B0A2-E774ABF03132}"/>
          </ac:spMkLst>
        </pc:spChg>
        <pc:spChg chg="add del">
          <ac:chgData name="Abheet Sethi" userId="cd19c6cb82e32331" providerId="LiveId" clId="{622552E0-6CBA-4AB4-999C-990C1655EC6F}" dt="2021-05-27T19:39:56.187" v="9" actId="26606"/>
          <ac:spMkLst>
            <pc:docMk/>
            <pc:sldMk cId="1290669637" sldId="263"/>
            <ac:spMk id="17" creationId="{2A299ADF-C96B-4580-9DF4-9D9269C56780}"/>
          </ac:spMkLst>
        </pc:spChg>
        <pc:spChg chg="add del">
          <ac:chgData name="Abheet Sethi" userId="cd19c6cb82e32331" providerId="LiveId" clId="{622552E0-6CBA-4AB4-999C-990C1655EC6F}" dt="2021-05-27T19:39:56.187" v="9" actId="26606"/>
          <ac:spMkLst>
            <pc:docMk/>
            <pc:sldMk cId="1290669637" sldId="263"/>
            <ac:spMk id="18" creationId="{77B9ED5D-FBCA-4F0D-A30B-F8DB7B425553}"/>
          </ac:spMkLst>
        </pc:spChg>
        <pc:spChg chg="add del">
          <ac:chgData name="Abheet Sethi" userId="cd19c6cb82e32331" providerId="LiveId" clId="{622552E0-6CBA-4AB4-999C-990C1655EC6F}" dt="2021-05-27T19:39:56.187" v="9" actId="26606"/>
          <ac:spMkLst>
            <pc:docMk/>
            <pc:sldMk cId="1290669637" sldId="263"/>
            <ac:spMk id="19" creationId="{406034C9-73F6-444C-8AF7-50F88478617D}"/>
          </ac:spMkLst>
        </pc:spChg>
        <pc:spChg chg="add del">
          <ac:chgData name="Abheet Sethi" userId="cd19c6cb82e32331" providerId="LiveId" clId="{622552E0-6CBA-4AB4-999C-990C1655EC6F}" dt="2021-05-27T19:39:42.572" v="4" actId="26606"/>
          <ac:spMkLst>
            <pc:docMk/>
            <pc:sldMk cId="1290669637" sldId="263"/>
            <ac:spMk id="21" creationId="{2A299ADF-C96B-4580-9DF4-9D9269C56780}"/>
          </ac:spMkLst>
        </pc:spChg>
        <pc:spChg chg="add del">
          <ac:chgData name="Abheet Sethi" userId="cd19c6cb82e32331" providerId="LiveId" clId="{622552E0-6CBA-4AB4-999C-990C1655EC6F}" dt="2021-05-27T19:39:42.572" v="4" actId="26606"/>
          <ac:spMkLst>
            <pc:docMk/>
            <pc:sldMk cId="1290669637" sldId="263"/>
            <ac:spMk id="23" creationId="{77B9ED5D-FBCA-4F0D-A30B-F8DB7B425553}"/>
          </ac:spMkLst>
        </pc:spChg>
        <pc:spChg chg="add del">
          <ac:chgData name="Abheet Sethi" userId="cd19c6cb82e32331" providerId="LiveId" clId="{622552E0-6CBA-4AB4-999C-990C1655EC6F}" dt="2021-05-27T19:39:42.572" v="4" actId="26606"/>
          <ac:spMkLst>
            <pc:docMk/>
            <pc:sldMk cId="1290669637" sldId="263"/>
            <ac:spMk id="25" creationId="{406034C9-73F6-444C-8AF7-50F88478617D}"/>
          </ac:spMkLst>
        </pc:spChg>
        <pc:spChg chg="add del">
          <ac:chgData name="Abheet Sethi" userId="cd19c6cb82e32331" providerId="LiveId" clId="{622552E0-6CBA-4AB4-999C-990C1655EC6F}" dt="2021-05-27T19:39:49.093" v="6" actId="26606"/>
          <ac:spMkLst>
            <pc:docMk/>
            <pc:sldMk cId="1290669637" sldId="263"/>
            <ac:spMk id="27" creationId="{EFB4A7B1-AF01-4C10-96D3-4BEE59419879}"/>
          </ac:spMkLst>
        </pc:spChg>
        <pc:spChg chg="add del">
          <ac:chgData name="Abheet Sethi" userId="cd19c6cb82e32331" providerId="LiveId" clId="{622552E0-6CBA-4AB4-999C-990C1655EC6F}" dt="2021-05-27T19:39:49.093" v="6" actId="26606"/>
          <ac:spMkLst>
            <pc:docMk/>
            <pc:sldMk cId="1290669637" sldId="263"/>
            <ac:spMk id="29" creationId="{134744D3-B068-4646-83B8-525E6D15DF43}"/>
          </ac:spMkLst>
        </pc:spChg>
        <pc:spChg chg="add del">
          <ac:chgData name="Abheet Sethi" userId="cd19c6cb82e32331" providerId="LiveId" clId="{622552E0-6CBA-4AB4-999C-990C1655EC6F}" dt="2021-05-27T19:39:49.093" v="6" actId="26606"/>
          <ac:spMkLst>
            <pc:docMk/>
            <pc:sldMk cId="1290669637" sldId="263"/>
            <ac:spMk id="30" creationId="{15048A18-0381-485F-B557-E17906AE6A95}"/>
          </ac:spMkLst>
        </pc:spChg>
        <pc:spChg chg="add del">
          <ac:chgData name="Abheet Sethi" userId="cd19c6cb82e32331" providerId="LiveId" clId="{622552E0-6CBA-4AB4-999C-990C1655EC6F}" dt="2021-05-27T19:39:56.187" v="8" actId="26606"/>
          <ac:spMkLst>
            <pc:docMk/>
            <pc:sldMk cId="1290669637" sldId="263"/>
            <ac:spMk id="32" creationId="{5EBC18B6-E5C3-4AD1-97A4-E6A3477A0BB9}"/>
          </ac:spMkLst>
        </pc:spChg>
        <pc:spChg chg="add del">
          <ac:chgData name="Abheet Sethi" userId="cd19c6cb82e32331" providerId="LiveId" clId="{622552E0-6CBA-4AB4-999C-990C1655EC6F}" dt="2021-05-27T19:39:56.187" v="8" actId="26606"/>
          <ac:spMkLst>
            <pc:docMk/>
            <pc:sldMk cId="1290669637" sldId="263"/>
            <ac:spMk id="33" creationId="{136A4AB6-B72B-4CC6-ADCF-BE807B6C3D71}"/>
          </ac:spMkLst>
        </pc:spChg>
        <pc:spChg chg="add del">
          <ac:chgData name="Abheet Sethi" userId="cd19c6cb82e32331" providerId="LiveId" clId="{622552E0-6CBA-4AB4-999C-990C1655EC6F}" dt="2021-05-27T19:39:56.187" v="8" actId="26606"/>
          <ac:spMkLst>
            <pc:docMk/>
            <pc:sldMk cId="1290669637" sldId="263"/>
            <ac:spMk id="34" creationId="{B35D540D-9486-4236-952A-F72DC52D79BF}"/>
          </ac:spMkLst>
        </pc:spChg>
        <pc:spChg chg="add">
          <ac:chgData name="Abheet Sethi" userId="cd19c6cb82e32331" providerId="LiveId" clId="{622552E0-6CBA-4AB4-999C-990C1655EC6F}" dt="2021-05-27T19:39:56.187" v="9" actId="26606"/>
          <ac:spMkLst>
            <pc:docMk/>
            <pc:sldMk cId="1290669637" sldId="263"/>
            <ac:spMk id="36" creationId="{10A05691-F36F-44DD-904C-144D68CAF7BD}"/>
          </ac:spMkLst>
        </pc:spChg>
        <pc:spChg chg="add">
          <ac:chgData name="Abheet Sethi" userId="cd19c6cb82e32331" providerId="LiveId" clId="{622552E0-6CBA-4AB4-999C-990C1655EC6F}" dt="2021-05-27T19:39:56.187" v="9" actId="26606"/>
          <ac:spMkLst>
            <pc:docMk/>
            <pc:sldMk cId="1290669637" sldId="263"/>
            <ac:spMk id="37" creationId="{D79DE9F7-28C4-4856-BA57-D696E124C137}"/>
          </ac:spMkLst>
        </pc:spChg>
        <pc:spChg chg="add">
          <ac:chgData name="Abheet Sethi" userId="cd19c6cb82e32331" providerId="LiveId" clId="{622552E0-6CBA-4AB4-999C-990C1655EC6F}" dt="2021-05-27T19:39:56.187" v="9" actId="26606"/>
          <ac:spMkLst>
            <pc:docMk/>
            <pc:sldMk cId="1290669637" sldId="263"/>
            <ac:spMk id="38" creationId="{E1F9ED9C-121B-44C6-A308-5824769C40D5}"/>
          </ac:spMkLst>
        </pc:spChg>
        <pc:spChg chg="add">
          <ac:chgData name="Abheet Sethi" userId="cd19c6cb82e32331" providerId="LiveId" clId="{622552E0-6CBA-4AB4-999C-990C1655EC6F}" dt="2021-05-27T19:39:56.187" v="9" actId="26606"/>
          <ac:spMkLst>
            <pc:docMk/>
            <pc:sldMk cId="1290669637" sldId="263"/>
            <ac:spMk id="39" creationId="{4A5F8185-F27B-4E99-A06C-007336FE3F2D}"/>
          </ac:spMkLst>
        </pc:spChg>
        <pc:picChg chg="mod">
          <ac:chgData name="Abheet Sethi" userId="cd19c6cb82e32331" providerId="LiveId" clId="{622552E0-6CBA-4AB4-999C-990C1655EC6F}" dt="2021-05-27T19:40:12.924" v="12" actId="14100"/>
          <ac:picMkLst>
            <pc:docMk/>
            <pc:sldMk cId="1290669637" sldId="263"/>
            <ac:picMk id="4" creationId="{43A5717C-2DB7-4603-AC48-A6FF9B323060}"/>
          </ac:picMkLst>
        </pc:picChg>
        <pc:picChg chg="mod ord">
          <ac:chgData name="Abheet Sethi" userId="cd19c6cb82e32331" providerId="LiveId" clId="{622552E0-6CBA-4AB4-999C-990C1655EC6F}" dt="2021-05-27T19:39:56.187" v="9" actId="26606"/>
          <ac:picMkLst>
            <pc:docMk/>
            <pc:sldMk cId="1290669637" sldId="263"/>
            <ac:picMk id="6" creationId="{59B616AC-98E6-4BE3-9B7F-BEFC24EA964D}"/>
          </ac:picMkLst>
        </pc:picChg>
        <pc:picChg chg="mod">
          <ac:chgData name="Abheet Sethi" userId="cd19c6cb82e32331" providerId="LiveId" clId="{622552E0-6CBA-4AB4-999C-990C1655EC6F}" dt="2021-05-27T19:39:56.187" v="9" actId="26606"/>
          <ac:picMkLst>
            <pc:docMk/>
            <pc:sldMk cId="1290669637" sldId="263"/>
            <ac:picMk id="8" creationId="{74BC9FE6-9F79-49A9-A2F3-506246011672}"/>
          </ac:picMkLst>
        </pc:picChg>
        <pc:picChg chg="mod ord">
          <ac:chgData name="Abheet Sethi" userId="cd19c6cb82e32331" providerId="LiveId" clId="{622552E0-6CBA-4AB4-999C-990C1655EC6F}" dt="2021-05-27T19:39:56.187" v="9" actId="26606"/>
          <ac:picMkLst>
            <pc:docMk/>
            <pc:sldMk cId="1290669637" sldId="263"/>
            <ac:picMk id="12" creationId="{0073439B-1FDF-4F5F-ADC1-D03570E81E11}"/>
          </ac:picMkLst>
        </pc:picChg>
      </pc:sldChg>
      <pc:sldChg chg="addSp modSp">
        <pc:chgData name="Abheet Sethi" userId="cd19c6cb82e32331" providerId="LiveId" clId="{622552E0-6CBA-4AB4-999C-990C1655EC6F}" dt="2021-05-27T19:42:50.892" v="31"/>
        <pc:sldMkLst>
          <pc:docMk/>
          <pc:sldMk cId="3323052495" sldId="266"/>
        </pc:sldMkLst>
        <pc:picChg chg="add mod">
          <ac:chgData name="Abheet Sethi" userId="cd19c6cb82e32331" providerId="LiveId" clId="{622552E0-6CBA-4AB4-999C-990C1655EC6F}" dt="2021-05-27T19:42:50.892" v="31"/>
          <ac:picMkLst>
            <pc:docMk/>
            <pc:sldMk cId="3323052495" sldId="266"/>
            <ac:picMk id="8" creationId="{205C6A8F-CEF9-4A6C-AEA5-068021B62ABC}"/>
          </ac:picMkLst>
        </pc:picChg>
      </pc:sldChg>
      <pc:sldChg chg="addSp modSp">
        <pc:chgData name="Abheet Sethi" userId="cd19c6cb82e32331" providerId="LiveId" clId="{622552E0-6CBA-4AB4-999C-990C1655EC6F}" dt="2021-05-27T19:42:55.527" v="33"/>
        <pc:sldMkLst>
          <pc:docMk/>
          <pc:sldMk cId="3977826777" sldId="267"/>
        </pc:sldMkLst>
        <pc:picChg chg="add mod">
          <ac:chgData name="Abheet Sethi" userId="cd19c6cb82e32331" providerId="LiveId" clId="{622552E0-6CBA-4AB4-999C-990C1655EC6F}" dt="2021-05-27T19:42:55.527" v="33"/>
          <ac:picMkLst>
            <pc:docMk/>
            <pc:sldMk cId="3977826777" sldId="267"/>
            <ac:picMk id="7" creationId="{B6C4299E-49EC-44BF-A141-34A3DFFBEDA8}"/>
          </ac:picMkLst>
        </pc:picChg>
      </pc:sldChg>
      <pc:sldChg chg="addSp delSp modSp new mod setBg">
        <pc:chgData name="Abheet Sethi" userId="cd19c6cb82e32331" providerId="LiveId" clId="{622552E0-6CBA-4AB4-999C-990C1655EC6F}" dt="2021-05-27T19:45:18.930" v="51" actId="20577"/>
        <pc:sldMkLst>
          <pc:docMk/>
          <pc:sldMk cId="905996069" sldId="268"/>
        </pc:sldMkLst>
        <pc:spChg chg="mod">
          <ac:chgData name="Abheet Sethi" userId="cd19c6cb82e32331" providerId="LiveId" clId="{622552E0-6CBA-4AB4-999C-990C1655EC6F}" dt="2021-05-27T19:44:12.639" v="45" actId="26606"/>
          <ac:spMkLst>
            <pc:docMk/>
            <pc:sldMk cId="905996069" sldId="268"/>
            <ac:spMk id="2" creationId="{9C6804F0-E755-41E0-99B3-20E3019068E9}"/>
          </ac:spMkLst>
        </pc:spChg>
        <pc:spChg chg="mod">
          <ac:chgData name="Abheet Sethi" userId="cd19c6cb82e32331" providerId="LiveId" clId="{622552E0-6CBA-4AB4-999C-990C1655EC6F}" dt="2021-05-27T19:45:18.930" v="51" actId="20577"/>
          <ac:spMkLst>
            <pc:docMk/>
            <pc:sldMk cId="905996069" sldId="268"/>
            <ac:spMk id="3" creationId="{418DD10C-BE98-4CC1-90DF-BACD9CCF3A90}"/>
          </ac:spMkLst>
        </pc:spChg>
        <pc:spChg chg="add del">
          <ac:chgData name="Abheet Sethi" userId="cd19c6cb82e32331" providerId="LiveId" clId="{622552E0-6CBA-4AB4-999C-990C1655EC6F}" dt="2021-05-27T19:44:06.641" v="42" actId="26606"/>
          <ac:spMkLst>
            <pc:docMk/>
            <pc:sldMk cId="905996069" sldId="268"/>
            <ac:spMk id="9" creationId="{A52B99F1-B2DC-437E-A8A1-A57F2F29F8D1}"/>
          </ac:spMkLst>
        </pc:spChg>
        <pc:spChg chg="add del">
          <ac:chgData name="Abheet Sethi" userId="cd19c6cb82e32331" providerId="LiveId" clId="{622552E0-6CBA-4AB4-999C-990C1655EC6F}" dt="2021-05-27T19:44:06.641" v="42" actId="26606"/>
          <ac:spMkLst>
            <pc:docMk/>
            <pc:sldMk cId="905996069" sldId="268"/>
            <ac:spMk id="11" creationId="{55F8BA08-3E38-4B70-B93A-74F08E092206}"/>
          </ac:spMkLst>
        </pc:spChg>
        <pc:spChg chg="add del">
          <ac:chgData name="Abheet Sethi" userId="cd19c6cb82e32331" providerId="LiveId" clId="{622552E0-6CBA-4AB4-999C-990C1655EC6F}" dt="2021-05-27T19:44:06.641" v="42" actId="26606"/>
          <ac:spMkLst>
            <pc:docMk/>
            <pc:sldMk cId="905996069" sldId="268"/>
            <ac:spMk id="13" creationId="{357F1B33-79AB-4A71-8CEC-4546D709B8C8}"/>
          </ac:spMkLst>
        </pc:spChg>
        <pc:spChg chg="add del">
          <ac:chgData name="Abheet Sethi" userId="cd19c6cb82e32331" providerId="LiveId" clId="{622552E0-6CBA-4AB4-999C-990C1655EC6F}" dt="2021-05-27T19:44:12.639" v="44" actId="26606"/>
          <ac:spMkLst>
            <pc:docMk/>
            <pc:sldMk cId="905996069" sldId="268"/>
            <ac:spMk id="15" creationId="{B4CE5841-C184-4A70-A609-5FE4A50783C7}"/>
          </ac:spMkLst>
        </pc:spChg>
        <pc:spChg chg="add del">
          <ac:chgData name="Abheet Sethi" userId="cd19c6cb82e32331" providerId="LiveId" clId="{622552E0-6CBA-4AB4-999C-990C1655EC6F}" dt="2021-05-27T19:44:12.639" v="44" actId="26606"/>
          <ac:spMkLst>
            <pc:docMk/>
            <pc:sldMk cId="905996069" sldId="268"/>
            <ac:spMk id="16" creationId="{CD1AAA2C-FBBE-42AA-B869-31D524B7653F}"/>
          </ac:spMkLst>
        </pc:spChg>
        <pc:spChg chg="add del">
          <ac:chgData name="Abheet Sethi" userId="cd19c6cb82e32331" providerId="LiveId" clId="{622552E0-6CBA-4AB4-999C-990C1655EC6F}" dt="2021-05-27T19:44:12.639" v="44" actId="26606"/>
          <ac:spMkLst>
            <pc:docMk/>
            <pc:sldMk cId="905996069" sldId="268"/>
            <ac:spMk id="17" creationId="{5F937BBF-9326-4230-AB1B-F1795E350559}"/>
          </ac:spMkLst>
        </pc:spChg>
        <pc:spChg chg="add">
          <ac:chgData name="Abheet Sethi" userId="cd19c6cb82e32331" providerId="LiveId" clId="{622552E0-6CBA-4AB4-999C-990C1655EC6F}" dt="2021-05-27T19:44:12.639" v="45" actId="26606"/>
          <ac:spMkLst>
            <pc:docMk/>
            <pc:sldMk cId="905996069" sldId="268"/>
            <ac:spMk id="19" creationId="{A52B99F1-B2DC-437E-A8A1-A57F2F29F8D1}"/>
          </ac:spMkLst>
        </pc:spChg>
        <pc:spChg chg="add">
          <ac:chgData name="Abheet Sethi" userId="cd19c6cb82e32331" providerId="LiveId" clId="{622552E0-6CBA-4AB4-999C-990C1655EC6F}" dt="2021-05-27T19:44:12.639" v="45" actId="26606"/>
          <ac:spMkLst>
            <pc:docMk/>
            <pc:sldMk cId="905996069" sldId="268"/>
            <ac:spMk id="20" creationId="{55F8BA08-3E38-4B70-B93A-74F08E092206}"/>
          </ac:spMkLst>
        </pc:spChg>
        <pc:spChg chg="add">
          <ac:chgData name="Abheet Sethi" userId="cd19c6cb82e32331" providerId="LiveId" clId="{622552E0-6CBA-4AB4-999C-990C1655EC6F}" dt="2021-05-27T19:44:12.639" v="45" actId="26606"/>
          <ac:spMkLst>
            <pc:docMk/>
            <pc:sldMk cId="905996069" sldId="268"/>
            <ac:spMk id="21" creationId="{357F1B33-79AB-4A71-8CEC-4546D709B8C8}"/>
          </ac:spMkLst>
        </pc:spChg>
        <pc:picChg chg="add mod">
          <ac:chgData name="Abheet Sethi" userId="cd19c6cb82e32331" providerId="LiveId" clId="{622552E0-6CBA-4AB4-999C-990C1655EC6F}" dt="2021-05-27T19:42:53.867" v="32"/>
          <ac:picMkLst>
            <pc:docMk/>
            <pc:sldMk cId="905996069" sldId="268"/>
            <ac:picMk id="4" creationId="{1EC1949C-3273-4CB4-B6FA-86C7728FC542}"/>
          </ac:picMkLst>
        </pc:picChg>
      </pc:sldChg>
    </pc:docChg>
  </pc:docChgLst>
  <pc:docChgLst>
    <pc:chgData name="Abheet Sethi" userId="cd19c6cb82e32331" providerId="LiveId" clId="{A3F167BD-0E4C-4FD4-9C44-792A2E625148}"/>
    <pc:docChg chg="undo redo custSel addSld modSld sldOrd">
      <pc:chgData name="Abheet Sethi" userId="cd19c6cb82e32331" providerId="LiveId" clId="{A3F167BD-0E4C-4FD4-9C44-792A2E625148}" dt="2021-05-27T17:45:31.379" v="1353" actId="5793"/>
      <pc:docMkLst>
        <pc:docMk/>
      </pc:docMkLst>
      <pc:sldChg chg="modSp mod">
        <pc:chgData name="Abheet Sethi" userId="cd19c6cb82e32331" providerId="LiveId" clId="{A3F167BD-0E4C-4FD4-9C44-792A2E625148}" dt="2021-05-27T16:58:53.311" v="866" actId="1076"/>
        <pc:sldMkLst>
          <pc:docMk/>
          <pc:sldMk cId="3844080601" sldId="256"/>
        </pc:sldMkLst>
        <pc:spChg chg="mod">
          <ac:chgData name="Abheet Sethi" userId="cd19c6cb82e32331" providerId="LiveId" clId="{A3F167BD-0E4C-4FD4-9C44-792A2E625148}" dt="2021-05-27T16:58:53.311" v="866" actId="1076"/>
          <ac:spMkLst>
            <pc:docMk/>
            <pc:sldMk cId="3844080601" sldId="256"/>
            <ac:spMk id="2" creationId="{538F830B-339E-4C55-AB34-A1608E16AE21}"/>
          </ac:spMkLst>
        </pc:spChg>
        <pc:spChg chg="mod">
          <ac:chgData name="Abheet Sethi" userId="cd19c6cb82e32331" providerId="LiveId" clId="{A3F167BD-0E4C-4FD4-9C44-792A2E625148}" dt="2021-05-27T16:58:34.052" v="865" actId="1076"/>
          <ac:spMkLst>
            <pc:docMk/>
            <pc:sldMk cId="3844080601" sldId="256"/>
            <ac:spMk id="3" creationId="{67FF0570-ABB1-444C-ACEC-5190A8CF6367}"/>
          </ac:spMkLst>
        </pc:spChg>
      </pc:sldChg>
      <pc:sldChg chg="addSp delSp modSp mod">
        <pc:chgData name="Abheet Sethi" userId="cd19c6cb82e32331" providerId="LiveId" clId="{A3F167BD-0E4C-4FD4-9C44-792A2E625148}" dt="2021-05-27T16:23:25.313" v="450" actId="14100"/>
        <pc:sldMkLst>
          <pc:docMk/>
          <pc:sldMk cId="234435197" sldId="258"/>
        </pc:sldMkLst>
        <pc:spChg chg="mod ord">
          <ac:chgData name="Abheet Sethi" userId="cd19c6cb82e32331" providerId="LiveId" clId="{A3F167BD-0E4C-4FD4-9C44-792A2E625148}" dt="2021-05-27T15:58:24.705" v="143" actId="166"/>
          <ac:spMkLst>
            <pc:docMk/>
            <pc:sldMk cId="234435197" sldId="258"/>
            <ac:spMk id="2" creationId="{5A494077-B54E-45ED-A2FA-CAE23C83E89D}"/>
          </ac:spMkLst>
        </pc:spChg>
        <pc:spChg chg="mod ord">
          <ac:chgData name="Abheet Sethi" userId="cd19c6cb82e32331" providerId="LiveId" clId="{A3F167BD-0E4C-4FD4-9C44-792A2E625148}" dt="2021-05-27T15:58:45.620" v="145" actId="207"/>
          <ac:spMkLst>
            <pc:docMk/>
            <pc:sldMk cId="234435197" sldId="258"/>
            <ac:spMk id="3" creationId="{C5330F32-9005-44A4-8DEB-BA07358FE300}"/>
          </ac:spMkLst>
        </pc:spChg>
        <pc:picChg chg="add del mod ord">
          <ac:chgData name="Abheet Sethi" userId="cd19c6cb82e32331" providerId="LiveId" clId="{A3F167BD-0E4C-4FD4-9C44-792A2E625148}" dt="2021-05-27T16:22:46.424" v="443" actId="478"/>
          <ac:picMkLst>
            <pc:docMk/>
            <pc:sldMk cId="234435197" sldId="258"/>
            <ac:picMk id="4" creationId="{1ECEA69B-F7D0-4BD3-8797-74E3078CCFCF}"/>
          </ac:picMkLst>
        </pc:picChg>
        <pc:picChg chg="add mod ord">
          <ac:chgData name="Abheet Sethi" userId="cd19c6cb82e32331" providerId="LiveId" clId="{A3F167BD-0E4C-4FD4-9C44-792A2E625148}" dt="2021-05-27T16:23:25.313" v="450" actId="14100"/>
          <ac:picMkLst>
            <pc:docMk/>
            <pc:sldMk cId="234435197" sldId="258"/>
            <ac:picMk id="9" creationId="{7DC873E1-92A1-4E38-9A12-278B5441FAD1}"/>
          </ac:picMkLst>
        </pc:picChg>
        <pc:picChg chg="add del mod ord">
          <ac:chgData name="Abheet Sethi" userId="cd19c6cb82e32331" providerId="LiveId" clId="{A3F167BD-0E4C-4FD4-9C44-792A2E625148}" dt="2021-05-27T16:23:18.032" v="448" actId="478"/>
          <ac:picMkLst>
            <pc:docMk/>
            <pc:sldMk cId="234435197" sldId="258"/>
            <ac:picMk id="11" creationId="{A120E772-4B47-4C5E-9D08-37F40D3D3B51}"/>
          </ac:picMkLst>
        </pc:picChg>
      </pc:sldChg>
      <pc:sldChg chg="modSp mod">
        <pc:chgData name="Abheet Sethi" userId="cd19c6cb82e32331" providerId="LiveId" clId="{A3F167BD-0E4C-4FD4-9C44-792A2E625148}" dt="2021-05-27T16:22:04.412" v="440" actId="255"/>
        <pc:sldMkLst>
          <pc:docMk/>
          <pc:sldMk cId="3729467410" sldId="259"/>
        </pc:sldMkLst>
        <pc:spChg chg="mod">
          <ac:chgData name="Abheet Sethi" userId="cd19c6cb82e32331" providerId="LiveId" clId="{A3F167BD-0E4C-4FD4-9C44-792A2E625148}" dt="2021-05-27T16:21:38.939" v="439" actId="20577"/>
          <ac:spMkLst>
            <pc:docMk/>
            <pc:sldMk cId="3729467410" sldId="259"/>
            <ac:spMk id="2" creationId="{77DF60FD-C529-4D4F-939B-EA700097DBD4}"/>
          </ac:spMkLst>
        </pc:spChg>
        <pc:spChg chg="mod">
          <ac:chgData name="Abheet Sethi" userId="cd19c6cb82e32331" providerId="LiveId" clId="{A3F167BD-0E4C-4FD4-9C44-792A2E625148}" dt="2021-05-27T16:22:04.412" v="440" actId="255"/>
          <ac:spMkLst>
            <pc:docMk/>
            <pc:sldMk cId="3729467410" sldId="259"/>
            <ac:spMk id="3" creationId="{14C6A01E-033A-4F36-B2F9-AD7ECF0AE9C9}"/>
          </ac:spMkLst>
        </pc:spChg>
      </pc:sldChg>
      <pc:sldChg chg="addSp delSp modSp mod setBg">
        <pc:chgData name="Abheet Sethi" userId="cd19c6cb82e32331" providerId="LiveId" clId="{A3F167BD-0E4C-4FD4-9C44-792A2E625148}" dt="2021-05-27T16:20:39.487" v="431" actId="113"/>
        <pc:sldMkLst>
          <pc:docMk/>
          <pc:sldMk cId="2127747991" sldId="260"/>
        </pc:sldMkLst>
        <pc:spChg chg="mod">
          <ac:chgData name="Abheet Sethi" userId="cd19c6cb82e32331" providerId="LiveId" clId="{A3F167BD-0E4C-4FD4-9C44-792A2E625148}" dt="2021-05-27T15:06:36.957" v="23" actId="26606"/>
          <ac:spMkLst>
            <pc:docMk/>
            <pc:sldMk cId="2127747991" sldId="260"/>
            <ac:spMk id="2" creationId="{3CB2C9A9-6FDC-41C0-A6A9-EA42ED412DC6}"/>
          </ac:spMkLst>
        </pc:spChg>
        <pc:spChg chg="mod ord">
          <ac:chgData name="Abheet Sethi" userId="cd19c6cb82e32331" providerId="LiveId" clId="{A3F167BD-0E4C-4FD4-9C44-792A2E625148}" dt="2021-05-27T16:20:39.487" v="431" actId="113"/>
          <ac:spMkLst>
            <pc:docMk/>
            <pc:sldMk cId="2127747991" sldId="260"/>
            <ac:spMk id="4" creationId="{4300F7F4-1F6E-429E-A6C2-A121614390B6}"/>
          </ac:spMkLst>
        </pc:spChg>
        <pc:spChg chg="add del">
          <ac:chgData name="Abheet Sethi" userId="cd19c6cb82e32331" providerId="LiveId" clId="{A3F167BD-0E4C-4FD4-9C44-792A2E625148}" dt="2021-05-27T15:06:36.951" v="22" actId="26606"/>
          <ac:spMkLst>
            <pc:docMk/>
            <pc:sldMk cId="2127747991" sldId="260"/>
            <ac:spMk id="14" creationId="{E142508D-DCB4-49FC-885E-2CF85330EC61}"/>
          </ac:spMkLst>
        </pc:spChg>
        <pc:spChg chg="add del">
          <ac:chgData name="Abheet Sethi" userId="cd19c6cb82e32331" providerId="LiveId" clId="{A3F167BD-0E4C-4FD4-9C44-792A2E625148}" dt="2021-05-27T15:06:36.951" v="22" actId="26606"/>
          <ac:spMkLst>
            <pc:docMk/>
            <pc:sldMk cId="2127747991" sldId="260"/>
            <ac:spMk id="15" creationId="{2791DBF5-3FCA-4011-AF8A-650D650F9F64}"/>
          </ac:spMkLst>
        </pc:spChg>
        <pc:spChg chg="add del">
          <ac:chgData name="Abheet Sethi" userId="cd19c6cb82e32331" providerId="LiveId" clId="{A3F167BD-0E4C-4FD4-9C44-792A2E625148}" dt="2021-05-27T15:06:36.951" v="22" actId="26606"/>
          <ac:spMkLst>
            <pc:docMk/>
            <pc:sldMk cId="2127747991" sldId="260"/>
            <ac:spMk id="16" creationId="{D964C04B-075F-470A-BC51-AF7231465411}"/>
          </ac:spMkLst>
        </pc:spChg>
        <pc:spChg chg="add del">
          <ac:chgData name="Abheet Sethi" userId="cd19c6cb82e32331" providerId="LiveId" clId="{A3F167BD-0E4C-4FD4-9C44-792A2E625148}" dt="2021-05-27T15:06:00.013" v="20" actId="26606"/>
          <ac:spMkLst>
            <pc:docMk/>
            <pc:sldMk cId="2127747991" sldId="260"/>
            <ac:spMk id="17" creationId="{A3C210E6-A35A-4F68-8D60-801A019C75B8}"/>
          </ac:spMkLst>
        </pc:spChg>
        <pc:spChg chg="add del">
          <ac:chgData name="Abheet Sethi" userId="cd19c6cb82e32331" providerId="LiveId" clId="{A3F167BD-0E4C-4FD4-9C44-792A2E625148}" dt="2021-05-27T15:06:36.951" v="22" actId="26606"/>
          <ac:spMkLst>
            <pc:docMk/>
            <pc:sldMk cId="2127747991" sldId="260"/>
            <ac:spMk id="18" creationId="{157AB58F-FDBA-4575-9E72-86B7F843FD96}"/>
          </ac:spMkLst>
        </pc:spChg>
        <pc:spChg chg="add del">
          <ac:chgData name="Abheet Sethi" userId="cd19c6cb82e32331" providerId="LiveId" clId="{A3F167BD-0E4C-4FD4-9C44-792A2E625148}" dt="2021-05-27T15:06:00.013" v="20" actId="26606"/>
          <ac:spMkLst>
            <pc:docMk/>
            <pc:sldMk cId="2127747991" sldId="260"/>
            <ac:spMk id="19" creationId="{AC0D06B0-F19C-459E-B221-A34B506FB5E3}"/>
          </ac:spMkLst>
        </pc:spChg>
        <pc:spChg chg="add del">
          <ac:chgData name="Abheet Sethi" userId="cd19c6cb82e32331" providerId="LiveId" clId="{A3F167BD-0E4C-4FD4-9C44-792A2E625148}" dt="2021-05-27T15:06:36.951" v="22" actId="26606"/>
          <ac:spMkLst>
            <pc:docMk/>
            <pc:sldMk cId="2127747991" sldId="260"/>
            <ac:spMk id="20" creationId="{90D78486-07CC-4AFC-93CC-B95A73D03DA8}"/>
          </ac:spMkLst>
        </pc:spChg>
        <pc:spChg chg="add del">
          <ac:chgData name="Abheet Sethi" userId="cd19c6cb82e32331" providerId="LiveId" clId="{A3F167BD-0E4C-4FD4-9C44-792A2E625148}" dt="2021-05-27T15:06:00.013" v="20" actId="26606"/>
          <ac:spMkLst>
            <pc:docMk/>
            <pc:sldMk cId="2127747991" sldId="260"/>
            <ac:spMk id="21" creationId="{345B26DA-1C6B-4C66-81C9-9C1877FC2DB1}"/>
          </ac:spMkLst>
        </pc:spChg>
        <pc:spChg chg="add">
          <ac:chgData name="Abheet Sethi" userId="cd19c6cb82e32331" providerId="LiveId" clId="{A3F167BD-0E4C-4FD4-9C44-792A2E625148}" dt="2021-05-27T15:06:36.957" v="23" actId="26606"/>
          <ac:spMkLst>
            <pc:docMk/>
            <pc:sldMk cId="2127747991" sldId="260"/>
            <ac:spMk id="22" creationId="{76024B02-E9DE-461A-8C2D-5D6D34764034}"/>
          </ac:spMkLst>
        </pc:spChg>
        <pc:spChg chg="add del">
          <ac:chgData name="Abheet Sethi" userId="cd19c6cb82e32331" providerId="LiveId" clId="{A3F167BD-0E4C-4FD4-9C44-792A2E625148}" dt="2021-05-27T15:06:00.013" v="20" actId="26606"/>
          <ac:spMkLst>
            <pc:docMk/>
            <pc:sldMk cId="2127747991" sldId="260"/>
            <ac:spMk id="23" creationId="{98DE6C44-43F8-4DE4-AB81-66853FFEA09A}"/>
          </ac:spMkLst>
        </pc:spChg>
        <pc:spChg chg="add">
          <ac:chgData name="Abheet Sethi" userId="cd19c6cb82e32331" providerId="LiveId" clId="{A3F167BD-0E4C-4FD4-9C44-792A2E625148}" dt="2021-05-27T15:06:36.957" v="23" actId="26606"/>
          <ac:spMkLst>
            <pc:docMk/>
            <pc:sldMk cId="2127747991" sldId="260"/>
            <ac:spMk id="24" creationId="{57AF882C-175B-49BE-9BF5-D081F17D2564}"/>
          </ac:spMkLst>
        </pc:spChg>
        <pc:spChg chg="add del">
          <ac:chgData name="Abheet Sethi" userId="cd19c6cb82e32331" providerId="LiveId" clId="{A3F167BD-0E4C-4FD4-9C44-792A2E625148}" dt="2021-05-27T15:06:00.013" v="20" actId="26606"/>
          <ac:spMkLst>
            <pc:docMk/>
            <pc:sldMk cId="2127747991" sldId="260"/>
            <ac:spMk id="25" creationId="{2409529B-9B56-4F10-BE4D-F934DB89E57E}"/>
          </ac:spMkLst>
        </pc:spChg>
        <pc:spChg chg="add">
          <ac:chgData name="Abheet Sethi" userId="cd19c6cb82e32331" providerId="LiveId" clId="{A3F167BD-0E4C-4FD4-9C44-792A2E625148}" dt="2021-05-27T15:06:36.957" v="23" actId="26606"/>
          <ac:spMkLst>
            <pc:docMk/>
            <pc:sldMk cId="2127747991" sldId="260"/>
            <ac:spMk id="26" creationId="{A3090662-CAD4-4A54-9F26-DF4753B5E7C1}"/>
          </ac:spMkLst>
        </pc:spChg>
        <pc:picChg chg="add mod ord">
          <ac:chgData name="Abheet Sethi" userId="cd19c6cb82e32331" providerId="LiveId" clId="{A3F167BD-0E4C-4FD4-9C44-792A2E625148}" dt="2021-05-27T15:09:20.295" v="46" actId="1076"/>
          <ac:picMkLst>
            <pc:docMk/>
            <pc:sldMk cId="2127747991" sldId="260"/>
            <ac:picMk id="5" creationId="{70E00659-279C-4209-B055-490BEB991040}"/>
          </ac:picMkLst>
        </pc:picChg>
        <pc:picChg chg="del">
          <ac:chgData name="Abheet Sethi" userId="cd19c6cb82e32331" providerId="LiveId" clId="{A3F167BD-0E4C-4FD4-9C44-792A2E625148}" dt="2021-05-27T15:05:20.681" v="18" actId="21"/>
          <ac:picMkLst>
            <pc:docMk/>
            <pc:sldMk cId="2127747991" sldId="260"/>
            <ac:picMk id="6" creationId="{0A4373BF-F6B8-444E-96C0-7558A39D129F}"/>
          </ac:picMkLst>
        </pc:picChg>
        <pc:picChg chg="add mod">
          <ac:chgData name="Abheet Sethi" userId="cd19c6cb82e32331" providerId="LiveId" clId="{A3F167BD-0E4C-4FD4-9C44-792A2E625148}" dt="2021-05-27T15:09:20.295" v="46" actId="1076"/>
          <ac:picMkLst>
            <pc:docMk/>
            <pc:sldMk cId="2127747991" sldId="260"/>
            <ac:picMk id="8" creationId="{0BA8BEB4-F74A-4E59-9BB1-F5868AC85BBF}"/>
          </ac:picMkLst>
        </pc:picChg>
        <pc:picChg chg="add mod ord">
          <ac:chgData name="Abheet Sethi" userId="cd19c6cb82e32331" providerId="LiveId" clId="{A3F167BD-0E4C-4FD4-9C44-792A2E625148}" dt="2021-05-27T15:09:20.295" v="46" actId="1076"/>
          <ac:picMkLst>
            <pc:docMk/>
            <pc:sldMk cId="2127747991" sldId="260"/>
            <ac:picMk id="10" creationId="{B7231E9D-41C1-4FF4-A4D1-30118B6FDD36}"/>
          </ac:picMkLst>
        </pc:picChg>
        <pc:picChg chg="add mod ord">
          <ac:chgData name="Abheet Sethi" userId="cd19c6cb82e32331" providerId="LiveId" clId="{A3F167BD-0E4C-4FD4-9C44-792A2E625148}" dt="2021-05-27T15:09:20.295" v="46" actId="1076"/>
          <ac:picMkLst>
            <pc:docMk/>
            <pc:sldMk cId="2127747991" sldId="260"/>
            <ac:picMk id="12" creationId="{E9ABC836-A1AF-468B-BFBA-FC5795B63FD9}"/>
          </ac:picMkLst>
        </pc:picChg>
        <pc:picChg chg="add mod">
          <ac:chgData name="Abheet Sethi" userId="cd19c6cb82e32331" providerId="LiveId" clId="{A3F167BD-0E4C-4FD4-9C44-792A2E625148}" dt="2021-05-27T15:06:55.795" v="28" actId="1076"/>
          <ac:picMkLst>
            <pc:docMk/>
            <pc:sldMk cId="2127747991" sldId="260"/>
            <ac:picMk id="27" creationId="{06FC415D-DA63-45BF-A58E-388A1F30AE9B}"/>
          </ac:picMkLst>
        </pc:picChg>
        <pc:picChg chg="add mod">
          <ac:chgData name="Abheet Sethi" userId="cd19c6cb82e32331" providerId="LiveId" clId="{A3F167BD-0E4C-4FD4-9C44-792A2E625148}" dt="2021-05-27T15:09:27.959" v="47" actId="14100"/>
          <ac:picMkLst>
            <pc:docMk/>
            <pc:sldMk cId="2127747991" sldId="260"/>
            <ac:picMk id="29" creationId="{9218FB02-6695-42F6-980C-A8C4EFB3D943}"/>
          </ac:picMkLst>
        </pc:picChg>
      </pc:sldChg>
      <pc:sldChg chg="addSp delSp modSp new mod setBg">
        <pc:chgData name="Abheet Sethi" userId="cd19c6cb82e32331" providerId="LiveId" clId="{A3F167BD-0E4C-4FD4-9C44-792A2E625148}" dt="2021-05-27T16:13:52.361" v="413" actId="20577"/>
        <pc:sldMkLst>
          <pc:docMk/>
          <pc:sldMk cId="520518804" sldId="261"/>
        </pc:sldMkLst>
        <pc:spChg chg="mod">
          <ac:chgData name="Abheet Sethi" userId="cd19c6cb82e32331" providerId="LiveId" clId="{A3F167BD-0E4C-4FD4-9C44-792A2E625148}" dt="2021-05-27T16:08:11.418" v="337" actId="255"/>
          <ac:spMkLst>
            <pc:docMk/>
            <pc:sldMk cId="520518804" sldId="261"/>
            <ac:spMk id="2" creationId="{F7E0EF06-150D-49BF-B195-2883F0EC2576}"/>
          </ac:spMkLst>
        </pc:spChg>
        <pc:spChg chg="mod">
          <ac:chgData name="Abheet Sethi" userId="cd19c6cb82e32331" providerId="LiveId" clId="{A3F167BD-0E4C-4FD4-9C44-792A2E625148}" dt="2021-05-27T16:13:52.361" v="413" actId="20577"/>
          <ac:spMkLst>
            <pc:docMk/>
            <pc:sldMk cId="520518804" sldId="261"/>
            <ac:spMk id="3" creationId="{192068D8-5ACD-41B6-A425-D1685DFE190E}"/>
          </ac:spMkLst>
        </pc:spChg>
        <pc:spChg chg="add del">
          <ac:chgData name="Abheet Sethi" userId="cd19c6cb82e32331" providerId="LiveId" clId="{A3F167BD-0E4C-4FD4-9C44-792A2E625148}" dt="2021-05-27T16:07:07.062" v="324" actId="26606"/>
          <ac:spMkLst>
            <pc:docMk/>
            <pc:sldMk cId="520518804" sldId="261"/>
            <ac:spMk id="11" creationId="{E777E57D-6A88-4B5B-A068-2BA7FF4E8CCA}"/>
          </ac:spMkLst>
        </pc:spChg>
        <pc:spChg chg="add del">
          <ac:chgData name="Abheet Sethi" userId="cd19c6cb82e32331" providerId="LiveId" clId="{A3F167BD-0E4C-4FD4-9C44-792A2E625148}" dt="2021-05-27T16:07:07.062" v="324" actId="26606"/>
          <ac:spMkLst>
            <pc:docMk/>
            <pc:sldMk cId="520518804" sldId="261"/>
            <ac:spMk id="13" creationId="{F7117410-A2A4-4085-9ADC-46744551DBDE}"/>
          </ac:spMkLst>
        </pc:spChg>
        <pc:spChg chg="add del">
          <ac:chgData name="Abheet Sethi" userId="cd19c6cb82e32331" providerId="LiveId" clId="{A3F167BD-0E4C-4FD4-9C44-792A2E625148}" dt="2021-05-27T16:07:07.062" v="324" actId="26606"/>
          <ac:spMkLst>
            <pc:docMk/>
            <pc:sldMk cId="520518804" sldId="261"/>
            <ac:spMk id="15" creationId="{99F74EB5-E547-4FB4-95F5-BCC788F3C4A0}"/>
          </ac:spMkLst>
        </pc:spChg>
        <pc:spChg chg="add del">
          <ac:chgData name="Abheet Sethi" userId="cd19c6cb82e32331" providerId="LiveId" clId="{A3F167BD-0E4C-4FD4-9C44-792A2E625148}" dt="2021-05-27T16:07:14.378" v="326" actId="26606"/>
          <ac:spMkLst>
            <pc:docMk/>
            <pc:sldMk cId="520518804" sldId="261"/>
            <ac:spMk id="17" creationId="{CBB2B1F0-0DD6-4744-9A46-7A344FB48E40}"/>
          </ac:spMkLst>
        </pc:spChg>
        <pc:spChg chg="add del">
          <ac:chgData name="Abheet Sethi" userId="cd19c6cb82e32331" providerId="LiveId" clId="{A3F167BD-0E4C-4FD4-9C44-792A2E625148}" dt="2021-05-27T16:07:14.378" v="326" actId="26606"/>
          <ac:spMkLst>
            <pc:docMk/>
            <pc:sldMk cId="520518804" sldId="261"/>
            <ac:spMk id="18" creationId="{7A0B5DEA-ADF6-4BA5-9307-147F0A4685A0}"/>
          </ac:spMkLst>
        </pc:spChg>
        <pc:spChg chg="add del">
          <ac:chgData name="Abheet Sethi" userId="cd19c6cb82e32331" providerId="LiveId" clId="{A3F167BD-0E4C-4FD4-9C44-792A2E625148}" dt="2021-05-27T16:07:14.378" v="326" actId="26606"/>
          <ac:spMkLst>
            <pc:docMk/>
            <pc:sldMk cId="520518804" sldId="261"/>
            <ac:spMk id="19" creationId="{9DECDBF4-02B6-4BB4-B65B-B8107AD6A9E8}"/>
          </ac:spMkLst>
        </pc:spChg>
        <pc:spChg chg="add del">
          <ac:chgData name="Abheet Sethi" userId="cd19c6cb82e32331" providerId="LiveId" clId="{A3F167BD-0E4C-4FD4-9C44-792A2E625148}" dt="2021-05-27T16:07:19.419" v="328" actId="26606"/>
          <ac:spMkLst>
            <pc:docMk/>
            <pc:sldMk cId="520518804" sldId="261"/>
            <ac:spMk id="21" creationId="{DFF41957-CB66-48E8-B537-EBB53B6785F9}"/>
          </ac:spMkLst>
        </pc:spChg>
        <pc:spChg chg="add del">
          <ac:chgData name="Abheet Sethi" userId="cd19c6cb82e32331" providerId="LiveId" clId="{A3F167BD-0E4C-4FD4-9C44-792A2E625148}" dt="2021-05-27T16:07:19.419" v="328" actId="26606"/>
          <ac:spMkLst>
            <pc:docMk/>
            <pc:sldMk cId="520518804" sldId="261"/>
            <ac:spMk id="22" creationId="{801E4ADA-0EA9-4930-846E-3C11E8BED6DD}"/>
          </ac:spMkLst>
        </pc:spChg>
        <pc:spChg chg="add del">
          <ac:chgData name="Abheet Sethi" userId="cd19c6cb82e32331" providerId="LiveId" clId="{A3F167BD-0E4C-4FD4-9C44-792A2E625148}" dt="2021-05-27T16:07:19.419" v="328" actId="26606"/>
          <ac:spMkLst>
            <pc:docMk/>
            <pc:sldMk cId="520518804" sldId="261"/>
            <ac:spMk id="23" creationId="{FB92FFCE-0C90-454E-AA25-D4EE9A6C39C5}"/>
          </ac:spMkLst>
        </pc:spChg>
        <pc:spChg chg="add del">
          <ac:chgData name="Abheet Sethi" userId="cd19c6cb82e32331" providerId="LiveId" clId="{A3F167BD-0E4C-4FD4-9C44-792A2E625148}" dt="2021-05-27T16:07:20.995" v="330" actId="26606"/>
          <ac:spMkLst>
            <pc:docMk/>
            <pc:sldMk cId="520518804" sldId="261"/>
            <ac:spMk id="25" creationId="{801B3EC0-C865-4E52-A0F6-CB02B29A45FF}"/>
          </ac:spMkLst>
        </pc:spChg>
        <pc:spChg chg="add del">
          <ac:chgData name="Abheet Sethi" userId="cd19c6cb82e32331" providerId="LiveId" clId="{A3F167BD-0E4C-4FD4-9C44-792A2E625148}" dt="2021-05-27T16:07:20.995" v="330" actId="26606"/>
          <ac:spMkLst>
            <pc:docMk/>
            <pc:sldMk cId="520518804" sldId="261"/>
            <ac:spMk id="26" creationId="{066346BE-FDB4-4772-A696-0719490ABD64}"/>
          </ac:spMkLst>
        </pc:spChg>
        <pc:spChg chg="add del">
          <ac:chgData name="Abheet Sethi" userId="cd19c6cb82e32331" providerId="LiveId" clId="{A3F167BD-0E4C-4FD4-9C44-792A2E625148}" dt="2021-05-27T16:07:20.995" v="330" actId="26606"/>
          <ac:spMkLst>
            <pc:docMk/>
            <pc:sldMk cId="520518804" sldId="261"/>
            <ac:spMk id="27" creationId="{FB92FFCE-0C90-454E-AA25-D4EE9A6C39C5}"/>
          </ac:spMkLst>
        </pc:spChg>
        <pc:spChg chg="add del">
          <ac:chgData name="Abheet Sethi" userId="cd19c6cb82e32331" providerId="LiveId" clId="{A3F167BD-0E4C-4FD4-9C44-792A2E625148}" dt="2021-05-27T16:07:41.449" v="332" actId="26606"/>
          <ac:spMkLst>
            <pc:docMk/>
            <pc:sldMk cId="520518804" sldId="261"/>
            <ac:spMk id="29" creationId="{B6D861F1-F386-4A7D-A4BF-3BEB82DEBA86}"/>
          </ac:spMkLst>
        </pc:spChg>
        <pc:spChg chg="add del">
          <ac:chgData name="Abheet Sethi" userId="cd19c6cb82e32331" providerId="LiveId" clId="{A3F167BD-0E4C-4FD4-9C44-792A2E625148}" dt="2021-05-27T16:07:41.449" v="332" actId="26606"/>
          <ac:spMkLst>
            <pc:docMk/>
            <pc:sldMk cId="520518804" sldId="261"/>
            <ac:spMk id="30" creationId="{562DFC44-A40C-4573-9230-B3EDB3EC8EEB}"/>
          </ac:spMkLst>
        </pc:spChg>
        <pc:spChg chg="add del">
          <ac:chgData name="Abheet Sethi" userId="cd19c6cb82e32331" providerId="LiveId" clId="{A3F167BD-0E4C-4FD4-9C44-792A2E625148}" dt="2021-05-27T16:07:41.449" v="332" actId="26606"/>
          <ac:spMkLst>
            <pc:docMk/>
            <pc:sldMk cId="520518804" sldId="261"/>
            <ac:spMk id="31" creationId="{15589D35-CF9F-4DE9-A792-8571A09E9BC9}"/>
          </ac:spMkLst>
        </pc:spChg>
        <pc:spChg chg="add">
          <ac:chgData name="Abheet Sethi" userId="cd19c6cb82e32331" providerId="LiveId" clId="{A3F167BD-0E4C-4FD4-9C44-792A2E625148}" dt="2021-05-27T16:07:41.471" v="333" actId="26606"/>
          <ac:spMkLst>
            <pc:docMk/>
            <pc:sldMk cId="520518804" sldId="261"/>
            <ac:spMk id="33" creationId="{1C799903-48D5-4A31-A1A2-541072D9771E}"/>
          </ac:spMkLst>
        </pc:spChg>
        <pc:spChg chg="add">
          <ac:chgData name="Abheet Sethi" userId="cd19c6cb82e32331" providerId="LiveId" clId="{A3F167BD-0E4C-4FD4-9C44-792A2E625148}" dt="2021-05-27T16:07:41.471" v="333" actId="26606"/>
          <ac:spMkLst>
            <pc:docMk/>
            <pc:sldMk cId="520518804" sldId="261"/>
            <ac:spMk id="34" creationId="{8EFFF109-FC58-4FD3-BE05-9775A1310F55}"/>
          </ac:spMkLst>
        </pc:spChg>
        <pc:spChg chg="add">
          <ac:chgData name="Abheet Sethi" userId="cd19c6cb82e32331" providerId="LiveId" clId="{A3F167BD-0E4C-4FD4-9C44-792A2E625148}" dt="2021-05-27T16:07:41.471" v="333" actId="26606"/>
          <ac:spMkLst>
            <pc:docMk/>
            <pc:sldMk cId="520518804" sldId="261"/>
            <ac:spMk id="35" creationId="{E1B96AD6-92A9-4273-A62B-96A1C3E0BA95}"/>
          </ac:spMkLst>
        </pc:spChg>
        <pc:spChg chg="add">
          <ac:chgData name="Abheet Sethi" userId="cd19c6cb82e32331" providerId="LiveId" clId="{A3F167BD-0E4C-4FD4-9C44-792A2E625148}" dt="2021-05-27T16:07:41.471" v="333" actId="26606"/>
          <ac:spMkLst>
            <pc:docMk/>
            <pc:sldMk cId="520518804" sldId="261"/>
            <ac:spMk id="36" creationId="{463EEC44-1BA3-44ED-81FC-A644B04B2A44}"/>
          </ac:spMkLst>
        </pc:spChg>
        <pc:picChg chg="add del mod">
          <ac:chgData name="Abheet Sethi" userId="cd19c6cb82e32331" providerId="LiveId" clId="{A3F167BD-0E4C-4FD4-9C44-792A2E625148}" dt="2021-05-27T16:06:45.291" v="321" actId="478"/>
          <ac:picMkLst>
            <pc:docMk/>
            <pc:sldMk cId="520518804" sldId="261"/>
            <ac:picMk id="5" creationId="{CBE74109-3CAA-4F3A-AE3E-760358CE24BC}"/>
          </ac:picMkLst>
        </pc:picChg>
        <pc:picChg chg="add mod">
          <ac:chgData name="Abheet Sethi" userId="cd19c6cb82e32331" providerId="LiveId" clId="{A3F167BD-0E4C-4FD4-9C44-792A2E625148}" dt="2021-05-27T16:06:54.667" v="322"/>
          <ac:picMkLst>
            <pc:docMk/>
            <pc:sldMk cId="520518804" sldId="261"/>
            <ac:picMk id="6" creationId="{C1EB50C0-F196-49FB-853B-36F901AAB9F7}"/>
          </ac:picMkLst>
        </pc:picChg>
        <pc:picChg chg="add mod">
          <ac:chgData name="Abheet Sethi" userId="cd19c6cb82e32331" providerId="LiveId" clId="{A3F167BD-0E4C-4FD4-9C44-792A2E625148}" dt="2021-05-27T16:10:55.273" v="369" actId="1076"/>
          <ac:picMkLst>
            <pc:docMk/>
            <pc:sldMk cId="520518804" sldId="261"/>
            <ac:picMk id="8" creationId="{B59EB2C9-BAB8-49E8-917D-C23C26BE19CF}"/>
          </ac:picMkLst>
        </pc:picChg>
        <pc:picChg chg="add mod">
          <ac:chgData name="Abheet Sethi" userId="cd19c6cb82e32331" providerId="LiveId" clId="{A3F167BD-0E4C-4FD4-9C44-792A2E625148}" dt="2021-05-27T16:11:00.733" v="371" actId="1076"/>
          <ac:picMkLst>
            <pc:docMk/>
            <pc:sldMk cId="520518804" sldId="261"/>
            <ac:picMk id="10" creationId="{0FF86A02-4CA1-4E63-8298-1B4304AA4793}"/>
          </ac:picMkLst>
        </pc:picChg>
        <pc:picChg chg="add mod">
          <ac:chgData name="Abheet Sethi" userId="cd19c6cb82e32331" providerId="LiveId" clId="{A3F167BD-0E4C-4FD4-9C44-792A2E625148}" dt="2021-05-27T16:10:53.037" v="368" actId="1076"/>
          <ac:picMkLst>
            <pc:docMk/>
            <pc:sldMk cId="520518804" sldId="261"/>
            <ac:picMk id="14" creationId="{E3F2F3FA-A1D2-43D5-82CB-A6012F2D382B}"/>
          </ac:picMkLst>
        </pc:picChg>
        <pc:picChg chg="add mod">
          <ac:chgData name="Abheet Sethi" userId="cd19c6cb82e32331" providerId="LiveId" clId="{A3F167BD-0E4C-4FD4-9C44-792A2E625148}" dt="2021-05-27T16:10:59.029" v="370" actId="1076"/>
          <ac:picMkLst>
            <pc:docMk/>
            <pc:sldMk cId="520518804" sldId="261"/>
            <ac:picMk id="20" creationId="{75D1DDAA-E8D2-4B39-83FD-9D856CDFAA56}"/>
          </ac:picMkLst>
        </pc:picChg>
        <pc:picChg chg="add mod">
          <ac:chgData name="Abheet Sethi" userId="cd19c6cb82e32331" providerId="LiveId" clId="{A3F167BD-0E4C-4FD4-9C44-792A2E625148}" dt="2021-05-27T16:11:02.505" v="372" actId="1076"/>
          <ac:picMkLst>
            <pc:docMk/>
            <pc:sldMk cId="520518804" sldId="261"/>
            <ac:picMk id="28" creationId="{CBF0BC1A-0ACE-40E4-BCCE-517C679FFBE1}"/>
          </ac:picMkLst>
        </pc:picChg>
      </pc:sldChg>
      <pc:sldChg chg="addSp delSp modSp new mod setBg">
        <pc:chgData name="Abheet Sethi" userId="cd19c6cb82e32331" providerId="LiveId" clId="{A3F167BD-0E4C-4FD4-9C44-792A2E625148}" dt="2021-05-27T16:31:11.313" v="696" actId="26606"/>
        <pc:sldMkLst>
          <pc:docMk/>
          <pc:sldMk cId="3043079911" sldId="262"/>
        </pc:sldMkLst>
        <pc:spChg chg="mod">
          <ac:chgData name="Abheet Sethi" userId="cd19c6cb82e32331" providerId="LiveId" clId="{A3F167BD-0E4C-4FD4-9C44-792A2E625148}" dt="2021-05-27T16:31:11.305" v="695" actId="26606"/>
          <ac:spMkLst>
            <pc:docMk/>
            <pc:sldMk cId="3043079911" sldId="262"/>
            <ac:spMk id="2" creationId="{4B71C959-17B6-4F88-A4C0-8F9593FA5C36}"/>
          </ac:spMkLst>
        </pc:spChg>
        <pc:spChg chg="add del mod">
          <ac:chgData name="Abheet Sethi" userId="cd19c6cb82e32331" providerId="LiveId" clId="{A3F167BD-0E4C-4FD4-9C44-792A2E625148}" dt="2021-05-27T16:30:35.155" v="690" actId="26606"/>
          <ac:spMkLst>
            <pc:docMk/>
            <pc:sldMk cId="3043079911" sldId="262"/>
            <ac:spMk id="3" creationId="{34182BF9-8236-4C96-940E-53CEF4E2D467}"/>
          </ac:spMkLst>
        </pc:spChg>
        <pc:spChg chg="add del">
          <ac:chgData name="Abheet Sethi" userId="cd19c6cb82e32331" providerId="LiveId" clId="{A3F167BD-0E4C-4FD4-9C44-792A2E625148}" dt="2021-05-27T16:30:29.217" v="683" actId="26606"/>
          <ac:spMkLst>
            <pc:docMk/>
            <pc:sldMk cId="3043079911" sldId="262"/>
            <ac:spMk id="8" creationId="{2029D5AD-8348-4446-B191-6A9B6FE03F21}"/>
          </ac:spMkLst>
        </pc:spChg>
        <pc:spChg chg="add del">
          <ac:chgData name="Abheet Sethi" userId="cd19c6cb82e32331" providerId="LiveId" clId="{A3F167BD-0E4C-4FD4-9C44-792A2E625148}" dt="2021-05-27T16:30:31.661" v="685" actId="26606"/>
          <ac:spMkLst>
            <pc:docMk/>
            <pc:sldMk cId="3043079911" sldId="262"/>
            <ac:spMk id="9" creationId="{B5416EBC-B41E-4F8A-BE9F-07301B682CBD}"/>
          </ac:spMkLst>
        </pc:spChg>
        <pc:spChg chg="add del">
          <ac:chgData name="Abheet Sethi" userId="cd19c6cb82e32331" providerId="LiveId" clId="{A3F167BD-0E4C-4FD4-9C44-792A2E625148}" dt="2021-05-27T16:30:29.217" v="683" actId="26606"/>
          <ac:spMkLst>
            <pc:docMk/>
            <pc:sldMk cId="3043079911" sldId="262"/>
            <ac:spMk id="10" creationId="{A3F395A2-2B64-4749-BD93-2F159C7E1FB5}"/>
          </ac:spMkLst>
        </pc:spChg>
        <pc:spChg chg="add del">
          <ac:chgData name="Abheet Sethi" userId="cd19c6cb82e32331" providerId="LiveId" clId="{A3F167BD-0E4C-4FD4-9C44-792A2E625148}" dt="2021-05-27T16:30:31.661" v="685" actId="26606"/>
          <ac:spMkLst>
            <pc:docMk/>
            <pc:sldMk cId="3043079911" sldId="262"/>
            <ac:spMk id="11" creationId="{AFF79527-C7F1-4E06-8126-A8E8C5FEBFCA}"/>
          </ac:spMkLst>
        </pc:spChg>
        <pc:spChg chg="add del">
          <ac:chgData name="Abheet Sethi" userId="cd19c6cb82e32331" providerId="LiveId" clId="{A3F167BD-0E4C-4FD4-9C44-792A2E625148}" dt="2021-05-27T16:30:29.217" v="683" actId="26606"/>
          <ac:spMkLst>
            <pc:docMk/>
            <pc:sldMk cId="3043079911" sldId="262"/>
            <ac:spMk id="12" creationId="{5CF0135B-EAB8-4CA0-896C-2D897ECD28BC}"/>
          </ac:spMkLst>
        </pc:spChg>
        <pc:spChg chg="add del">
          <ac:chgData name="Abheet Sethi" userId="cd19c6cb82e32331" providerId="LiveId" clId="{A3F167BD-0E4C-4FD4-9C44-792A2E625148}" dt="2021-05-27T16:30:31.661" v="685" actId="26606"/>
          <ac:spMkLst>
            <pc:docMk/>
            <pc:sldMk cId="3043079911" sldId="262"/>
            <ac:spMk id="13" creationId="{55986208-8A53-4E92-9197-6B57BCCB2F37}"/>
          </ac:spMkLst>
        </pc:spChg>
        <pc:spChg chg="add del">
          <ac:chgData name="Abheet Sethi" userId="cd19c6cb82e32331" providerId="LiveId" clId="{A3F167BD-0E4C-4FD4-9C44-792A2E625148}" dt="2021-05-27T16:30:29.217" v="683" actId="26606"/>
          <ac:spMkLst>
            <pc:docMk/>
            <pc:sldMk cId="3043079911" sldId="262"/>
            <ac:spMk id="14" creationId="{92C3387C-D24F-4737-8A37-1DC5CFF09CFA}"/>
          </ac:spMkLst>
        </pc:spChg>
        <pc:spChg chg="add del">
          <ac:chgData name="Abheet Sethi" userId="cd19c6cb82e32331" providerId="LiveId" clId="{A3F167BD-0E4C-4FD4-9C44-792A2E625148}" dt="2021-05-27T16:30:33.534" v="687" actId="26606"/>
          <ac:spMkLst>
            <pc:docMk/>
            <pc:sldMk cId="3043079911" sldId="262"/>
            <ac:spMk id="15" creationId="{2029D5AD-8348-4446-B191-6A9B6FE03F21}"/>
          </ac:spMkLst>
        </pc:spChg>
        <pc:spChg chg="add del">
          <ac:chgData name="Abheet Sethi" userId="cd19c6cb82e32331" providerId="LiveId" clId="{A3F167BD-0E4C-4FD4-9C44-792A2E625148}" dt="2021-05-27T16:30:33.534" v="687" actId="26606"/>
          <ac:spMkLst>
            <pc:docMk/>
            <pc:sldMk cId="3043079911" sldId="262"/>
            <ac:spMk id="16" creationId="{A3F395A2-2B64-4749-BD93-2F159C7E1FB5}"/>
          </ac:spMkLst>
        </pc:spChg>
        <pc:spChg chg="add del">
          <ac:chgData name="Abheet Sethi" userId="cd19c6cb82e32331" providerId="LiveId" clId="{A3F167BD-0E4C-4FD4-9C44-792A2E625148}" dt="2021-05-27T16:30:33.534" v="687" actId="26606"/>
          <ac:spMkLst>
            <pc:docMk/>
            <pc:sldMk cId="3043079911" sldId="262"/>
            <ac:spMk id="17" creationId="{5CF0135B-EAB8-4CA0-896C-2D897ECD28BC}"/>
          </ac:spMkLst>
        </pc:spChg>
        <pc:spChg chg="add del">
          <ac:chgData name="Abheet Sethi" userId="cd19c6cb82e32331" providerId="LiveId" clId="{A3F167BD-0E4C-4FD4-9C44-792A2E625148}" dt="2021-05-27T16:30:33.534" v="687" actId="26606"/>
          <ac:spMkLst>
            <pc:docMk/>
            <pc:sldMk cId="3043079911" sldId="262"/>
            <ac:spMk id="18" creationId="{92C3387C-D24F-4737-8A37-1DC5CFF09CFA}"/>
          </ac:spMkLst>
        </pc:spChg>
        <pc:spChg chg="add del">
          <ac:chgData name="Abheet Sethi" userId="cd19c6cb82e32331" providerId="LiveId" clId="{A3F167BD-0E4C-4FD4-9C44-792A2E625148}" dt="2021-05-27T16:30:33.534" v="687" actId="26606"/>
          <ac:spMkLst>
            <pc:docMk/>
            <pc:sldMk cId="3043079911" sldId="262"/>
            <ac:spMk id="19" creationId="{34182BF9-8236-4C96-940E-53CEF4E2D467}"/>
          </ac:spMkLst>
        </pc:spChg>
        <pc:spChg chg="add del">
          <ac:chgData name="Abheet Sethi" userId="cd19c6cb82e32331" providerId="LiveId" clId="{A3F167BD-0E4C-4FD4-9C44-792A2E625148}" dt="2021-05-27T16:30:35.147" v="689" actId="26606"/>
          <ac:spMkLst>
            <pc:docMk/>
            <pc:sldMk cId="3043079911" sldId="262"/>
            <ac:spMk id="21" creationId="{DAF1966E-FD40-4A4A-B61B-C4DF7FA05F06}"/>
          </ac:spMkLst>
        </pc:spChg>
        <pc:spChg chg="add del">
          <ac:chgData name="Abheet Sethi" userId="cd19c6cb82e32331" providerId="LiveId" clId="{A3F167BD-0E4C-4FD4-9C44-792A2E625148}" dt="2021-05-27T16:30:35.147" v="689" actId="26606"/>
          <ac:spMkLst>
            <pc:docMk/>
            <pc:sldMk cId="3043079911" sldId="262"/>
            <ac:spMk id="22" creationId="{047BFA19-D45E-416B-A404-7AF2F3F27017}"/>
          </ac:spMkLst>
        </pc:spChg>
        <pc:spChg chg="add del">
          <ac:chgData name="Abheet Sethi" userId="cd19c6cb82e32331" providerId="LiveId" clId="{A3F167BD-0E4C-4FD4-9C44-792A2E625148}" dt="2021-05-27T16:30:35.147" v="689" actId="26606"/>
          <ac:spMkLst>
            <pc:docMk/>
            <pc:sldMk cId="3043079911" sldId="262"/>
            <ac:spMk id="23" creationId="{8E0105E7-23DB-4CF2-8258-FF47C7620F6E}"/>
          </ac:spMkLst>
        </pc:spChg>
        <pc:spChg chg="add del">
          <ac:chgData name="Abheet Sethi" userId="cd19c6cb82e32331" providerId="LiveId" clId="{A3F167BD-0E4C-4FD4-9C44-792A2E625148}" dt="2021-05-27T16:30:35.147" v="689" actId="26606"/>
          <ac:spMkLst>
            <pc:docMk/>
            <pc:sldMk cId="3043079911" sldId="262"/>
            <ac:spMk id="24" creationId="{074B4F7D-14B2-478B-8BF5-01E4E0C5D263}"/>
          </ac:spMkLst>
        </pc:spChg>
        <pc:spChg chg="add del">
          <ac:chgData name="Abheet Sethi" userId="cd19c6cb82e32331" providerId="LiveId" clId="{A3F167BD-0E4C-4FD4-9C44-792A2E625148}" dt="2021-05-27T16:30:35.147" v="689" actId="26606"/>
          <ac:spMkLst>
            <pc:docMk/>
            <pc:sldMk cId="3043079911" sldId="262"/>
            <ac:spMk id="25" creationId="{34182BF9-8236-4C96-940E-53CEF4E2D467}"/>
          </ac:spMkLst>
        </pc:spChg>
        <pc:spChg chg="add del">
          <ac:chgData name="Abheet Sethi" userId="cd19c6cb82e32331" providerId="LiveId" clId="{A3F167BD-0E4C-4FD4-9C44-792A2E625148}" dt="2021-05-27T16:31:11.313" v="696" actId="26606"/>
          <ac:spMkLst>
            <pc:docMk/>
            <pc:sldMk cId="3043079911" sldId="262"/>
            <ac:spMk id="27" creationId="{2029D5AD-8348-4446-B191-6A9B6FE03F21}"/>
          </ac:spMkLst>
        </pc:spChg>
        <pc:spChg chg="add del">
          <ac:chgData name="Abheet Sethi" userId="cd19c6cb82e32331" providerId="LiveId" clId="{A3F167BD-0E4C-4FD4-9C44-792A2E625148}" dt="2021-05-27T16:31:11.313" v="696" actId="26606"/>
          <ac:spMkLst>
            <pc:docMk/>
            <pc:sldMk cId="3043079911" sldId="262"/>
            <ac:spMk id="28" creationId="{A3F395A2-2B64-4749-BD93-2F159C7E1FB5}"/>
          </ac:spMkLst>
        </pc:spChg>
        <pc:spChg chg="add del">
          <ac:chgData name="Abheet Sethi" userId="cd19c6cb82e32331" providerId="LiveId" clId="{A3F167BD-0E4C-4FD4-9C44-792A2E625148}" dt="2021-05-27T16:31:11.313" v="696" actId="26606"/>
          <ac:spMkLst>
            <pc:docMk/>
            <pc:sldMk cId="3043079911" sldId="262"/>
            <ac:spMk id="29" creationId="{5CF0135B-EAB8-4CA0-896C-2D897ECD28BC}"/>
          </ac:spMkLst>
        </pc:spChg>
        <pc:spChg chg="add del">
          <ac:chgData name="Abheet Sethi" userId="cd19c6cb82e32331" providerId="LiveId" clId="{A3F167BD-0E4C-4FD4-9C44-792A2E625148}" dt="2021-05-27T16:31:11.313" v="696" actId="26606"/>
          <ac:spMkLst>
            <pc:docMk/>
            <pc:sldMk cId="3043079911" sldId="262"/>
            <ac:spMk id="30" creationId="{92C3387C-D24F-4737-8A37-1DC5CFF09CFA}"/>
          </ac:spMkLst>
        </pc:spChg>
        <pc:spChg chg="add mod">
          <ac:chgData name="Abheet Sethi" userId="cd19c6cb82e32331" providerId="LiveId" clId="{A3F167BD-0E4C-4FD4-9C44-792A2E625148}" dt="2021-05-27T16:31:11.305" v="695" actId="26606"/>
          <ac:spMkLst>
            <pc:docMk/>
            <pc:sldMk cId="3043079911" sldId="262"/>
            <ac:spMk id="31" creationId="{34182BF9-8236-4C96-940E-53CEF4E2D467}"/>
          </ac:spMkLst>
        </pc:spChg>
        <pc:spChg chg="add del">
          <ac:chgData name="Abheet Sethi" userId="cd19c6cb82e32331" providerId="LiveId" clId="{A3F167BD-0E4C-4FD4-9C44-792A2E625148}" dt="2021-05-27T16:31:06.497" v="693" actId="26606"/>
          <ac:spMkLst>
            <pc:docMk/>
            <pc:sldMk cId="3043079911" sldId="262"/>
            <ac:spMk id="37" creationId="{2029D5AD-8348-4446-B191-6A9B6FE03F21}"/>
          </ac:spMkLst>
        </pc:spChg>
        <pc:spChg chg="add del">
          <ac:chgData name="Abheet Sethi" userId="cd19c6cb82e32331" providerId="LiveId" clId="{A3F167BD-0E4C-4FD4-9C44-792A2E625148}" dt="2021-05-27T16:31:06.497" v="693" actId="26606"/>
          <ac:spMkLst>
            <pc:docMk/>
            <pc:sldMk cId="3043079911" sldId="262"/>
            <ac:spMk id="39" creationId="{A3F395A2-2B64-4749-BD93-2F159C7E1FB5}"/>
          </ac:spMkLst>
        </pc:spChg>
        <pc:spChg chg="add del">
          <ac:chgData name="Abheet Sethi" userId="cd19c6cb82e32331" providerId="LiveId" clId="{A3F167BD-0E4C-4FD4-9C44-792A2E625148}" dt="2021-05-27T16:31:06.497" v="693" actId="26606"/>
          <ac:spMkLst>
            <pc:docMk/>
            <pc:sldMk cId="3043079911" sldId="262"/>
            <ac:spMk id="41" creationId="{5CF0135B-EAB8-4CA0-896C-2D897ECD28BC}"/>
          </ac:spMkLst>
        </pc:spChg>
        <pc:spChg chg="add del">
          <ac:chgData name="Abheet Sethi" userId="cd19c6cb82e32331" providerId="LiveId" clId="{A3F167BD-0E4C-4FD4-9C44-792A2E625148}" dt="2021-05-27T16:31:06.497" v="693" actId="26606"/>
          <ac:spMkLst>
            <pc:docMk/>
            <pc:sldMk cId="3043079911" sldId="262"/>
            <ac:spMk id="43" creationId="{92C3387C-D24F-4737-8A37-1DC5CFF09CFA}"/>
          </ac:spMkLst>
        </pc:spChg>
        <pc:spChg chg="add del">
          <ac:chgData name="Abheet Sethi" userId="cd19c6cb82e32331" providerId="LiveId" clId="{A3F167BD-0E4C-4FD4-9C44-792A2E625148}" dt="2021-05-27T16:31:11.305" v="695" actId="26606"/>
          <ac:spMkLst>
            <pc:docMk/>
            <pc:sldMk cId="3043079911" sldId="262"/>
            <ac:spMk id="45" creationId="{A52B99F1-B2DC-437E-A8A1-A57F2F29F8D1}"/>
          </ac:spMkLst>
        </pc:spChg>
        <pc:spChg chg="add del">
          <ac:chgData name="Abheet Sethi" userId="cd19c6cb82e32331" providerId="LiveId" clId="{A3F167BD-0E4C-4FD4-9C44-792A2E625148}" dt="2021-05-27T16:31:11.305" v="695" actId="26606"/>
          <ac:spMkLst>
            <pc:docMk/>
            <pc:sldMk cId="3043079911" sldId="262"/>
            <ac:spMk id="46" creationId="{55F8BA08-3E38-4B70-B93A-74F08E092206}"/>
          </ac:spMkLst>
        </pc:spChg>
        <pc:spChg chg="add del">
          <ac:chgData name="Abheet Sethi" userId="cd19c6cb82e32331" providerId="LiveId" clId="{A3F167BD-0E4C-4FD4-9C44-792A2E625148}" dt="2021-05-27T16:31:11.305" v="695" actId="26606"/>
          <ac:spMkLst>
            <pc:docMk/>
            <pc:sldMk cId="3043079911" sldId="262"/>
            <ac:spMk id="47" creationId="{357F1B33-79AB-4A71-8CEC-4546D709B8C8}"/>
          </ac:spMkLst>
        </pc:spChg>
        <pc:spChg chg="add">
          <ac:chgData name="Abheet Sethi" userId="cd19c6cb82e32331" providerId="LiveId" clId="{A3F167BD-0E4C-4FD4-9C44-792A2E625148}" dt="2021-05-27T16:31:11.313" v="696" actId="26606"/>
          <ac:spMkLst>
            <pc:docMk/>
            <pc:sldMk cId="3043079911" sldId="262"/>
            <ac:spMk id="49" creationId="{2029D5AD-8348-4446-B191-6A9B6FE03F21}"/>
          </ac:spMkLst>
        </pc:spChg>
        <pc:spChg chg="add">
          <ac:chgData name="Abheet Sethi" userId="cd19c6cb82e32331" providerId="LiveId" clId="{A3F167BD-0E4C-4FD4-9C44-792A2E625148}" dt="2021-05-27T16:31:11.313" v="696" actId="26606"/>
          <ac:spMkLst>
            <pc:docMk/>
            <pc:sldMk cId="3043079911" sldId="262"/>
            <ac:spMk id="50" creationId="{A3F395A2-2B64-4749-BD93-2F159C7E1FB5}"/>
          </ac:spMkLst>
        </pc:spChg>
        <pc:spChg chg="add">
          <ac:chgData name="Abheet Sethi" userId="cd19c6cb82e32331" providerId="LiveId" clId="{A3F167BD-0E4C-4FD4-9C44-792A2E625148}" dt="2021-05-27T16:31:11.313" v="696" actId="26606"/>
          <ac:spMkLst>
            <pc:docMk/>
            <pc:sldMk cId="3043079911" sldId="262"/>
            <ac:spMk id="51" creationId="{5CF0135B-EAB8-4CA0-896C-2D897ECD28BC}"/>
          </ac:spMkLst>
        </pc:spChg>
        <pc:spChg chg="add">
          <ac:chgData name="Abheet Sethi" userId="cd19c6cb82e32331" providerId="LiveId" clId="{A3F167BD-0E4C-4FD4-9C44-792A2E625148}" dt="2021-05-27T16:31:11.313" v="696" actId="26606"/>
          <ac:spMkLst>
            <pc:docMk/>
            <pc:sldMk cId="3043079911" sldId="262"/>
            <ac:spMk id="52" creationId="{92C3387C-D24F-4737-8A37-1DC5CFF09CFA}"/>
          </ac:spMkLst>
        </pc:spChg>
        <pc:graphicFrameChg chg="add del">
          <ac:chgData name="Abheet Sethi" userId="cd19c6cb82e32331" providerId="LiveId" clId="{A3F167BD-0E4C-4FD4-9C44-792A2E625148}" dt="2021-05-27T16:30:31.661" v="685" actId="26606"/>
          <ac:graphicFrameMkLst>
            <pc:docMk/>
            <pc:sldMk cId="3043079911" sldId="262"/>
            <ac:graphicFrameMk id="5" creationId="{F3457901-1073-4E02-9EBC-F11F6DF3178B}"/>
          </ac:graphicFrameMkLst>
        </pc:graphicFrameChg>
        <pc:picChg chg="add mod">
          <ac:chgData name="Abheet Sethi" userId="cd19c6cb82e32331" providerId="LiveId" clId="{A3F167BD-0E4C-4FD4-9C44-792A2E625148}" dt="2021-05-27T16:30:51.788" v="691"/>
          <ac:picMkLst>
            <pc:docMk/>
            <pc:sldMk cId="3043079911" sldId="262"/>
            <ac:picMk id="32" creationId="{859049E9-6EEA-4BFE-9F19-615376754EF5}"/>
          </ac:picMkLst>
        </pc:picChg>
      </pc:sldChg>
      <pc:sldChg chg="addSp delSp modSp new mod setBg">
        <pc:chgData name="Abheet Sethi" userId="cd19c6cb82e32331" providerId="LiveId" clId="{A3F167BD-0E4C-4FD4-9C44-792A2E625148}" dt="2021-05-27T16:41:26.609" v="863" actId="1440"/>
        <pc:sldMkLst>
          <pc:docMk/>
          <pc:sldMk cId="1290669637" sldId="263"/>
        </pc:sldMkLst>
        <pc:spChg chg="mod">
          <ac:chgData name="Abheet Sethi" userId="cd19c6cb82e32331" providerId="LiveId" clId="{A3F167BD-0E4C-4FD4-9C44-792A2E625148}" dt="2021-05-27T16:40:14.339" v="853" actId="26606"/>
          <ac:spMkLst>
            <pc:docMk/>
            <pc:sldMk cId="1290669637" sldId="263"/>
            <ac:spMk id="2" creationId="{113098DB-B435-4A60-8AD1-BE9B1FF1A3A8}"/>
          </ac:spMkLst>
        </pc:spChg>
        <pc:spChg chg="mod ord">
          <ac:chgData name="Abheet Sethi" userId="cd19c6cb82e32331" providerId="LiveId" clId="{A3F167BD-0E4C-4FD4-9C44-792A2E625148}" dt="2021-05-27T16:40:25.808" v="854" actId="207"/>
          <ac:spMkLst>
            <pc:docMk/>
            <pc:sldMk cId="1290669637" sldId="263"/>
            <ac:spMk id="3" creationId="{F0E187C0-2223-4524-B0A2-E774ABF03132}"/>
          </ac:spMkLst>
        </pc:spChg>
        <pc:spChg chg="add del">
          <ac:chgData name="Abheet Sethi" userId="cd19c6cb82e32331" providerId="LiveId" clId="{A3F167BD-0E4C-4FD4-9C44-792A2E625148}" dt="2021-05-27T16:40:14.339" v="853" actId="26606"/>
          <ac:spMkLst>
            <pc:docMk/>
            <pc:sldMk cId="1290669637" sldId="263"/>
            <ac:spMk id="9" creationId="{2029D5AD-8348-4446-B191-6A9B6FE03F21}"/>
          </ac:spMkLst>
        </pc:spChg>
        <pc:spChg chg="add del">
          <ac:chgData name="Abheet Sethi" userId="cd19c6cb82e32331" providerId="LiveId" clId="{A3F167BD-0E4C-4FD4-9C44-792A2E625148}" dt="2021-05-27T16:40:14.339" v="853" actId="26606"/>
          <ac:spMkLst>
            <pc:docMk/>
            <pc:sldMk cId="1290669637" sldId="263"/>
            <ac:spMk id="11" creationId="{A3F395A2-2B64-4749-BD93-2F159C7E1FB5}"/>
          </ac:spMkLst>
        </pc:spChg>
        <pc:spChg chg="add del">
          <ac:chgData name="Abheet Sethi" userId="cd19c6cb82e32331" providerId="LiveId" clId="{A3F167BD-0E4C-4FD4-9C44-792A2E625148}" dt="2021-05-27T16:40:14.339" v="853" actId="26606"/>
          <ac:spMkLst>
            <pc:docMk/>
            <pc:sldMk cId="1290669637" sldId="263"/>
            <ac:spMk id="13" creationId="{5CF0135B-EAB8-4CA0-896C-2D897ECD28BC}"/>
          </ac:spMkLst>
        </pc:spChg>
        <pc:spChg chg="add del">
          <ac:chgData name="Abheet Sethi" userId="cd19c6cb82e32331" providerId="LiveId" clId="{A3F167BD-0E4C-4FD4-9C44-792A2E625148}" dt="2021-05-27T16:40:14.339" v="853" actId="26606"/>
          <ac:spMkLst>
            <pc:docMk/>
            <pc:sldMk cId="1290669637" sldId="263"/>
            <ac:spMk id="15" creationId="{92C3387C-D24F-4737-8A37-1DC5CFF09CFA}"/>
          </ac:spMkLst>
        </pc:spChg>
        <pc:spChg chg="add">
          <ac:chgData name="Abheet Sethi" userId="cd19c6cb82e32331" providerId="LiveId" clId="{A3F167BD-0E4C-4FD4-9C44-792A2E625148}" dt="2021-05-27T16:40:14.339" v="853" actId="26606"/>
          <ac:spMkLst>
            <pc:docMk/>
            <pc:sldMk cId="1290669637" sldId="263"/>
            <ac:spMk id="17" creationId="{2A299ADF-C96B-4580-9DF4-9D9269C56780}"/>
          </ac:spMkLst>
        </pc:spChg>
        <pc:spChg chg="add">
          <ac:chgData name="Abheet Sethi" userId="cd19c6cb82e32331" providerId="LiveId" clId="{A3F167BD-0E4C-4FD4-9C44-792A2E625148}" dt="2021-05-27T16:40:14.339" v="853" actId="26606"/>
          <ac:spMkLst>
            <pc:docMk/>
            <pc:sldMk cId="1290669637" sldId="263"/>
            <ac:spMk id="18" creationId="{77B9ED5D-FBCA-4F0D-A30B-F8DB7B425553}"/>
          </ac:spMkLst>
        </pc:spChg>
        <pc:spChg chg="add">
          <ac:chgData name="Abheet Sethi" userId="cd19c6cb82e32331" providerId="LiveId" clId="{A3F167BD-0E4C-4FD4-9C44-792A2E625148}" dt="2021-05-27T16:40:14.339" v="853" actId="26606"/>
          <ac:spMkLst>
            <pc:docMk/>
            <pc:sldMk cId="1290669637" sldId="263"/>
            <ac:spMk id="19" creationId="{406034C9-73F6-444C-8AF7-50F88478617D}"/>
          </ac:spMkLst>
        </pc:spChg>
        <pc:spChg chg="add del">
          <ac:chgData name="Abheet Sethi" userId="cd19c6cb82e32331" providerId="LiveId" clId="{A3F167BD-0E4C-4FD4-9C44-792A2E625148}" dt="2021-05-27T16:39:49.307" v="847" actId="26606"/>
          <ac:spMkLst>
            <pc:docMk/>
            <pc:sldMk cId="1290669637" sldId="263"/>
            <ac:spMk id="20" creationId="{7D5D2E51-A652-4FCB-ADE3-8974F2723C34}"/>
          </ac:spMkLst>
        </pc:spChg>
        <pc:spChg chg="add del">
          <ac:chgData name="Abheet Sethi" userId="cd19c6cb82e32331" providerId="LiveId" clId="{A3F167BD-0E4C-4FD4-9C44-792A2E625148}" dt="2021-05-27T16:39:49.307" v="847" actId="26606"/>
          <ac:spMkLst>
            <pc:docMk/>
            <pc:sldMk cId="1290669637" sldId="263"/>
            <ac:spMk id="22" creationId="{08E18253-076D-4D89-968E-FCD8887E2B27}"/>
          </ac:spMkLst>
        </pc:spChg>
        <pc:spChg chg="add del">
          <ac:chgData name="Abheet Sethi" userId="cd19c6cb82e32331" providerId="LiveId" clId="{A3F167BD-0E4C-4FD4-9C44-792A2E625148}" dt="2021-05-27T16:39:49.307" v="847" actId="26606"/>
          <ac:spMkLst>
            <pc:docMk/>
            <pc:sldMk cId="1290669637" sldId="263"/>
            <ac:spMk id="24" creationId="{F6EBCC24-DE3B-4BAD-9624-83E1C2D665DD}"/>
          </ac:spMkLst>
        </pc:spChg>
        <pc:spChg chg="add del">
          <ac:chgData name="Abheet Sethi" userId="cd19c6cb82e32331" providerId="LiveId" clId="{A3F167BD-0E4C-4FD4-9C44-792A2E625148}" dt="2021-05-27T16:39:49.307" v="847" actId="26606"/>
          <ac:spMkLst>
            <pc:docMk/>
            <pc:sldMk cId="1290669637" sldId="263"/>
            <ac:spMk id="26" creationId="{8C07AF1D-AB44-447B-BC2F-DBECCC06C02A}"/>
          </ac:spMkLst>
        </pc:spChg>
        <pc:spChg chg="add del">
          <ac:chgData name="Abheet Sethi" userId="cd19c6cb82e32331" providerId="LiveId" clId="{A3F167BD-0E4C-4FD4-9C44-792A2E625148}" dt="2021-05-27T16:39:49.307" v="847" actId="26606"/>
          <ac:spMkLst>
            <pc:docMk/>
            <pc:sldMk cId="1290669637" sldId="263"/>
            <ac:spMk id="28" creationId="{6FCD70E2-BD62-41E4-975D-E58B07928F6F}"/>
          </ac:spMkLst>
        </pc:spChg>
        <pc:picChg chg="add mod ord">
          <ac:chgData name="Abheet Sethi" userId="cd19c6cb82e32331" providerId="LiveId" clId="{A3F167BD-0E4C-4FD4-9C44-792A2E625148}" dt="2021-05-27T16:40:14.339" v="853" actId="26606"/>
          <ac:picMkLst>
            <pc:docMk/>
            <pc:sldMk cId="1290669637" sldId="263"/>
            <ac:picMk id="4" creationId="{43A5717C-2DB7-4603-AC48-A6FF9B323060}"/>
          </ac:picMkLst>
        </pc:picChg>
        <pc:picChg chg="add mod ord">
          <ac:chgData name="Abheet Sethi" userId="cd19c6cb82e32331" providerId="LiveId" clId="{A3F167BD-0E4C-4FD4-9C44-792A2E625148}" dt="2021-05-27T16:41:26.609" v="863" actId="1440"/>
          <ac:picMkLst>
            <pc:docMk/>
            <pc:sldMk cId="1290669637" sldId="263"/>
            <ac:picMk id="6" creationId="{59B616AC-98E6-4BE3-9B7F-BEFC24EA964D}"/>
          </ac:picMkLst>
        </pc:picChg>
        <pc:picChg chg="add mod">
          <ac:chgData name="Abheet Sethi" userId="cd19c6cb82e32331" providerId="LiveId" clId="{A3F167BD-0E4C-4FD4-9C44-792A2E625148}" dt="2021-05-27T16:41:24.821" v="862" actId="1440"/>
          <ac:picMkLst>
            <pc:docMk/>
            <pc:sldMk cId="1290669637" sldId="263"/>
            <ac:picMk id="8" creationId="{74BC9FE6-9F79-49A9-A2F3-506246011672}"/>
          </ac:picMkLst>
        </pc:picChg>
        <pc:picChg chg="add mod">
          <ac:chgData name="Abheet Sethi" userId="cd19c6cb82e32331" providerId="LiveId" clId="{A3F167BD-0E4C-4FD4-9C44-792A2E625148}" dt="2021-05-27T16:41:21.429" v="861" actId="1440"/>
          <ac:picMkLst>
            <pc:docMk/>
            <pc:sldMk cId="1290669637" sldId="263"/>
            <ac:picMk id="12" creationId="{0073439B-1FDF-4F5F-ADC1-D03570E81E11}"/>
          </ac:picMkLst>
        </pc:picChg>
      </pc:sldChg>
      <pc:sldChg chg="addSp modSp new mod setBg">
        <pc:chgData name="Abheet Sethi" userId="cd19c6cb82e32331" providerId="LiveId" clId="{A3F167BD-0E4C-4FD4-9C44-792A2E625148}" dt="2021-05-27T17:05:49.316" v="1117" actId="26606"/>
        <pc:sldMkLst>
          <pc:docMk/>
          <pc:sldMk cId="2670677558" sldId="264"/>
        </pc:sldMkLst>
        <pc:spChg chg="mod">
          <ac:chgData name="Abheet Sethi" userId="cd19c6cb82e32331" providerId="LiveId" clId="{A3F167BD-0E4C-4FD4-9C44-792A2E625148}" dt="2021-05-27T17:05:49.316" v="1117" actId="26606"/>
          <ac:spMkLst>
            <pc:docMk/>
            <pc:sldMk cId="2670677558" sldId="264"/>
            <ac:spMk id="2" creationId="{36350BF9-10C3-4443-958D-11090A6E8434}"/>
          </ac:spMkLst>
        </pc:spChg>
        <pc:spChg chg="mod">
          <ac:chgData name="Abheet Sethi" userId="cd19c6cb82e32331" providerId="LiveId" clId="{A3F167BD-0E4C-4FD4-9C44-792A2E625148}" dt="2021-05-27T17:05:49.316" v="1117" actId="26606"/>
          <ac:spMkLst>
            <pc:docMk/>
            <pc:sldMk cId="2670677558" sldId="264"/>
            <ac:spMk id="3" creationId="{280A4F1C-2EBF-4B85-97BC-699DD35FB75E}"/>
          </ac:spMkLst>
        </pc:spChg>
        <pc:spChg chg="add">
          <ac:chgData name="Abheet Sethi" userId="cd19c6cb82e32331" providerId="LiveId" clId="{A3F167BD-0E4C-4FD4-9C44-792A2E625148}" dt="2021-05-27T17:05:49.316" v="1117" actId="26606"/>
          <ac:spMkLst>
            <pc:docMk/>
            <pc:sldMk cId="2670677558" sldId="264"/>
            <ac:spMk id="9" creationId="{1C799903-48D5-4A31-A1A2-541072D9771E}"/>
          </ac:spMkLst>
        </pc:spChg>
        <pc:spChg chg="add">
          <ac:chgData name="Abheet Sethi" userId="cd19c6cb82e32331" providerId="LiveId" clId="{A3F167BD-0E4C-4FD4-9C44-792A2E625148}" dt="2021-05-27T17:05:49.316" v="1117" actId="26606"/>
          <ac:spMkLst>
            <pc:docMk/>
            <pc:sldMk cId="2670677558" sldId="264"/>
            <ac:spMk id="11" creationId="{8EFFF109-FC58-4FD3-BE05-9775A1310F55}"/>
          </ac:spMkLst>
        </pc:spChg>
        <pc:spChg chg="add">
          <ac:chgData name="Abheet Sethi" userId="cd19c6cb82e32331" providerId="LiveId" clId="{A3F167BD-0E4C-4FD4-9C44-792A2E625148}" dt="2021-05-27T17:05:49.316" v="1117" actId="26606"/>
          <ac:spMkLst>
            <pc:docMk/>
            <pc:sldMk cId="2670677558" sldId="264"/>
            <ac:spMk id="13" creationId="{E1B96AD6-92A9-4273-A62B-96A1C3E0BA95}"/>
          </ac:spMkLst>
        </pc:spChg>
        <pc:spChg chg="add">
          <ac:chgData name="Abheet Sethi" userId="cd19c6cb82e32331" providerId="LiveId" clId="{A3F167BD-0E4C-4FD4-9C44-792A2E625148}" dt="2021-05-27T17:05:49.316" v="1117" actId="26606"/>
          <ac:spMkLst>
            <pc:docMk/>
            <pc:sldMk cId="2670677558" sldId="264"/>
            <ac:spMk id="15" creationId="{463EEC44-1BA3-44ED-81FC-A644B04B2A44}"/>
          </ac:spMkLst>
        </pc:spChg>
        <pc:picChg chg="add mod">
          <ac:chgData name="Abheet Sethi" userId="cd19c6cb82e32331" providerId="LiveId" clId="{A3F167BD-0E4C-4FD4-9C44-792A2E625148}" dt="2021-05-27T17:00:30.085" v="874"/>
          <ac:picMkLst>
            <pc:docMk/>
            <pc:sldMk cId="2670677558" sldId="264"/>
            <ac:picMk id="4" creationId="{C886FC13-7104-47F5-A2F2-F55A6C73027A}"/>
          </ac:picMkLst>
        </pc:picChg>
      </pc:sldChg>
      <pc:sldChg chg="addSp delSp modSp new mod setBg">
        <pc:chgData name="Abheet Sethi" userId="cd19c6cb82e32331" providerId="LiveId" clId="{A3F167BD-0E4C-4FD4-9C44-792A2E625148}" dt="2021-05-27T17:07:57.297" v="1159" actId="26606"/>
        <pc:sldMkLst>
          <pc:docMk/>
          <pc:sldMk cId="3913446071" sldId="265"/>
        </pc:sldMkLst>
        <pc:spChg chg="mod">
          <ac:chgData name="Abheet Sethi" userId="cd19c6cb82e32331" providerId="LiveId" clId="{A3F167BD-0E4C-4FD4-9C44-792A2E625148}" dt="2021-05-27T17:07:57.297" v="1159" actId="26606"/>
          <ac:spMkLst>
            <pc:docMk/>
            <pc:sldMk cId="3913446071" sldId="265"/>
            <ac:spMk id="2" creationId="{E739BFF7-CA9C-472F-B949-06248348FD24}"/>
          </ac:spMkLst>
        </pc:spChg>
        <pc:spChg chg="mod">
          <ac:chgData name="Abheet Sethi" userId="cd19c6cb82e32331" providerId="LiveId" clId="{A3F167BD-0E4C-4FD4-9C44-792A2E625148}" dt="2021-05-27T17:07:57.297" v="1159" actId="26606"/>
          <ac:spMkLst>
            <pc:docMk/>
            <pc:sldMk cId="3913446071" sldId="265"/>
            <ac:spMk id="3" creationId="{BCD6E536-34A8-41D2-B817-72A2C07551E7}"/>
          </ac:spMkLst>
        </pc:spChg>
        <pc:spChg chg="add del">
          <ac:chgData name="Abheet Sethi" userId="cd19c6cb82e32331" providerId="LiveId" clId="{A3F167BD-0E4C-4FD4-9C44-792A2E625148}" dt="2021-05-27T17:07:56.042" v="1156" actId="26606"/>
          <ac:spMkLst>
            <pc:docMk/>
            <pc:sldMk cId="3913446071" sldId="265"/>
            <ac:spMk id="9" creationId="{2029D5AD-8348-4446-B191-6A9B6FE03F21}"/>
          </ac:spMkLst>
        </pc:spChg>
        <pc:spChg chg="add del">
          <ac:chgData name="Abheet Sethi" userId="cd19c6cb82e32331" providerId="LiveId" clId="{A3F167BD-0E4C-4FD4-9C44-792A2E625148}" dt="2021-05-27T17:07:56.042" v="1156" actId="26606"/>
          <ac:spMkLst>
            <pc:docMk/>
            <pc:sldMk cId="3913446071" sldId="265"/>
            <ac:spMk id="11" creationId="{A3F395A2-2B64-4749-BD93-2F159C7E1FB5}"/>
          </ac:spMkLst>
        </pc:spChg>
        <pc:spChg chg="add del">
          <ac:chgData name="Abheet Sethi" userId="cd19c6cb82e32331" providerId="LiveId" clId="{A3F167BD-0E4C-4FD4-9C44-792A2E625148}" dt="2021-05-27T17:07:56.042" v="1156" actId="26606"/>
          <ac:spMkLst>
            <pc:docMk/>
            <pc:sldMk cId="3913446071" sldId="265"/>
            <ac:spMk id="13" creationId="{5CF0135B-EAB8-4CA0-896C-2D897ECD28BC}"/>
          </ac:spMkLst>
        </pc:spChg>
        <pc:spChg chg="add del">
          <ac:chgData name="Abheet Sethi" userId="cd19c6cb82e32331" providerId="LiveId" clId="{A3F167BD-0E4C-4FD4-9C44-792A2E625148}" dt="2021-05-27T17:07:56.042" v="1156" actId="26606"/>
          <ac:spMkLst>
            <pc:docMk/>
            <pc:sldMk cId="3913446071" sldId="265"/>
            <ac:spMk id="15" creationId="{92C3387C-D24F-4737-8A37-1DC5CFF09CFA}"/>
          </ac:spMkLst>
        </pc:spChg>
        <pc:spChg chg="add del">
          <ac:chgData name="Abheet Sethi" userId="cd19c6cb82e32331" providerId="LiveId" clId="{A3F167BD-0E4C-4FD4-9C44-792A2E625148}" dt="2021-05-27T17:07:57.289" v="1158" actId="26606"/>
          <ac:spMkLst>
            <pc:docMk/>
            <pc:sldMk cId="3913446071" sldId="265"/>
            <ac:spMk id="17" creationId="{DAF1966E-FD40-4A4A-B61B-C4DF7FA05F06}"/>
          </ac:spMkLst>
        </pc:spChg>
        <pc:spChg chg="add del">
          <ac:chgData name="Abheet Sethi" userId="cd19c6cb82e32331" providerId="LiveId" clId="{A3F167BD-0E4C-4FD4-9C44-792A2E625148}" dt="2021-05-27T17:07:57.289" v="1158" actId="26606"/>
          <ac:spMkLst>
            <pc:docMk/>
            <pc:sldMk cId="3913446071" sldId="265"/>
            <ac:spMk id="18" creationId="{047BFA19-D45E-416B-A404-7AF2F3F27017}"/>
          </ac:spMkLst>
        </pc:spChg>
        <pc:spChg chg="add del">
          <ac:chgData name="Abheet Sethi" userId="cd19c6cb82e32331" providerId="LiveId" clId="{A3F167BD-0E4C-4FD4-9C44-792A2E625148}" dt="2021-05-27T17:07:57.289" v="1158" actId="26606"/>
          <ac:spMkLst>
            <pc:docMk/>
            <pc:sldMk cId="3913446071" sldId="265"/>
            <ac:spMk id="19" creationId="{8E0105E7-23DB-4CF2-8258-FF47C7620F6E}"/>
          </ac:spMkLst>
        </pc:spChg>
        <pc:spChg chg="add del">
          <ac:chgData name="Abheet Sethi" userId="cd19c6cb82e32331" providerId="LiveId" clId="{A3F167BD-0E4C-4FD4-9C44-792A2E625148}" dt="2021-05-27T17:07:57.289" v="1158" actId="26606"/>
          <ac:spMkLst>
            <pc:docMk/>
            <pc:sldMk cId="3913446071" sldId="265"/>
            <ac:spMk id="20" creationId="{074B4F7D-14B2-478B-8BF5-01E4E0C5D263}"/>
          </ac:spMkLst>
        </pc:spChg>
        <pc:spChg chg="add">
          <ac:chgData name="Abheet Sethi" userId="cd19c6cb82e32331" providerId="LiveId" clId="{A3F167BD-0E4C-4FD4-9C44-792A2E625148}" dt="2021-05-27T17:07:57.297" v="1159" actId="26606"/>
          <ac:spMkLst>
            <pc:docMk/>
            <pc:sldMk cId="3913446071" sldId="265"/>
            <ac:spMk id="22" creationId="{2029D5AD-8348-4446-B191-6A9B6FE03F21}"/>
          </ac:spMkLst>
        </pc:spChg>
        <pc:spChg chg="add">
          <ac:chgData name="Abheet Sethi" userId="cd19c6cb82e32331" providerId="LiveId" clId="{A3F167BD-0E4C-4FD4-9C44-792A2E625148}" dt="2021-05-27T17:07:57.297" v="1159" actId="26606"/>
          <ac:spMkLst>
            <pc:docMk/>
            <pc:sldMk cId="3913446071" sldId="265"/>
            <ac:spMk id="23" creationId="{A3F395A2-2B64-4749-BD93-2F159C7E1FB5}"/>
          </ac:spMkLst>
        </pc:spChg>
        <pc:spChg chg="add">
          <ac:chgData name="Abheet Sethi" userId="cd19c6cb82e32331" providerId="LiveId" clId="{A3F167BD-0E4C-4FD4-9C44-792A2E625148}" dt="2021-05-27T17:07:57.297" v="1159" actId="26606"/>
          <ac:spMkLst>
            <pc:docMk/>
            <pc:sldMk cId="3913446071" sldId="265"/>
            <ac:spMk id="24" creationId="{5CF0135B-EAB8-4CA0-896C-2D897ECD28BC}"/>
          </ac:spMkLst>
        </pc:spChg>
        <pc:spChg chg="add">
          <ac:chgData name="Abheet Sethi" userId="cd19c6cb82e32331" providerId="LiveId" clId="{A3F167BD-0E4C-4FD4-9C44-792A2E625148}" dt="2021-05-27T17:07:57.297" v="1159" actId="26606"/>
          <ac:spMkLst>
            <pc:docMk/>
            <pc:sldMk cId="3913446071" sldId="265"/>
            <ac:spMk id="25" creationId="{92C3387C-D24F-4737-8A37-1DC5CFF09CFA}"/>
          </ac:spMkLst>
        </pc:spChg>
        <pc:picChg chg="add mod">
          <ac:chgData name="Abheet Sethi" userId="cd19c6cb82e32331" providerId="LiveId" clId="{A3F167BD-0E4C-4FD4-9C44-792A2E625148}" dt="2021-05-27T17:07:44.516" v="1154"/>
          <ac:picMkLst>
            <pc:docMk/>
            <pc:sldMk cId="3913446071" sldId="265"/>
            <ac:picMk id="4" creationId="{0DF60566-34FA-4F13-ABB3-3A0EFFF777D8}"/>
          </ac:picMkLst>
        </pc:picChg>
      </pc:sldChg>
      <pc:sldChg chg="addSp delSp modSp new mod ord setBg">
        <pc:chgData name="Abheet Sethi" userId="cd19c6cb82e32331" providerId="LiveId" clId="{A3F167BD-0E4C-4FD4-9C44-792A2E625148}" dt="2021-05-27T17:45:31.379" v="1353" actId="5793"/>
        <pc:sldMkLst>
          <pc:docMk/>
          <pc:sldMk cId="3323052495" sldId="266"/>
        </pc:sldMkLst>
        <pc:spChg chg="mod">
          <ac:chgData name="Abheet Sethi" userId="cd19c6cb82e32331" providerId="LiveId" clId="{A3F167BD-0E4C-4FD4-9C44-792A2E625148}" dt="2021-05-27T17:45:26.579" v="1352" actId="26606"/>
          <ac:spMkLst>
            <pc:docMk/>
            <pc:sldMk cId="3323052495" sldId="266"/>
            <ac:spMk id="2" creationId="{575378B9-5E34-4EF7-8C42-434A827C6F8C}"/>
          </ac:spMkLst>
        </pc:spChg>
        <pc:spChg chg="del">
          <ac:chgData name="Abheet Sethi" userId="cd19c6cb82e32331" providerId="LiveId" clId="{A3F167BD-0E4C-4FD4-9C44-792A2E625148}" dt="2021-05-27T17:08:47.066" v="1183" actId="478"/>
          <ac:spMkLst>
            <pc:docMk/>
            <pc:sldMk cId="3323052495" sldId="266"/>
            <ac:spMk id="3" creationId="{1D2142C9-2C56-4FBC-880D-C716973A4B96}"/>
          </ac:spMkLst>
        </pc:spChg>
        <pc:spChg chg="add mod">
          <ac:chgData name="Abheet Sethi" userId="cd19c6cb82e32331" providerId="LiveId" clId="{A3F167BD-0E4C-4FD4-9C44-792A2E625148}" dt="2021-05-27T17:45:31.379" v="1353" actId="5793"/>
          <ac:spMkLst>
            <pc:docMk/>
            <pc:sldMk cId="3323052495" sldId="266"/>
            <ac:spMk id="39" creationId="{ADC07288-3319-48E2-A432-E4931FB18766}"/>
          </ac:spMkLst>
        </pc:spChg>
        <pc:spChg chg="add">
          <ac:chgData name="Abheet Sethi" userId="cd19c6cb82e32331" providerId="LiveId" clId="{A3F167BD-0E4C-4FD4-9C44-792A2E625148}" dt="2021-05-27T17:45:26.579" v="1352" actId="26606"/>
          <ac:spMkLst>
            <pc:docMk/>
            <pc:sldMk cId="3323052495" sldId="266"/>
            <ac:spMk id="44" creationId="{1C799903-48D5-4A31-A1A2-541072D9771E}"/>
          </ac:spMkLst>
        </pc:spChg>
        <pc:spChg chg="add">
          <ac:chgData name="Abheet Sethi" userId="cd19c6cb82e32331" providerId="LiveId" clId="{A3F167BD-0E4C-4FD4-9C44-792A2E625148}" dt="2021-05-27T17:45:26.579" v="1352" actId="26606"/>
          <ac:spMkLst>
            <pc:docMk/>
            <pc:sldMk cId="3323052495" sldId="266"/>
            <ac:spMk id="46" creationId="{8EFFF109-FC58-4FD3-BE05-9775A1310F55}"/>
          </ac:spMkLst>
        </pc:spChg>
        <pc:spChg chg="add">
          <ac:chgData name="Abheet Sethi" userId="cd19c6cb82e32331" providerId="LiveId" clId="{A3F167BD-0E4C-4FD4-9C44-792A2E625148}" dt="2021-05-27T17:45:26.579" v="1352" actId="26606"/>
          <ac:spMkLst>
            <pc:docMk/>
            <pc:sldMk cId="3323052495" sldId="266"/>
            <ac:spMk id="48" creationId="{E1B96AD6-92A9-4273-A62B-96A1C3E0BA95}"/>
          </ac:spMkLst>
        </pc:spChg>
        <pc:spChg chg="add">
          <ac:chgData name="Abheet Sethi" userId="cd19c6cb82e32331" providerId="LiveId" clId="{A3F167BD-0E4C-4FD4-9C44-792A2E625148}" dt="2021-05-27T17:45:26.579" v="1352" actId="26606"/>
          <ac:spMkLst>
            <pc:docMk/>
            <pc:sldMk cId="3323052495" sldId="266"/>
            <ac:spMk id="50" creationId="{463EEC44-1BA3-44ED-81FC-A644B04B2A44}"/>
          </ac:spMkLst>
        </pc:spChg>
        <pc:picChg chg="add del mod">
          <ac:chgData name="Abheet Sethi" userId="cd19c6cb82e32331" providerId="LiveId" clId="{A3F167BD-0E4C-4FD4-9C44-792A2E625148}" dt="2021-05-27T17:12:42.499" v="1232" actId="478"/>
          <ac:picMkLst>
            <pc:docMk/>
            <pc:sldMk cId="3323052495" sldId="266"/>
            <ac:picMk id="5" creationId="{10962649-3CA1-4203-8A58-84CC5F660770}"/>
          </ac:picMkLst>
        </pc:picChg>
        <pc:picChg chg="add del mod">
          <ac:chgData name="Abheet Sethi" userId="cd19c6cb82e32331" providerId="LiveId" clId="{A3F167BD-0E4C-4FD4-9C44-792A2E625148}" dt="2021-05-27T17:12:32.613" v="1230" actId="478"/>
          <ac:picMkLst>
            <pc:docMk/>
            <pc:sldMk cId="3323052495" sldId="266"/>
            <ac:picMk id="7" creationId="{99AD7C5B-129A-4C24-BB3D-EC2D3555F506}"/>
          </ac:picMkLst>
        </pc:picChg>
        <pc:picChg chg="add del mod">
          <ac:chgData name="Abheet Sethi" userId="cd19c6cb82e32331" providerId="LiveId" clId="{A3F167BD-0E4C-4FD4-9C44-792A2E625148}" dt="2021-05-27T17:12:42.499" v="1232" actId="478"/>
          <ac:picMkLst>
            <pc:docMk/>
            <pc:sldMk cId="3323052495" sldId="266"/>
            <ac:picMk id="9" creationId="{70398489-E82B-4CB7-9668-AC85E85E822D}"/>
          </ac:picMkLst>
        </pc:picChg>
        <pc:picChg chg="add del mod">
          <ac:chgData name="Abheet Sethi" userId="cd19c6cb82e32331" providerId="LiveId" clId="{A3F167BD-0E4C-4FD4-9C44-792A2E625148}" dt="2021-05-27T17:12:42.499" v="1232" actId="478"/>
          <ac:picMkLst>
            <pc:docMk/>
            <pc:sldMk cId="3323052495" sldId="266"/>
            <ac:picMk id="11" creationId="{4D98B593-1A5B-4040-BAC4-01D84C4AB936}"/>
          </ac:picMkLst>
        </pc:picChg>
        <pc:picChg chg="add del mod">
          <ac:chgData name="Abheet Sethi" userId="cd19c6cb82e32331" providerId="LiveId" clId="{A3F167BD-0E4C-4FD4-9C44-792A2E625148}" dt="2021-05-27T17:12:32.613" v="1230" actId="478"/>
          <ac:picMkLst>
            <pc:docMk/>
            <pc:sldMk cId="3323052495" sldId="266"/>
            <ac:picMk id="13" creationId="{E50F2EDE-F6C9-43C8-BDC8-53B3FFAB7896}"/>
          </ac:picMkLst>
        </pc:picChg>
        <pc:picChg chg="add del mod">
          <ac:chgData name="Abheet Sethi" userId="cd19c6cb82e32331" providerId="LiveId" clId="{A3F167BD-0E4C-4FD4-9C44-792A2E625148}" dt="2021-05-27T17:12:42.499" v="1232" actId="478"/>
          <ac:picMkLst>
            <pc:docMk/>
            <pc:sldMk cId="3323052495" sldId="266"/>
            <ac:picMk id="15" creationId="{47CAE6B9-66E3-45A4-AC21-AEEA6F6A7609}"/>
          </ac:picMkLst>
        </pc:picChg>
        <pc:picChg chg="add del mod">
          <ac:chgData name="Abheet Sethi" userId="cd19c6cb82e32331" providerId="LiveId" clId="{A3F167BD-0E4C-4FD4-9C44-792A2E625148}" dt="2021-05-27T17:12:38.072" v="1231" actId="478"/>
          <ac:picMkLst>
            <pc:docMk/>
            <pc:sldMk cId="3323052495" sldId="266"/>
            <ac:picMk id="17" creationId="{2FBF1ADF-B9A3-4B92-9781-5BB7F1F5026E}"/>
          </ac:picMkLst>
        </pc:picChg>
        <pc:picChg chg="add del mod">
          <ac:chgData name="Abheet Sethi" userId="cd19c6cb82e32331" providerId="LiveId" clId="{A3F167BD-0E4C-4FD4-9C44-792A2E625148}" dt="2021-05-27T17:12:42.499" v="1232" actId="478"/>
          <ac:picMkLst>
            <pc:docMk/>
            <pc:sldMk cId="3323052495" sldId="266"/>
            <ac:picMk id="19" creationId="{8CADD60B-CBCF-405D-9F9A-21B98CBEE654}"/>
          </ac:picMkLst>
        </pc:picChg>
        <pc:picChg chg="add del mod">
          <ac:chgData name="Abheet Sethi" userId="cd19c6cb82e32331" providerId="LiveId" clId="{A3F167BD-0E4C-4FD4-9C44-792A2E625148}" dt="2021-05-27T17:12:42.499" v="1232" actId="478"/>
          <ac:picMkLst>
            <pc:docMk/>
            <pc:sldMk cId="3323052495" sldId="266"/>
            <ac:picMk id="21" creationId="{4B791BBA-B3BC-4564-9BD5-0B9AFC55D10C}"/>
          </ac:picMkLst>
        </pc:picChg>
        <pc:picChg chg="add del mod">
          <ac:chgData name="Abheet Sethi" userId="cd19c6cb82e32331" providerId="LiveId" clId="{A3F167BD-0E4C-4FD4-9C44-792A2E625148}" dt="2021-05-27T17:12:42.499" v="1232" actId="478"/>
          <ac:picMkLst>
            <pc:docMk/>
            <pc:sldMk cId="3323052495" sldId="266"/>
            <ac:picMk id="23" creationId="{3FCABE18-ED99-4353-8624-C40442EA8D41}"/>
          </ac:picMkLst>
        </pc:picChg>
        <pc:picChg chg="add del mod">
          <ac:chgData name="Abheet Sethi" userId="cd19c6cb82e32331" providerId="LiveId" clId="{A3F167BD-0E4C-4FD4-9C44-792A2E625148}" dt="2021-05-27T17:12:38.072" v="1231" actId="478"/>
          <ac:picMkLst>
            <pc:docMk/>
            <pc:sldMk cId="3323052495" sldId="266"/>
            <ac:picMk id="24" creationId="{8ADBE7FA-580E-491E-ABF3-045B13B1E7A4}"/>
          </ac:picMkLst>
        </pc:picChg>
        <pc:picChg chg="add del mod">
          <ac:chgData name="Abheet Sethi" userId="cd19c6cb82e32331" providerId="LiveId" clId="{A3F167BD-0E4C-4FD4-9C44-792A2E625148}" dt="2021-05-27T17:12:38.072" v="1231" actId="478"/>
          <ac:picMkLst>
            <pc:docMk/>
            <pc:sldMk cId="3323052495" sldId="266"/>
            <ac:picMk id="25" creationId="{0034CB50-C024-4949-A164-7272B4ACC660}"/>
          </ac:picMkLst>
        </pc:picChg>
        <pc:picChg chg="add del mod">
          <ac:chgData name="Abheet Sethi" userId="cd19c6cb82e32331" providerId="LiveId" clId="{A3F167BD-0E4C-4FD4-9C44-792A2E625148}" dt="2021-05-27T17:12:38.072" v="1231" actId="478"/>
          <ac:picMkLst>
            <pc:docMk/>
            <pc:sldMk cId="3323052495" sldId="266"/>
            <ac:picMk id="26" creationId="{777E6E1D-5ED0-406C-996D-2C17D4F60C3C}"/>
          </ac:picMkLst>
        </pc:picChg>
        <pc:picChg chg="add del mod">
          <ac:chgData name="Abheet Sethi" userId="cd19c6cb82e32331" providerId="LiveId" clId="{A3F167BD-0E4C-4FD4-9C44-792A2E625148}" dt="2021-05-27T17:12:38.072" v="1231" actId="478"/>
          <ac:picMkLst>
            <pc:docMk/>
            <pc:sldMk cId="3323052495" sldId="266"/>
            <ac:picMk id="27" creationId="{2266D54C-19F9-4A7E-B8CB-1C5879C2DC6C}"/>
          </ac:picMkLst>
        </pc:picChg>
        <pc:picChg chg="add del mod">
          <ac:chgData name="Abheet Sethi" userId="cd19c6cb82e32331" providerId="LiveId" clId="{A3F167BD-0E4C-4FD4-9C44-792A2E625148}" dt="2021-05-27T17:12:38.072" v="1231" actId="478"/>
          <ac:picMkLst>
            <pc:docMk/>
            <pc:sldMk cId="3323052495" sldId="266"/>
            <ac:picMk id="28" creationId="{D1BE2E4E-9A63-4ED1-9BC9-3FCD5CA5A2DD}"/>
          </ac:picMkLst>
        </pc:picChg>
        <pc:picChg chg="add del mod">
          <ac:chgData name="Abheet Sethi" userId="cd19c6cb82e32331" providerId="LiveId" clId="{A3F167BD-0E4C-4FD4-9C44-792A2E625148}" dt="2021-05-27T17:12:38.072" v="1231" actId="478"/>
          <ac:picMkLst>
            <pc:docMk/>
            <pc:sldMk cId="3323052495" sldId="266"/>
            <ac:picMk id="29" creationId="{3BF4BF92-923F-483B-A8BA-77B76F67D75A}"/>
          </ac:picMkLst>
        </pc:picChg>
        <pc:picChg chg="add del mod">
          <ac:chgData name="Abheet Sethi" userId="cd19c6cb82e32331" providerId="LiveId" clId="{A3F167BD-0E4C-4FD4-9C44-792A2E625148}" dt="2021-05-27T17:12:38.072" v="1231" actId="478"/>
          <ac:picMkLst>
            <pc:docMk/>
            <pc:sldMk cId="3323052495" sldId="266"/>
            <ac:picMk id="30" creationId="{36DA490F-4408-4666-A80B-2B5F11CCCD3B}"/>
          </ac:picMkLst>
        </pc:picChg>
        <pc:picChg chg="add del mod">
          <ac:chgData name="Abheet Sethi" userId="cd19c6cb82e32331" providerId="LiveId" clId="{A3F167BD-0E4C-4FD4-9C44-792A2E625148}" dt="2021-05-27T17:12:32.613" v="1230" actId="478"/>
          <ac:picMkLst>
            <pc:docMk/>
            <pc:sldMk cId="3323052495" sldId="266"/>
            <ac:picMk id="31" creationId="{87A9611D-CCCD-4DCB-9668-CD83E8B39455}"/>
          </ac:picMkLst>
        </pc:picChg>
        <pc:picChg chg="add del mod">
          <ac:chgData name="Abheet Sethi" userId="cd19c6cb82e32331" providerId="LiveId" clId="{A3F167BD-0E4C-4FD4-9C44-792A2E625148}" dt="2021-05-27T17:12:32.613" v="1230" actId="478"/>
          <ac:picMkLst>
            <pc:docMk/>
            <pc:sldMk cId="3323052495" sldId="266"/>
            <ac:picMk id="32" creationId="{15D9B99E-87E4-4587-A362-267AD101FB9E}"/>
          </ac:picMkLst>
        </pc:picChg>
        <pc:picChg chg="add del mod">
          <ac:chgData name="Abheet Sethi" userId="cd19c6cb82e32331" providerId="LiveId" clId="{A3F167BD-0E4C-4FD4-9C44-792A2E625148}" dt="2021-05-27T17:12:32.613" v="1230" actId="478"/>
          <ac:picMkLst>
            <pc:docMk/>
            <pc:sldMk cId="3323052495" sldId="266"/>
            <ac:picMk id="33" creationId="{4C340892-B422-426D-B4A2-52344FB73036}"/>
          </ac:picMkLst>
        </pc:picChg>
        <pc:picChg chg="add del mod">
          <ac:chgData name="Abheet Sethi" userId="cd19c6cb82e32331" providerId="LiveId" clId="{A3F167BD-0E4C-4FD4-9C44-792A2E625148}" dt="2021-05-27T17:12:32.613" v="1230" actId="478"/>
          <ac:picMkLst>
            <pc:docMk/>
            <pc:sldMk cId="3323052495" sldId="266"/>
            <ac:picMk id="34" creationId="{9B22951A-FD98-4FE0-89E0-4BA9439831EF}"/>
          </ac:picMkLst>
        </pc:picChg>
        <pc:picChg chg="add del mod">
          <ac:chgData name="Abheet Sethi" userId="cd19c6cb82e32331" providerId="LiveId" clId="{A3F167BD-0E4C-4FD4-9C44-792A2E625148}" dt="2021-05-27T17:12:32.613" v="1230" actId="478"/>
          <ac:picMkLst>
            <pc:docMk/>
            <pc:sldMk cId="3323052495" sldId="266"/>
            <ac:picMk id="35" creationId="{66857FB5-0730-4110-B21D-1EA167234247}"/>
          </ac:picMkLst>
        </pc:picChg>
        <pc:picChg chg="add del mod">
          <ac:chgData name="Abheet Sethi" userId="cd19c6cb82e32331" providerId="LiveId" clId="{A3F167BD-0E4C-4FD4-9C44-792A2E625148}" dt="2021-05-27T17:12:32.613" v="1230" actId="478"/>
          <ac:picMkLst>
            <pc:docMk/>
            <pc:sldMk cId="3323052495" sldId="266"/>
            <ac:picMk id="36" creationId="{2D25823A-A94B-415A-8B81-3CCE0F4D114F}"/>
          </ac:picMkLst>
        </pc:picChg>
        <pc:picChg chg="add del mod">
          <ac:chgData name="Abheet Sethi" userId="cd19c6cb82e32331" providerId="LiveId" clId="{A3F167BD-0E4C-4FD4-9C44-792A2E625148}" dt="2021-05-27T17:12:32.613" v="1230" actId="478"/>
          <ac:picMkLst>
            <pc:docMk/>
            <pc:sldMk cId="3323052495" sldId="266"/>
            <ac:picMk id="37" creationId="{850B7983-8C9D-4674-9489-42F1BCC3E013}"/>
          </ac:picMkLst>
        </pc:picChg>
        <pc:picChg chg="add del mod">
          <ac:chgData name="Abheet Sethi" userId="cd19c6cb82e32331" providerId="LiveId" clId="{A3F167BD-0E4C-4FD4-9C44-792A2E625148}" dt="2021-05-27T17:12:32.613" v="1230" actId="478"/>
          <ac:picMkLst>
            <pc:docMk/>
            <pc:sldMk cId="3323052495" sldId="266"/>
            <ac:picMk id="38" creationId="{72202F14-B023-4C9C-8764-2C7DDBB13E0A}"/>
          </ac:picMkLst>
        </pc:picChg>
      </pc:sldChg>
      <pc:sldChg chg="addSp delSp modSp new mod setBg">
        <pc:chgData name="Abheet Sethi" userId="cd19c6cb82e32331" providerId="LiveId" clId="{A3F167BD-0E4C-4FD4-9C44-792A2E625148}" dt="2021-05-27T17:23:06.937" v="1348" actId="26606"/>
        <pc:sldMkLst>
          <pc:docMk/>
          <pc:sldMk cId="3977826777" sldId="267"/>
        </pc:sldMkLst>
        <pc:spChg chg="mod">
          <ac:chgData name="Abheet Sethi" userId="cd19c6cb82e32331" providerId="LiveId" clId="{A3F167BD-0E4C-4FD4-9C44-792A2E625148}" dt="2021-05-27T17:23:06.937" v="1348" actId="26606"/>
          <ac:spMkLst>
            <pc:docMk/>
            <pc:sldMk cId="3977826777" sldId="267"/>
            <ac:spMk id="2" creationId="{DDF27E34-9605-4E2F-B51E-9286A0E7D6BD}"/>
          </ac:spMkLst>
        </pc:spChg>
        <pc:spChg chg="add del mod">
          <ac:chgData name="Abheet Sethi" userId="cd19c6cb82e32331" providerId="LiveId" clId="{A3F167BD-0E4C-4FD4-9C44-792A2E625148}" dt="2021-05-27T17:23:06.937" v="1348" actId="26606"/>
          <ac:spMkLst>
            <pc:docMk/>
            <pc:sldMk cId="3977826777" sldId="267"/>
            <ac:spMk id="3" creationId="{9DBB9472-FD8A-40DA-BA75-71F4123F8D3C}"/>
          </ac:spMkLst>
        </pc:spChg>
        <pc:spChg chg="add del">
          <ac:chgData name="Abheet Sethi" userId="cd19c6cb82e32331" providerId="LiveId" clId="{A3F167BD-0E4C-4FD4-9C44-792A2E625148}" dt="2021-05-27T17:23:06.914" v="1347" actId="26606"/>
          <ac:spMkLst>
            <pc:docMk/>
            <pc:sldMk cId="3977826777" sldId="267"/>
            <ac:spMk id="9" creationId="{7517A47C-B2E5-4B79-8061-D74B1311AF6E}"/>
          </ac:spMkLst>
        </pc:spChg>
        <pc:spChg chg="add del">
          <ac:chgData name="Abheet Sethi" userId="cd19c6cb82e32331" providerId="LiveId" clId="{A3F167BD-0E4C-4FD4-9C44-792A2E625148}" dt="2021-05-27T17:23:06.914" v="1347" actId="26606"/>
          <ac:spMkLst>
            <pc:docMk/>
            <pc:sldMk cId="3977826777" sldId="267"/>
            <ac:spMk id="11" creationId="{C505E780-2083-4CB5-A42A-5E0E2908ECC3}"/>
          </ac:spMkLst>
        </pc:spChg>
        <pc:spChg chg="add del">
          <ac:chgData name="Abheet Sethi" userId="cd19c6cb82e32331" providerId="LiveId" clId="{A3F167BD-0E4C-4FD4-9C44-792A2E625148}" dt="2021-05-27T17:23:06.914" v="1347" actId="26606"/>
          <ac:spMkLst>
            <pc:docMk/>
            <pc:sldMk cId="3977826777" sldId="267"/>
            <ac:spMk id="13" creationId="{D2C0AE1C-0118-41AE-8A10-7CDCBF10E96F}"/>
          </ac:spMkLst>
        </pc:spChg>
        <pc:spChg chg="add del">
          <ac:chgData name="Abheet Sethi" userId="cd19c6cb82e32331" providerId="LiveId" clId="{A3F167BD-0E4C-4FD4-9C44-792A2E625148}" dt="2021-05-27T17:23:06.914" v="1347" actId="26606"/>
          <ac:spMkLst>
            <pc:docMk/>
            <pc:sldMk cId="3977826777" sldId="267"/>
            <ac:spMk id="15" creationId="{463EEC44-1BA3-44ED-81FC-A644B04B2A44}"/>
          </ac:spMkLst>
        </pc:spChg>
        <pc:spChg chg="add">
          <ac:chgData name="Abheet Sethi" userId="cd19c6cb82e32331" providerId="LiveId" clId="{A3F167BD-0E4C-4FD4-9C44-792A2E625148}" dt="2021-05-27T17:23:06.937" v="1348" actId="26606"/>
          <ac:spMkLst>
            <pc:docMk/>
            <pc:sldMk cId="3977826777" sldId="267"/>
            <ac:spMk id="17" creationId="{53B021B3-DE93-4AB7-8A18-CF5F1CED88B8}"/>
          </ac:spMkLst>
        </pc:spChg>
        <pc:spChg chg="add">
          <ac:chgData name="Abheet Sethi" userId="cd19c6cb82e32331" providerId="LiveId" clId="{A3F167BD-0E4C-4FD4-9C44-792A2E625148}" dt="2021-05-27T17:23:06.937" v="1348" actId="26606"/>
          <ac:spMkLst>
            <pc:docMk/>
            <pc:sldMk cId="3977826777" sldId="267"/>
            <ac:spMk id="18" creationId="{52D502E5-F6B4-4D58-B4AE-FC466FF15EE8}"/>
          </ac:spMkLst>
        </pc:spChg>
        <pc:spChg chg="add">
          <ac:chgData name="Abheet Sethi" userId="cd19c6cb82e32331" providerId="LiveId" clId="{A3F167BD-0E4C-4FD4-9C44-792A2E625148}" dt="2021-05-27T17:23:06.937" v="1348" actId="26606"/>
          <ac:spMkLst>
            <pc:docMk/>
            <pc:sldMk cId="3977826777" sldId="267"/>
            <ac:spMk id="19" creationId="{9DECDBF4-02B6-4BB4-B65B-B8107AD6A9E8}"/>
          </ac:spMkLst>
        </pc:spChg>
        <pc:graphicFrameChg chg="add del">
          <ac:chgData name="Abheet Sethi" userId="cd19c6cb82e32331" providerId="LiveId" clId="{A3F167BD-0E4C-4FD4-9C44-792A2E625148}" dt="2021-05-27T17:23:06.914" v="1347" actId="26606"/>
          <ac:graphicFrameMkLst>
            <pc:docMk/>
            <pc:sldMk cId="3977826777" sldId="267"/>
            <ac:graphicFrameMk id="5" creationId="{85CE1262-8821-4F86-BA69-E4AFCAADE0A4}"/>
          </ac:graphicFrameMkLst>
        </pc:graphicFrameChg>
        <pc:graphicFrameChg chg="add">
          <ac:chgData name="Abheet Sethi" userId="cd19c6cb82e32331" providerId="LiveId" clId="{A3F167BD-0E4C-4FD4-9C44-792A2E625148}" dt="2021-05-27T17:23:06.937" v="1348" actId="26606"/>
          <ac:graphicFrameMkLst>
            <pc:docMk/>
            <pc:sldMk cId="3977826777" sldId="267"/>
            <ac:graphicFrameMk id="20" creationId="{4E991295-07EB-47E3-9AA2-864718B85458}"/>
          </ac:graphicFrameMkLst>
        </pc:graphicFrameChg>
      </pc:sldChg>
    </pc:docChg>
  </pc:docChgLst>
  <pc:docChgLst>
    <pc:chgData name="Abheet Sethi" userId="cd19c6cb82e32331" providerId="LiveId" clId="{85CCB852-66F3-4985-84C8-A121B4BDE66A}"/>
    <pc:docChg chg="undo custSel addSld delSld modSld">
      <pc:chgData name="Abheet Sethi" userId="cd19c6cb82e32331" providerId="LiveId" clId="{85CCB852-66F3-4985-84C8-A121B4BDE66A}" dt="2021-05-27T15:00:46.033" v="1402" actId="14100"/>
      <pc:docMkLst>
        <pc:docMk/>
      </pc:docMkLst>
      <pc:sldChg chg="addSp delSp modSp del mod">
        <pc:chgData name="Abheet Sethi" userId="cd19c6cb82e32331" providerId="LiveId" clId="{85CCB852-66F3-4985-84C8-A121B4BDE66A}" dt="2021-05-27T14:18:38.072" v="91" actId="2696"/>
        <pc:sldMkLst>
          <pc:docMk/>
          <pc:sldMk cId="1243373198" sldId="257"/>
        </pc:sldMkLst>
        <pc:spChg chg="add del">
          <ac:chgData name="Abheet Sethi" userId="cd19c6cb82e32331" providerId="LiveId" clId="{85CCB852-66F3-4985-84C8-A121B4BDE66A}" dt="2021-05-27T14:17:05.755" v="43" actId="11529"/>
          <ac:spMkLst>
            <pc:docMk/>
            <pc:sldMk cId="1243373198" sldId="257"/>
            <ac:spMk id="6" creationId="{F4E8AD0F-9365-4D3D-B216-2161EAAE9CAA}"/>
          </ac:spMkLst>
        </pc:spChg>
        <pc:spChg chg="add del mod">
          <ac:chgData name="Abheet Sethi" userId="cd19c6cb82e32331" providerId="LiveId" clId="{85CCB852-66F3-4985-84C8-A121B4BDE66A}" dt="2021-05-27T14:18:14.898" v="86" actId="767"/>
          <ac:spMkLst>
            <pc:docMk/>
            <pc:sldMk cId="1243373198" sldId="257"/>
            <ac:spMk id="7" creationId="{246441DB-9B10-438D-9A34-0CF915C676E3}"/>
          </ac:spMkLst>
        </pc:spChg>
      </pc:sldChg>
      <pc:sldChg chg="addSp delSp modSp mod setBg setClrOvrMap">
        <pc:chgData name="Abheet Sethi" userId="cd19c6cb82e32331" providerId="LiveId" clId="{85CCB852-66F3-4985-84C8-A121B4BDE66A}" dt="2021-05-27T14:40:46.995" v="415" actId="20577"/>
        <pc:sldMkLst>
          <pc:docMk/>
          <pc:sldMk cId="234435197" sldId="258"/>
        </pc:sldMkLst>
        <pc:spChg chg="mod">
          <ac:chgData name="Abheet Sethi" userId="cd19c6cb82e32331" providerId="LiveId" clId="{85CCB852-66F3-4985-84C8-A121B4BDE66A}" dt="2021-05-27T14:09:03.253" v="40" actId="26606"/>
          <ac:spMkLst>
            <pc:docMk/>
            <pc:sldMk cId="234435197" sldId="258"/>
            <ac:spMk id="2" creationId="{5A494077-B54E-45ED-A2FA-CAE23C83E89D}"/>
          </ac:spMkLst>
        </pc:spChg>
        <pc:spChg chg="mod">
          <ac:chgData name="Abheet Sethi" userId="cd19c6cb82e32331" providerId="LiveId" clId="{85CCB852-66F3-4985-84C8-A121B4BDE66A}" dt="2021-05-27T14:40:46.995" v="415" actId="20577"/>
          <ac:spMkLst>
            <pc:docMk/>
            <pc:sldMk cId="234435197" sldId="258"/>
            <ac:spMk id="3" creationId="{C5330F32-9005-44A4-8DEB-BA07358FE300}"/>
          </ac:spMkLst>
        </pc:spChg>
        <pc:spChg chg="add">
          <ac:chgData name="Abheet Sethi" userId="cd19c6cb82e32331" providerId="LiveId" clId="{85CCB852-66F3-4985-84C8-A121B4BDE66A}" dt="2021-05-27T14:09:03.253" v="40" actId="26606"/>
          <ac:spMkLst>
            <pc:docMk/>
            <pc:sldMk cId="234435197" sldId="258"/>
            <ac:spMk id="6" creationId="{7C432AFE-B3D2-4BFF-BF8F-96C27AFF1AC7}"/>
          </ac:spMkLst>
        </pc:spChg>
        <pc:spChg chg="add">
          <ac:chgData name="Abheet Sethi" userId="cd19c6cb82e32331" providerId="LiveId" clId="{85CCB852-66F3-4985-84C8-A121B4BDE66A}" dt="2021-05-27T14:09:03.253" v="40" actId="26606"/>
          <ac:spMkLst>
            <pc:docMk/>
            <pc:sldMk cId="234435197" sldId="258"/>
            <ac:spMk id="7" creationId="{AF2F604E-43BE-4DC3-B983-E071523364F8}"/>
          </ac:spMkLst>
        </pc:spChg>
        <pc:spChg chg="add">
          <ac:chgData name="Abheet Sethi" userId="cd19c6cb82e32331" providerId="LiveId" clId="{85CCB852-66F3-4985-84C8-A121B4BDE66A}" dt="2021-05-27T14:09:03.253" v="40" actId="26606"/>
          <ac:spMkLst>
            <pc:docMk/>
            <pc:sldMk cId="234435197" sldId="258"/>
            <ac:spMk id="8" creationId="{08C9B587-E65E-4B52-B37C-ABEBB6E87928}"/>
          </ac:spMkLst>
        </pc:spChg>
        <pc:spChg chg="add del">
          <ac:chgData name="Abheet Sethi" userId="cd19c6cb82e32331" providerId="LiveId" clId="{85CCB852-66F3-4985-84C8-A121B4BDE66A}" dt="2021-05-27T14:08:51.277" v="37" actId="26606"/>
          <ac:spMkLst>
            <pc:docMk/>
            <pc:sldMk cId="234435197" sldId="258"/>
            <ac:spMk id="9" creationId="{7C432AFE-B3D2-4BFF-BF8F-96C27AFF1AC7}"/>
          </ac:spMkLst>
        </pc:spChg>
        <pc:spChg chg="add del">
          <ac:chgData name="Abheet Sethi" userId="cd19c6cb82e32331" providerId="LiveId" clId="{85CCB852-66F3-4985-84C8-A121B4BDE66A}" dt="2021-05-27T14:08:51.277" v="37" actId="26606"/>
          <ac:spMkLst>
            <pc:docMk/>
            <pc:sldMk cId="234435197" sldId="258"/>
            <ac:spMk id="11" creationId="{AF2F604E-43BE-4DC3-B983-E071523364F8}"/>
          </ac:spMkLst>
        </pc:spChg>
        <pc:spChg chg="add del">
          <ac:chgData name="Abheet Sethi" userId="cd19c6cb82e32331" providerId="LiveId" clId="{85CCB852-66F3-4985-84C8-A121B4BDE66A}" dt="2021-05-27T14:08:51.277" v="37" actId="26606"/>
          <ac:spMkLst>
            <pc:docMk/>
            <pc:sldMk cId="234435197" sldId="258"/>
            <ac:spMk id="13" creationId="{08C9B587-E65E-4B52-B37C-ABEBB6E87928}"/>
          </ac:spMkLst>
        </pc:spChg>
        <pc:spChg chg="add del">
          <ac:chgData name="Abheet Sethi" userId="cd19c6cb82e32331" providerId="LiveId" clId="{85CCB852-66F3-4985-84C8-A121B4BDE66A}" dt="2021-05-27T14:06:41.833" v="5" actId="26606"/>
          <ac:spMkLst>
            <pc:docMk/>
            <pc:sldMk cId="234435197" sldId="258"/>
            <ac:spMk id="18" creationId="{9AA72BD9-2C5A-4EDC-931F-5AA08EACA0F3}"/>
          </ac:spMkLst>
        </pc:spChg>
        <pc:spChg chg="add del">
          <ac:chgData name="Abheet Sethi" userId="cd19c6cb82e32331" providerId="LiveId" clId="{85CCB852-66F3-4985-84C8-A121B4BDE66A}" dt="2021-05-27T14:06:41.833" v="5" actId="26606"/>
          <ac:spMkLst>
            <pc:docMk/>
            <pc:sldMk cId="234435197" sldId="258"/>
            <ac:spMk id="20" creationId="{8A6DB0E6-E65F-4229-A5A0-2500203B6CC3}"/>
          </ac:spMkLst>
        </pc:spChg>
        <pc:spChg chg="add del">
          <ac:chgData name="Abheet Sethi" userId="cd19c6cb82e32331" providerId="LiveId" clId="{85CCB852-66F3-4985-84C8-A121B4BDE66A}" dt="2021-05-27T14:06:41.833" v="5" actId="26606"/>
          <ac:spMkLst>
            <pc:docMk/>
            <pc:sldMk cId="234435197" sldId="258"/>
            <ac:spMk id="22" creationId="{55D4142C-5077-457F-A6AD-3FECFDB39685}"/>
          </ac:spMkLst>
        </pc:spChg>
        <pc:spChg chg="add del">
          <ac:chgData name="Abheet Sethi" userId="cd19c6cb82e32331" providerId="LiveId" clId="{85CCB852-66F3-4985-84C8-A121B4BDE66A}" dt="2021-05-27T14:06:41.833" v="5" actId="26606"/>
          <ac:spMkLst>
            <pc:docMk/>
            <pc:sldMk cId="234435197" sldId="258"/>
            <ac:spMk id="24" creationId="{7A5F0580-5EE9-419F-96EE-B6529EF6E7D0}"/>
          </ac:spMkLst>
        </pc:spChg>
        <pc:spChg chg="add del">
          <ac:chgData name="Abheet Sethi" userId="cd19c6cb82e32331" providerId="LiveId" clId="{85CCB852-66F3-4985-84C8-A121B4BDE66A}" dt="2021-05-27T14:06:44.063" v="7" actId="26606"/>
          <ac:spMkLst>
            <pc:docMk/>
            <pc:sldMk cId="234435197" sldId="258"/>
            <ac:spMk id="26" creationId="{21A75659-5A6F-4F77-9679-678A00B9D8DC}"/>
          </ac:spMkLst>
        </pc:spChg>
        <pc:spChg chg="add del">
          <ac:chgData name="Abheet Sethi" userId="cd19c6cb82e32331" providerId="LiveId" clId="{85CCB852-66F3-4985-84C8-A121B4BDE66A}" dt="2021-05-27T14:06:44.063" v="7" actId="26606"/>
          <ac:spMkLst>
            <pc:docMk/>
            <pc:sldMk cId="234435197" sldId="258"/>
            <ac:spMk id="27" creationId="{EFAEC92A-2230-45B0-A12F-07F9F9EA45AD}"/>
          </ac:spMkLst>
        </pc:spChg>
        <pc:spChg chg="add del">
          <ac:chgData name="Abheet Sethi" userId="cd19c6cb82e32331" providerId="LiveId" clId="{85CCB852-66F3-4985-84C8-A121B4BDE66A}" dt="2021-05-27T14:06:44.063" v="7" actId="26606"/>
          <ac:spMkLst>
            <pc:docMk/>
            <pc:sldMk cId="234435197" sldId="258"/>
            <ac:spMk id="28" creationId="{55D4142C-5077-457F-A6AD-3FECFDB39685}"/>
          </ac:spMkLst>
        </pc:spChg>
        <pc:spChg chg="add del">
          <ac:chgData name="Abheet Sethi" userId="cd19c6cb82e32331" providerId="LiveId" clId="{85CCB852-66F3-4985-84C8-A121B4BDE66A}" dt="2021-05-27T14:06:44.063" v="7" actId="26606"/>
          <ac:spMkLst>
            <pc:docMk/>
            <pc:sldMk cId="234435197" sldId="258"/>
            <ac:spMk id="29" creationId="{7A5F0580-5EE9-419F-96EE-B6529EF6E7D0}"/>
          </ac:spMkLst>
        </pc:spChg>
        <pc:spChg chg="add del">
          <ac:chgData name="Abheet Sethi" userId="cd19c6cb82e32331" providerId="LiveId" clId="{85CCB852-66F3-4985-84C8-A121B4BDE66A}" dt="2021-05-27T14:06:46.235" v="9" actId="26606"/>
          <ac:spMkLst>
            <pc:docMk/>
            <pc:sldMk cId="234435197" sldId="258"/>
            <ac:spMk id="31" creationId="{8FC9BE17-9A7B-462D-AE50-3D8777387304}"/>
          </ac:spMkLst>
        </pc:spChg>
        <pc:spChg chg="add del">
          <ac:chgData name="Abheet Sethi" userId="cd19c6cb82e32331" providerId="LiveId" clId="{85CCB852-66F3-4985-84C8-A121B4BDE66A}" dt="2021-05-27T14:06:46.235" v="9" actId="26606"/>
          <ac:spMkLst>
            <pc:docMk/>
            <pc:sldMk cId="234435197" sldId="258"/>
            <ac:spMk id="32" creationId="{3EBE8569-6AEC-4B8C-8D53-2DE337CDBA65}"/>
          </ac:spMkLst>
        </pc:spChg>
        <pc:spChg chg="add del">
          <ac:chgData name="Abheet Sethi" userId="cd19c6cb82e32331" providerId="LiveId" clId="{85CCB852-66F3-4985-84C8-A121B4BDE66A}" dt="2021-05-27T14:06:46.235" v="9" actId="26606"/>
          <ac:spMkLst>
            <pc:docMk/>
            <pc:sldMk cId="234435197" sldId="258"/>
            <ac:spMk id="33" creationId="{55D4142C-5077-457F-A6AD-3FECFDB39685}"/>
          </ac:spMkLst>
        </pc:spChg>
        <pc:spChg chg="add del">
          <ac:chgData name="Abheet Sethi" userId="cd19c6cb82e32331" providerId="LiveId" clId="{85CCB852-66F3-4985-84C8-A121B4BDE66A}" dt="2021-05-27T14:06:46.235" v="9" actId="26606"/>
          <ac:spMkLst>
            <pc:docMk/>
            <pc:sldMk cId="234435197" sldId="258"/>
            <ac:spMk id="34" creationId="{7A5F0580-5EE9-419F-96EE-B6529EF6E7D0}"/>
          </ac:spMkLst>
        </pc:spChg>
        <pc:spChg chg="add del">
          <ac:chgData name="Abheet Sethi" userId="cd19c6cb82e32331" providerId="LiveId" clId="{85CCB852-66F3-4985-84C8-A121B4BDE66A}" dt="2021-05-27T14:06:48.434" v="11" actId="26606"/>
          <ac:spMkLst>
            <pc:docMk/>
            <pc:sldMk cId="234435197" sldId="258"/>
            <ac:spMk id="36" creationId="{21A75659-5A6F-4F77-9679-678A00B9D8DC}"/>
          </ac:spMkLst>
        </pc:spChg>
        <pc:spChg chg="add del">
          <ac:chgData name="Abheet Sethi" userId="cd19c6cb82e32331" providerId="LiveId" clId="{85CCB852-66F3-4985-84C8-A121B4BDE66A}" dt="2021-05-27T14:06:48.434" v="11" actId="26606"/>
          <ac:spMkLst>
            <pc:docMk/>
            <pc:sldMk cId="234435197" sldId="258"/>
            <ac:spMk id="37" creationId="{EFAEC92A-2230-45B0-A12F-07F9F9EA45AD}"/>
          </ac:spMkLst>
        </pc:spChg>
        <pc:spChg chg="add del">
          <ac:chgData name="Abheet Sethi" userId="cd19c6cb82e32331" providerId="LiveId" clId="{85CCB852-66F3-4985-84C8-A121B4BDE66A}" dt="2021-05-27T14:06:48.434" v="11" actId="26606"/>
          <ac:spMkLst>
            <pc:docMk/>
            <pc:sldMk cId="234435197" sldId="258"/>
            <ac:spMk id="38" creationId="{55D4142C-5077-457F-A6AD-3FECFDB39685}"/>
          </ac:spMkLst>
        </pc:spChg>
        <pc:spChg chg="add del">
          <ac:chgData name="Abheet Sethi" userId="cd19c6cb82e32331" providerId="LiveId" clId="{85CCB852-66F3-4985-84C8-A121B4BDE66A}" dt="2021-05-27T14:06:48.434" v="11" actId="26606"/>
          <ac:spMkLst>
            <pc:docMk/>
            <pc:sldMk cId="234435197" sldId="258"/>
            <ac:spMk id="39" creationId="{7A5F0580-5EE9-419F-96EE-B6529EF6E7D0}"/>
          </ac:spMkLst>
        </pc:spChg>
        <pc:spChg chg="add del">
          <ac:chgData name="Abheet Sethi" userId="cd19c6cb82e32331" providerId="LiveId" clId="{85CCB852-66F3-4985-84C8-A121B4BDE66A}" dt="2021-05-27T14:06:59.759" v="13" actId="26606"/>
          <ac:spMkLst>
            <pc:docMk/>
            <pc:sldMk cId="234435197" sldId="258"/>
            <ac:spMk id="41" creationId="{2C9A9DA9-7DC8-488B-A882-123947B0F3D9}"/>
          </ac:spMkLst>
        </pc:spChg>
        <pc:spChg chg="add del">
          <ac:chgData name="Abheet Sethi" userId="cd19c6cb82e32331" providerId="LiveId" clId="{85CCB852-66F3-4985-84C8-A121B4BDE66A}" dt="2021-05-27T14:06:59.759" v="13" actId="26606"/>
          <ac:spMkLst>
            <pc:docMk/>
            <pc:sldMk cId="234435197" sldId="258"/>
            <ac:spMk id="42" creationId="{57F6BDD4-E066-4008-8011-6CC31AEB4556}"/>
          </ac:spMkLst>
        </pc:spChg>
        <pc:spChg chg="add del">
          <ac:chgData name="Abheet Sethi" userId="cd19c6cb82e32331" providerId="LiveId" clId="{85CCB852-66F3-4985-84C8-A121B4BDE66A}" dt="2021-05-27T14:06:59.759" v="13" actId="26606"/>
          <ac:spMkLst>
            <pc:docMk/>
            <pc:sldMk cId="234435197" sldId="258"/>
            <ac:spMk id="43" creationId="{2711A8FB-68FC-45FC-B01E-38F809E2D439}"/>
          </ac:spMkLst>
        </pc:spChg>
        <pc:spChg chg="add del">
          <ac:chgData name="Abheet Sethi" userId="cd19c6cb82e32331" providerId="LiveId" clId="{85CCB852-66F3-4985-84C8-A121B4BDE66A}" dt="2021-05-27T14:06:59.759" v="13" actId="26606"/>
          <ac:spMkLst>
            <pc:docMk/>
            <pc:sldMk cId="234435197" sldId="258"/>
            <ac:spMk id="44" creationId="{2A865FE3-5FC9-4049-87CF-30019C46C0F5}"/>
          </ac:spMkLst>
        </pc:spChg>
        <pc:spChg chg="add del">
          <ac:chgData name="Abheet Sethi" userId="cd19c6cb82e32331" providerId="LiveId" clId="{85CCB852-66F3-4985-84C8-A121B4BDE66A}" dt="2021-05-27T14:07:06.716" v="15" actId="26606"/>
          <ac:spMkLst>
            <pc:docMk/>
            <pc:sldMk cId="234435197" sldId="258"/>
            <ac:spMk id="46" creationId="{2C9A9DA9-7DC8-488B-A882-123947B0F3D9}"/>
          </ac:spMkLst>
        </pc:spChg>
        <pc:spChg chg="add del">
          <ac:chgData name="Abheet Sethi" userId="cd19c6cb82e32331" providerId="LiveId" clId="{85CCB852-66F3-4985-84C8-A121B4BDE66A}" dt="2021-05-27T14:07:06.716" v="15" actId="26606"/>
          <ac:spMkLst>
            <pc:docMk/>
            <pc:sldMk cId="234435197" sldId="258"/>
            <ac:spMk id="47" creationId="{57F6BDD4-E066-4008-8011-6CC31AEB4556}"/>
          </ac:spMkLst>
        </pc:spChg>
        <pc:spChg chg="add del">
          <ac:chgData name="Abheet Sethi" userId="cd19c6cb82e32331" providerId="LiveId" clId="{85CCB852-66F3-4985-84C8-A121B4BDE66A}" dt="2021-05-27T14:07:06.716" v="15" actId="26606"/>
          <ac:spMkLst>
            <pc:docMk/>
            <pc:sldMk cId="234435197" sldId="258"/>
            <ac:spMk id="48" creationId="{2711A8FB-68FC-45FC-B01E-38F809E2D439}"/>
          </ac:spMkLst>
        </pc:spChg>
        <pc:spChg chg="add del">
          <ac:chgData name="Abheet Sethi" userId="cd19c6cb82e32331" providerId="LiveId" clId="{85CCB852-66F3-4985-84C8-A121B4BDE66A}" dt="2021-05-27T14:07:06.716" v="15" actId="26606"/>
          <ac:spMkLst>
            <pc:docMk/>
            <pc:sldMk cId="234435197" sldId="258"/>
            <ac:spMk id="49" creationId="{2A865FE3-5FC9-4049-87CF-30019C46C0F5}"/>
          </ac:spMkLst>
        </pc:spChg>
        <pc:spChg chg="add del">
          <ac:chgData name="Abheet Sethi" userId="cd19c6cb82e32331" providerId="LiveId" clId="{85CCB852-66F3-4985-84C8-A121B4BDE66A}" dt="2021-05-27T14:07:11.141" v="17" actId="26606"/>
          <ac:spMkLst>
            <pc:docMk/>
            <pc:sldMk cId="234435197" sldId="258"/>
            <ac:spMk id="51" creationId="{94E4D846-3AFC-4F86-8C35-24B0542A269D}"/>
          </ac:spMkLst>
        </pc:spChg>
        <pc:spChg chg="add del">
          <ac:chgData name="Abheet Sethi" userId="cd19c6cb82e32331" providerId="LiveId" clId="{85CCB852-66F3-4985-84C8-A121B4BDE66A}" dt="2021-05-27T14:07:11.141" v="17" actId="26606"/>
          <ac:spMkLst>
            <pc:docMk/>
            <pc:sldMk cId="234435197" sldId="258"/>
            <ac:spMk id="52" creationId="{4F981527-1C7E-4847-B180-945BFB1A8D73}"/>
          </ac:spMkLst>
        </pc:spChg>
        <pc:spChg chg="add del">
          <ac:chgData name="Abheet Sethi" userId="cd19c6cb82e32331" providerId="LiveId" clId="{85CCB852-66F3-4985-84C8-A121B4BDE66A}" dt="2021-05-27T14:07:11.141" v="17" actId="26606"/>
          <ac:spMkLst>
            <pc:docMk/>
            <pc:sldMk cId="234435197" sldId="258"/>
            <ac:spMk id="53" creationId="{55D4142C-5077-457F-A6AD-3FECFDB39685}"/>
          </ac:spMkLst>
        </pc:spChg>
        <pc:spChg chg="add del">
          <ac:chgData name="Abheet Sethi" userId="cd19c6cb82e32331" providerId="LiveId" clId="{85CCB852-66F3-4985-84C8-A121B4BDE66A}" dt="2021-05-27T14:07:11.141" v="17" actId="26606"/>
          <ac:spMkLst>
            <pc:docMk/>
            <pc:sldMk cId="234435197" sldId="258"/>
            <ac:spMk id="54" creationId="{7A5F0580-5EE9-419F-96EE-B6529EF6E7D0}"/>
          </ac:spMkLst>
        </pc:spChg>
        <pc:spChg chg="add del">
          <ac:chgData name="Abheet Sethi" userId="cd19c6cb82e32331" providerId="LiveId" clId="{85CCB852-66F3-4985-84C8-A121B4BDE66A}" dt="2021-05-27T14:07:34.779" v="19" actId="26606"/>
          <ac:spMkLst>
            <pc:docMk/>
            <pc:sldMk cId="234435197" sldId="258"/>
            <ac:spMk id="56" creationId="{E45CA849-654C-4173-AD99-B3A2528275F5}"/>
          </ac:spMkLst>
        </pc:spChg>
        <pc:spChg chg="add del">
          <ac:chgData name="Abheet Sethi" userId="cd19c6cb82e32331" providerId="LiveId" clId="{85CCB852-66F3-4985-84C8-A121B4BDE66A}" dt="2021-05-27T14:07:34.779" v="19" actId="26606"/>
          <ac:spMkLst>
            <pc:docMk/>
            <pc:sldMk cId="234435197" sldId="258"/>
            <ac:spMk id="57" creationId="{3E23A947-2D45-4208-AE2B-64948C87A3EB}"/>
          </ac:spMkLst>
        </pc:spChg>
        <pc:spChg chg="add del">
          <ac:chgData name="Abheet Sethi" userId="cd19c6cb82e32331" providerId="LiveId" clId="{85CCB852-66F3-4985-84C8-A121B4BDE66A}" dt="2021-05-27T14:07:34.779" v="19" actId="26606"/>
          <ac:spMkLst>
            <pc:docMk/>
            <pc:sldMk cId="234435197" sldId="258"/>
            <ac:spMk id="58" creationId="{E5BBB0F9-6A59-4D02-A9C7-A2D6516684CE}"/>
          </ac:spMkLst>
        </pc:spChg>
        <pc:spChg chg="add del">
          <ac:chgData name="Abheet Sethi" userId="cd19c6cb82e32331" providerId="LiveId" clId="{85CCB852-66F3-4985-84C8-A121B4BDE66A}" dt="2021-05-27T14:08:49.945" v="35" actId="26606"/>
          <ac:spMkLst>
            <pc:docMk/>
            <pc:sldMk cId="234435197" sldId="258"/>
            <ac:spMk id="60" creationId="{9AA72BD9-2C5A-4EDC-931F-5AA08EACA0F3}"/>
          </ac:spMkLst>
        </pc:spChg>
        <pc:spChg chg="add del">
          <ac:chgData name="Abheet Sethi" userId="cd19c6cb82e32331" providerId="LiveId" clId="{85CCB852-66F3-4985-84C8-A121B4BDE66A}" dt="2021-05-27T14:08:49.945" v="35" actId="26606"/>
          <ac:spMkLst>
            <pc:docMk/>
            <pc:sldMk cId="234435197" sldId="258"/>
            <ac:spMk id="61" creationId="{8A6DB0E6-E65F-4229-A5A0-2500203B6CC3}"/>
          </ac:spMkLst>
        </pc:spChg>
        <pc:spChg chg="add del">
          <ac:chgData name="Abheet Sethi" userId="cd19c6cb82e32331" providerId="LiveId" clId="{85CCB852-66F3-4985-84C8-A121B4BDE66A}" dt="2021-05-27T14:08:49.945" v="35" actId="26606"/>
          <ac:spMkLst>
            <pc:docMk/>
            <pc:sldMk cId="234435197" sldId="258"/>
            <ac:spMk id="62" creationId="{55D4142C-5077-457F-A6AD-3FECFDB39685}"/>
          </ac:spMkLst>
        </pc:spChg>
        <pc:spChg chg="add del">
          <ac:chgData name="Abheet Sethi" userId="cd19c6cb82e32331" providerId="LiveId" clId="{85CCB852-66F3-4985-84C8-A121B4BDE66A}" dt="2021-05-27T14:08:49.945" v="35" actId="26606"/>
          <ac:spMkLst>
            <pc:docMk/>
            <pc:sldMk cId="234435197" sldId="258"/>
            <ac:spMk id="63" creationId="{7A5F0580-5EE9-419F-96EE-B6529EF6E7D0}"/>
          </ac:spMkLst>
        </pc:spChg>
        <pc:picChg chg="mod ord">
          <ac:chgData name="Abheet Sethi" userId="cd19c6cb82e32331" providerId="LiveId" clId="{85CCB852-66F3-4985-84C8-A121B4BDE66A}" dt="2021-05-27T14:09:03.253" v="40" actId="26606"/>
          <ac:picMkLst>
            <pc:docMk/>
            <pc:sldMk cId="234435197" sldId="258"/>
            <ac:picMk id="4" creationId="{1ECEA69B-F7D0-4BD3-8797-74E3078CCFCF}"/>
          </ac:picMkLst>
        </pc:picChg>
      </pc:sldChg>
      <pc:sldChg chg="addSp delSp modSp new mod setBg">
        <pc:chgData name="Abheet Sethi" userId="cd19c6cb82e32331" providerId="LiveId" clId="{85CCB852-66F3-4985-84C8-A121B4BDE66A}" dt="2021-05-27T14:40:14.272" v="414" actId="207"/>
        <pc:sldMkLst>
          <pc:docMk/>
          <pc:sldMk cId="3729467410" sldId="259"/>
        </pc:sldMkLst>
        <pc:spChg chg="mod ord">
          <ac:chgData name="Abheet Sethi" userId="cd19c6cb82e32331" providerId="LiveId" clId="{85CCB852-66F3-4985-84C8-A121B4BDE66A}" dt="2021-05-27T14:37:51.391" v="406" actId="26606"/>
          <ac:spMkLst>
            <pc:docMk/>
            <pc:sldMk cId="3729467410" sldId="259"/>
            <ac:spMk id="2" creationId="{77DF60FD-C529-4D4F-939B-EA700097DBD4}"/>
          </ac:spMkLst>
        </pc:spChg>
        <pc:spChg chg="add del mod ord">
          <ac:chgData name="Abheet Sethi" userId="cd19c6cb82e32331" providerId="LiveId" clId="{85CCB852-66F3-4985-84C8-A121B4BDE66A}" dt="2021-05-27T14:40:14.272" v="414" actId="207"/>
          <ac:spMkLst>
            <pc:docMk/>
            <pc:sldMk cId="3729467410" sldId="259"/>
            <ac:spMk id="3" creationId="{14C6A01E-033A-4F36-B2F9-AD7ECF0AE9C9}"/>
          </ac:spMkLst>
        </pc:spChg>
        <pc:spChg chg="add del">
          <ac:chgData name="Abheet Sethi" userId="cd19c6cb82e32331" providerId="LiveId" clId="{85CCB852-66F3-4985-84C8-A121B4BDE66A}" dt="2021-05-27T14:37:42.753" v="401" actId="26606"/>
          <ac:spMkLst>
            <pc:docMk/>
            <pc:sldMk cId="3729467410" sldId="259"/>
            <ac:spMk id="7" creationId="{0B9EE3F3-89B7-43C3-8651-C4C96830993D}"/>
          </ac:spMkLst>
        </pc:spChg>
        <pc:spChg chg="add del">
          <ac:chgData name="Abheet Sethi" userId="cd19c6cb82e32331" providerId="LiveId" clId="{85CCB852-66F3-4985-84C8-A121B4BDE66A}" dt="2021-05-27T14:36:59.152" v="385" actId="26606"/>
          <ac:spMkLst>
            <pc:docMk/>
            <pc:sldMk cId="3729467410" sldId="259"/>
            <ac:spMk id="9" creationId="{8380AD67-C5CA-4918-B4BB-C359BB03EEDD}"/>
          </ac:spMkLst>
        </pc:spChg>
        <pc:spChg chg="add del">
          <ac:chgData name="Abheet Sethi" userId="cd19c6cb82e32331" providerId="LiveId" clId="{85CCB852-66F3-4985-84C8-A121B4BDE66A}" dt="2021-05-27T14:36:59.152" v="385" actId="26606"/>
          <ac:spMkLst>
            <pc:docMk/>
            <pc:sldMk cId="3729467410" sldId="259"/>
            <ac:spMk id="10" creationId="{14C6A01E-033A-4F36-B2F9-AD7ECF0AE9C9}"/>
          </ac:spMkLst>
        </pc:spChg>
        <pc:spChg chg="add del">
          <ac:chgData name="Abheet Sethi" userId="cd19c6cb82e32331" providerId="LiveId" clId="{85CCB852-66F3-4985-84C8-A121B4BDE66A}" dt="2021-05-27T14:36:59.152" v="385" actId="26606"/>
          <ac:spMkLst>
            <pc:docMk/>
            <pc:sldMk cId="3729467410" sldId="259"/>
            <ac:spMk id="11" creationId="{EABAD4DA-87BA-4F70-9EF0-45C6BCF17823}"/>
          </ac:spMkLst>
        </pc:spChg>
        <pc:spChg chg="add del">
          <ac:chgData name="Abheet Sethi" userId="cd19c6cb82e32331" providerId="LiveId" clId="{85CCB852-66F3-4985-84C8-A121B4BDE66A}" dt="2021-05-27T14:37:42.753" v="401" actId="26606"/>
          <ac:spMkLst>
            <pc:docMk/>
            <pc:sldMk cId="3729467410" sldId="259"/>
            <ac:spMk id="12" creationId="{33AE4636-AEEC-45D6-84D4-7AC2DA48ECF8}"/>
          </ac:spMkLst>
        </pc:spChg>
        <pc:spChg chg="add del">
          <ac:chgData name="Abheet Sethi" userId="cd19c6cb82e32331" providerId="LiveId" clId="{85CCB852-66F3-4985-84C8-A121B4BDE66A}" dt="2021-05-27T14:36:59.152" v="385" actId="26606"/>
          <ac:spMkLst>
            <pc:docMk/>
            <pc:sldMk cId="3729467410" sldId="259"/>
            <ac:spMk id="13" creationId="{915128D9-2797-47FA-B6FE-EC24E6B8437A}"/>
          </ac:spMkLst>
        </pc:spChg>
        <pc:spChg chg="add del">
          <ac:chgData name="Abheet Sethi" userId="cd19c6cb82e32331" providerId="LiveId" clId="{85CCB852-66F3-4985-84C8-A121B4BDE66A}" dt="2021-05-27T14:37:42.753" v="401" actId="26606"/>
          <ac:spMkLst>
            <pc:docMk/>
            <pc:sldMk cId="3729467410" sldId="259"/>
            <ac:spMk id="14" creationId="{8D9CE0F4-2EB2-4F1F-8AAC-DB3571D9FE10}"/>
          </ac:spMkLst>
        </pc:spChg>
        <pc:spChg chg="add del">
          <ac:chgData name="Abheet Sethi" userId="cd19c6cb82e32331" providerId="LiveId" clId="{85CCB852-66F3-4985-84C8-A121B4BDE66A}" dt="2021-05-27T14:37:03.785" v="387" actId="26606"/>
          <ac:spMkLst>
            <pc:docMk/>
            <pc:sldMk cId="3729467410" sldId="259"/>
            <ac:spMk id="15" creationId="{90D01200-0224-43C5-AB38-FB4D16B73FB7}"/>
          </ac:spMkLst>
        </pc:spChg>
        <pc:spChg chg="add del">
          <ac:chgData name="Abheet Sethi" userId="cd19c6cb82e32331" providerId="LiveId" clId="{85CCB852-66F3-4985-84C8-A121B4BDE66A}" dt="2021-05-27T14:37:03.785" v="387" actId="26606"/>
          <ac:spMkLst>
            <pc:docMk/>
            <pc:sldMk cId="3729467410" sldId="259"/>
            <ac:spMk id="16" creationId="{728A44A4-A002-4A88-9FC9-1D0566C97A47}"/>
          </ac:spMkLst>
        </pc:spChg>
        <pc:spChg chg="add del">
          <ac:chgData name="Abheet Sethi" userId="cd19c6cb82e32331" providerId="LiveId" clId="{85CCB852-66F3-4985-84C8-A121B4BDE66A}" dt="2021-05-27T14:37:03.785" v="387" actId="26606"/>
          <ac:spMkLst>
            <pc:docMk/>
            <pc:sldMk cId="3729467410" sldId="259"/>
            <ac:spMk id="17" creationId="{3E7D5C7B-DD16-401B-85CE-4AAA2A4F5136}"/>
          </ac:spMkLst>
        </pc:spChg>
        <pc:spChg chg="add del">
          <ac:chgData name="Abheet Sethi" userId="cd19c6cb82e32331" providerId="LiveId" clId="{85CCB852-66F3-4985-84C8-A121B4BDE66A}" dt="2021-05-27T14:37:03.785" v="387" actId="26606"/>
          <ac:spMkLst>
            <pc:docMk/>
            <pc:sldMk cId="3729467410" sldId="259"/>
            <ac:spMk id="18" creationId="{14C6A01E-033A-4F36-B2F9-AD7ECF0AE9C9}"/>
          </ac:spMkLst>
        </pc:spChg>
        <pc:spChg chg="add del">
          <ac:chgData name="Abheet Sethi" userId="cd19c6cb82e32331" providerId="LiveId" clId="{85CCB852-66F3-4985-84C8-A121B4BDE66A}" dt="2021-05-27T14:37:45.442" v="403" actId="26606"/>
          <ac:spMkLst>
            <pc:docMk/>
            <pc:sldMk cId="3729467410" sldId="259"/>
            <ac:spMk id="19" creationId="{5954F66B-3BF3-4495-BAEE-BEB2B018880D}"/>
          </ac:spMkLst>
        </pc:spChg>
        <pc:spChg chg="add del">
          <ac:chgData name="Abheet Sethi" userId="cd19c6cb82e32331" providerId="LiveId" clId="{85CCB852-66F3-4985-84C8-A121B4BDE66A}" dt="2021-05-27T14:37:08.454" v="389" actId="26606"/>
          <ac:spMkLst>
            <pc:docMk/>
            <pc:sldMk cId="3729467410" sldId="259"/>
            <ac:spMk id="20" creationId="{57F72BCA-EE24-40BE-9ECA-E10C9BA55F90}"/>
          </ac:spMkLst>
        </pc:spChg>
        <pc:spChg chg="add del">
          <ac:chgData name="Abheet Sethi" userId="cd19c6cb82e32331" providerId="LiveId" clId="{85CCB852-66F3-4985-84C8-A121B4BDE66A}" dt="2021-05-27T14:37:08.454" v="389" actId="26606"/>
          <ac:spMkLst>
            <pc:docMk/>
            <pc:sldMk cId="3729467410" sldId="259"/>
            <ac:spMk id="21" creationId="{14C6A01E-033A-4F36-B2F9-AD7ECF0AE9C9}"/>
          </ac:spMkLst>
        </pc:spChg>
        <pc:spChg chg="add del">
          <ac:chgData name="Abheet Sethi" userId="cd19c6cb82e32331" providerId="LiveId" clId="{85CCB852-66F3-4985-84C8-A121B4BDE66A}" dt="2021-05-27T14:37:08.454" v="389" actId="26606"/>
          <ac:spMkLst>
            <pc:docMk/>
            <pc:sldMk cId="3729467410" sldId="259"/>
            <ac:spMk id="22" creationId="{6B3C4597-DD46-4BFC-B999-C52879B95B16}"/>
          </ac:spMkLst>
        </pc:spChg>
        <pc:spChg chg="add del">
          <ac:chgData name="Abheet Sethi" userId="cd19c6cb82e32331" providerId="LiveId" clId="{85CCB852-66F3-4985-84C8-A121B4BDE66A}" dt="2021-05-27T14:37:08.454" v="389" actId="26606"/>
          <ac:spMkLst>
            <pc:docMk/>
            <pc:sldMk cId="3729467410" sldId="259"/>
            <ac:spMk id="23" creationId="{632B59AC-0160-4F1D-934F-B7D8B6AE44A1}"/>
          </ac:spMkLst>
        </pc:spChg>
        <pc:spChg chg="add del">
          <ac:chgData name="Abheet Sethi" userId="cd19c6cb82e32331" providerId="LiveId" clId="{85CCB852-66F3-4985-84C8-A121B4BDE66A}" dt="2021-05-27T14:37:45.442" v="403" actId="26606"/>
          <ac:spMkLst>
            <pc:docMk/>
            <pc:sldMk cId="3729467410" sldId="259"/>
            <ac:spMk id="24" creationId="{EABAD4DA-87BA-4F70-9EF0-45C6BCF17823}"/>
          </ac:spMkLst>
        </pc:spChg>
        <pc:spChg chg="add del">
          <ac:chgData name="Abheet Sethi" userId="cd19c6cb82e32331" providerId="LiveId" clId="{85CCB852-66F3-4985-84C8-A121B4BDE66A}" dt="2021-05-27T14:37:10.057" v="391" actId="26606"/>
          <ac:spMkLst>
            <pc:docMk/>
            <pc:sldMk cId="3729467410" sldId="259"/>
            <ac:spMk id="25" creationId="{79477870-C64A-4E35-8F2F-05B7114F3C74}"/>
          </ac:spMkLst>
        </pc:spChg>
        <pc:spChg chg="add del">
          <ac:chgData name="Abheet Sethi" userId="cd19c6cb82e32331" providerId="LiveId" clId="{85CCB852-66F3-4985-84C8-A121B4BDE66A}" dt="2021-05-27T14:37:10.057" v="391" actId="26606"/>
          <ac:spMkLst>
            <pc:docMk/>
            <pc:sldMk cId="3729467410" sldId="259"/>
            <ac:spMk id="26" creationId="{8AEA628B-C8FF-4D0B-B111-F101F580B15D}"/>
          </ac:spMkLst>
        </pc:spChg>
        <pc:spChg chg="add del">
          <ac:chgData name="Abheet Sethi" userId="cd19c6cb82e32331" providerId="LiveId" clId="{85CCB852-66F3-4985-84C8-A121B4BDE66A}" dt="2021-05-27T14:37:10.057" v="391" actId="26606"/>
          <ac:spMkLst>
            <pc:docMk/>
            <pc:sldMk cId="3729467410" sldId="259"/>
            <ac:spMk id="27" creationId="{42663BD0-064C-40FC-A331-F49FCA9536AA}"/>
          </ac:spMkLst>
        </pc:spChg>
        <pc:spChg chg="add del">
          <ac:chgData name="Abheet Sethi" userId="cd19c6cb82e32331" providerId="LiveId" clId="{85CCB852-66F3-4985-84C8-A121B4BDE66A}" dt="2021-05-27T14:37:10.057" v="391" actId="26606"/>
          <ac:spMkLst>
            <pc:docMk/>
            <pc:sldMk cId="3729467410" sldId="259"/>
            <ac:spMk id="28" creationId="{14C6A01E-033A-4F36-B2F9-AD7ECF0AE9C9}"/>
          </ac:spMkLst>
        </pc:spChg>
        <pc:spChg chg="add del">
          <ac:chgData name="Abheet Sethi" userId="cd19c6cb82e32331" providerId="LiveId" clId="{85CCB852-66F3-4985-84C8-A121B4BDE66A}" dt="2021-05-27T14:37:45.442" v="403" actId="26606"/>
          <ac:spMkLst>
            <pc:docMk/>
            <pc:sldMk cId="3729467410" sldId="259"/>
            <ac:spMk id="29" creationId="{915128D9-2797-47FA-B6FE-EC24E6B8437A}"/>
          </ac:spMkLst>
        </pc:spChg>
        <pc:spChg chg="add del">
          <ac:chgData name="Abheet Sethi" userId="cd19c6cb82e32331" providerId="LiveId" clId="{85CCB852-66F3-4985-84C8-A121B4BDE66A}" dt="2021-05-27T14:37:15.515" v="393" actId="26606"/>
          <ac:spMkLst>
            <pc:docMk/>
            <pc:sldMk cId="3729467410" sldId="259"/>
            <ac:spMk id="30" creationId="{94E4D846-3AFC-4F86-8C35-24B0542A269D}"/>
          </ac:spMkLst>
        </pc:spChg>
        <pc:spChg chg="add del">
          <ac:chgData name="Abheet Sethi" userId="cd19c6cb82e32331" providerId="LiveId" clId="{85CCB852-66F3-4985-84C8-A121B4BDE66A}" dt="2021-05-27T14:37:15.515" v="393" actId="26606"/>
          <ac:spMkLst>
            <pc:docMk/>
            <pc:sldMk cId="3729467410" sldId="259"/>
            <ac:spMk id="31" creationId="{4F981527-1C7E-4847-B180-945BFB1A8D73}"/>
          </ac:spMkLst>
        </pc:spChg>
        <pc:spChg chg="add del">
          <ac:chgData name="Abheet Sethi" userId="cd19c6cb82e32331" providerId="LiveId" clId="{85CCB852-66F3-4985-84C8-A121B4BDE66A}" dt="2021-05-27T14:37:15.515" v="393" actId="26606"/>
          <ac:spMkLst>
            <pc:docMk/>
            <pc:sldMk cId="3729467410" sldId="259"/>
            <ac:spMk id="32" creationId="{55D4142C-5077-457F-A6AD-3FECFDB39685}"/>
          </ac:spMkLst>
        </pc:spChg>
        <pc:spChg chg="add del">
          <ac:chgData name="Abheet Sethi" userId="cd19c6cb82e32331" providerId="LiveId" clId="{85CCB852-66F3-4985-84C8-A121B4BDE66A}" dt="2021-05-27T14:37:15.515" v="393" actId="26606"/>
          <ac:spMkLst>
            <pc:docMk/>
            <pc:sldMk cId="3729467410" sldId="259"/>
            <ac:spMk id="33" creationId="{7A5F0580-5EE9-419F-96EE-B6529EF6E7D0}"/>
          </ac:spMkLst>
        </pc:spChg>
        <pc:spChg chg="add del">
          <ac:chgData name="Abheet Sethi" userId="cd19c6cb82e32331" providerId="LiveId" clId="{85CCB852-66F3-4985-84C8-A121B4BDE66A}" dt="2021-05-27T14:37:15.515" v="393" actId="26606"/>
          <ac:spMkLst>
            <pc:docMk/>
            <pc:sldMk cId="3729467410" sldId="259"/>
            <ac:spMk id="34" creationId="{14C6A01E-033A-4F36-B2F9-AD7ECF0AE9C9}"/>
          </ac:spMkLst>
        </pc:spChg>
        <pc:spChg chg="add del">
          <ac:chgData name="Abheet Sethi" userId="cd19c6cb82e32331" providerId="LiveId" clId="{85CCB852-66F3-4985-84C8-A121B4BDE66A}" dt="2021-05-27T14:37:51.391" v="405" actId="26606"/>
          <ac:spMkLst>
            <pc:docMk/>
            <pc:sldMk cId="3729467410" sldId="259"/>
            <ac:spMk id="35" creationId="{90D01200-0224-43C5-AB38-FB4D16B73FB7}"/>
          </ac:spMkLst>
        </pc:spChg>
        <pc:spChg chg="add del">
          <ac:chgData name="Abheet Sethi" userId="cd19c6cb82e32331" providerId="LiveId" clId="{85CCB852-66F3-4985-84C8-A121B4BDE66A}" dt="2021-05-27T14:37:19.967" v="395" actId="26606"/>
          <ac:spMkLst>
            <pc:docMk/>
            <pc:sldMk cId="3729467410" sldId="259"/>
            <ac:spMk id="36" creationId="{57F72BCA-EE24-40BE-9ECA-E10C9BA55F90}"/>
          </ac:spMkLst>
        </pc:spChg>
        <pc:spChg chg="add del">
          <ac:chgData name="Abheet Sethi" userId="cd19c6cb82e32331" providerId="LiveId" clId="{85CCB852-66F3-4985-84C8-A121B4BDE66A}" dt="2021-05-27T14:37:19.967" v="395" actId="26606"/>
          <ac:spMkLst>
            <pc:docMk/>
            <pc:sldMk cId="3729467410" sldId="259"/>
            <ac:spMk id="37" creationId="{14C6A01E-033A-4F36-B2F9-AD7ECF0AE9C9}"/>
          </ac:spMkLst>
        </pc:spChg>
        <pc:spChg chg="add del">
          <ac:chgData name="Abheet Sethi" userId="cd19c6cb82e32331" providerId="LiveId" clId="{85CCB852-66F3-4985-84C8-A121B4BDE66A}" dt="2021-05-27T14:37:19.967" v="395" actId="26606"/>
          <ac:spMkLst>
            <pc:docMk/>
            <pc:sldMk cId="3729467410" sldId="259"/>
            <ac:spMk id="38" creationId="{6B3C4597-DD46-4BFC-B999-C52879B95B16}"/>
          </ac:spMkLst>
        </pc:spChg>
        <pc:spChg chg="add del">
          <ac:chgData name="Abheet Sethi" userId="cd19c6cb82e32331" providerId="LiveId" clId="{85CCB852-66F3-4985-84C8-A121B4BDE66A}" dt="2021-05-27T14:37:19.967" v="395" actId="26606"/>
          <ac:spMkLst>
            <pc:docMk/>
            <pc:sldMk cId="3729467410" sldId="259"/>
            <ac:spMk id="39" creationId="{632B59AC-0160-4F1D-934F-B7D8B6AE44A1}"/>
          </ac:spMkLst>
        </pc:spChg>
        <pc:spChg chg="add del">
          <ac:chgData name="Abheet Sethi" userId="cd19c6cb82e32331" providerId="LiveId" clId="{85CCB852-66F3-4985-84C8-A121B4BDE66A}" dt="2021-05-27T14:37:51.391" v="405" actId="26606"/>
          <ac:spMkLst>
            <pc:docMk/>
            <pc:sldMk cId="3729467410" sldId="259"/>
            <ac:spMk id="40" creationId="{728A44A4-A002-4A88-9FC9-1D0566C97A47}"/>
          </ac:spMkLst>
        </pc:spChg>
        <pc:spChg chg="add del">
          <ac:chgData name="Abheet Sethi" userId="cd19c6cb82e32331" providerId="LiveId" clId="{85CCB852-66F3-4985-84C8-A121B4BDE66A}" dt="2021-05-27T14:37:32.553" v="397" actId="26606"/>
          <ac:spMkLst>
            <pc:docMk/>
            <pc:sldMk cId="3729467410" sldId="259"/>
            <ac:spMk id="41" creationId="{5954F66B-3BF3-4495-BAEE-BEB2B018880D}"/>
          </ac:spMkLst>
        </pc:spChg>
        <pc:spChg chg="add del">
          <ac:chgData name="Abheet Sethi" userId="cd19c6cb82e32331" providerId="LiveId" clId="{85CCB852-66F3-4985-84C8-A121B4BDE66A}" dt="2021-05-27T14:37:32.553" v="397" actId="26606"/>
          <ac:spMkLst>
            <pc:docMk/>
            <pc:sldMk cId="3729467410" sldId="259"/>
            <ac:spMk id="42" creationId="{EABAD4DA-87BA-4F70-9EF0-45C6BCF17823}"/>
          </ac:spMkLst>
        </pc:spChg>
        <pc:spChg chg="add del">
          <ac:chgData name="Abheet Sethi" userId="cd19c6cb82e32331" providerId="LiveId" clId="{85CCB852-66F3-4985-84C8-A121B4BDE66A}" dt="2021-05-27T14:37:32.553" v="397" actId="26606"/>
          <ac:spMkLst>
            <pc:docMk/>
            <pc:sldMk cId="3729467410" sldId="259"/>
            <ac:spMk id="43" creationId="{915128D9-2797-47FA-B6FE-EC24E6B8437A}"/>
          </ac:spMkLst>
        </pc:spChg>
        <pc:spChg chg="add del">
          <ac:chgData name="Abheet Sethi" userId="cd19c6cb82e32331" providerId="LiveId" clId="{85CCB852-66F3-4985-84C8-A121B4BDE66A}" dt="2021-05-27T14:37:32.553" v="397" actId="26606"/>
          <ac:spMkLst>
            <pc:docMk/>
            <pc:sldMk cId="3729467410" sldId="259"/>
            <ac:spMk id="44" creationId="{14C6A01E-033A-4F36-B2F9-AD7ECF0AE9C9}"/>
          </ac:spMkLst>
        </pc:spChg>
        <pc:spChg chg="add del">
          <ac:chgData name="Abheet Sethi" userId="cd19c6cb82e32331" providerId="LiveId" clId="{85CCB852-66F3-4985-84C8-A121B4BDE66A}" dt="2021-05-27T14:37:51.391" v="405" actId="26606"/>
          <ac:spMkLst>
            <pc:docMk/>
            <pc:sldMk cId="3729467410" sldId="259"/>
            <ac:spMk id="45" creationId="{3E7D5C7B-DD16-401B-85CE-4AAA2A4F5136}"/>
          </ac:spMkLst>
        </pc:spChg>
        <pc:spChg chg="add del">
          <ac:chgData name="Abheet Sethi" userId="cd19c6cb82e32331" providerId="LiveId" clId="{85CCB852-66F3-4985-84C8-A121B4BDE66A}" dt="2021-05-27T14:37:34.471" v="399" actId="26606"/>
          <ac:spMkLst>
            <pc:docMk/>
            <pc:sldMk cId="3729467410" sldId="259"/>
            <ac:spMk id="46" creationId="{0288C6B4-AFC3-407F-A595-EFFD38D4CCAF}"/>
          </ac:spMkLst>
        </pc:spChg>
        <pc:spChg chg="add del">
          <ac:chgData name="Abheet Sethi" userId="cd19c6cb82e32331" providerId="LiveId" clId="{85CCB852-66F3-4985-84C8-A121B4BDE66A}" dt="2021-05-27T14:37:34.471" v="399" actId="26606"/>
          <ac:spMkLst>
            <pc:docMk/>
            <pc:sldMk cId="3729467410" sldId="259"/>
            <ac:spMk id="47" creationId="{CF236821-17FE-429B-8D2C-08E13A64EA40}"/>
          </ac:spMkLst>
        </pc:spChg>
        <pc:spChg chg="add del">
          <ac:chgData name="Abheet Sethi" userId="cd19c6cb82e32331" providerId="LiveId" clId="{85CCB852-66F3-4985-84C8-A121B4BDE66A}" dt="2021-05-27T14:37:34.471" v="399" actId="26606"/>
          <ac:spMkLst>
            <pc:docMk/>
            <pc:sldMk cId="3729467410" sldId="259"/>
            <ac:spMk id="48" creationId="{C0BDBCD2-E081-43AB-9119-C55465E59757}"/>
          </ac:spMkLst>
        </pc:spChg>
        <pc:spChg chg="add del">
          <ac:chgData name="Abheet Sethi" userId="cd19c6cb82e32331" providerId="LiveId" clId="{85CCB852-66F3-4985-84C8-A121B4BDE66A}" dt="2021-05-27T14:37:34.471" v="399" actId="26606"/>
          <ac:spMkLst>
            <pc:docMk/>
            <pc:sldMk cId="3729467410" sldId="259"/>
            <ac:spMk id="49" creationId="{98E79BE4-34FE-485A-98A5-92CE8F7C4743}"/>
          </ac:spMkLst>
        </pc:spChg>
        <pc:spChg chg="add del">
          <ac:chgData name="Abheet Sethi" userId="cd19c6cb82e32331" providerId="LiveId" clId="{85CCB852-66F3-4985-84C8-A121B4BDE66A}" dt="2021-05-27T14:37:34.471" v="399" actId="26606"/>
          <ac:spMkLst>
            <pc:docMk/>
            <pc:sldMk cId="3729467410" sldId="259"/>
            <ac:spMk id="50" creationId="{7A5F0580-5EE9-419F-96EE-B6529EF6E7D0}"/>
          </ac:spMkLst>
        </pc:spChg>
        <pc:spChg chg="add del">
          <ac:chgData name="Abheet Sethi" userId="cd19c6cb82e32331" providerId="LiveId" clId="{85CCB852-66F3-4985-84C8-A121B4BDE66A}" dt="2021-05-27T14:37:34.471" v="399" actId="26606"/>
          <ac:spMkLst>
            <pc:docMk/>
            <pc:sldMk cId="3729467410" sldId="259"/>
            <ac:spMk id="51" creationId="{14C6A01E-033A-4F36-B2F9-AD7ECF0AE9C9}"/>
          </ac:spMkLst>
        </pc:spChg>
        <pc:spChg chg="add">
          <ac:chgData name="Abheet Sethi" userId="cd19c6cb82e32331" providerId="LiveId" clId="{85CCB852-66F3-4985-84C8-A121B4BDE66A}" dt="2021-05-27T14:37:51.391" v="406" actId="26606"/>
          <ac:spMkLst>
            <pc:docMk/>
            <pc:sldMk cId="3729467410" sldId="259"/>
            <ac:spMk id="52" creationId="{5954F66B-3BF3-4495-BAEE-BEB2B018880D}"/>
          </ac:spMkLst>
        </pc:spChg>
        <pc:spChg chg="add">
          <ac:chgData name="Abheet Sethi" userId="cd19c6cb82e32331" providerId="LiveId" clId="{85CCB852-66F3-4985-84C8-A121B4BDE66A}" dt="2021-05-27T14:37:51.391" v="406" actId="26606"/>
          <ac:spMkLst>
            <pc:docMk/>
            <pc:sldMk cId="3729467410" sldId="259"/>
            <ac:spMk id="53" creationId="{EABAD4DA-87BA-4F70-9EF0-45C6BCF17823}"/>
          </ac:spMkLst>
        </pc:spChg>
        <pc:spChg chg="add">
          <ac:chgData name="Abheet Sethi" userId="cd19c6cb82e32331" providerId="LiveId" clId="{85CCB852-66F3-4985-84C8-A121B4BDE66A}" dt="2021-05-27T14:37:51.391" v="406" actId="26606"/>
          <ac:spMkLst>
            <pc:docMk/>
            <pc:sldMk cId="3729467410" sldId="259"/>
            <ac:spMk id="54" creationId="{915128D9-2797-47FA-B6FE-EC24E6B8437A}"/>
          </ac:spMkLst>
        </pc:spChg>
        <pc:graphicFrameChg chg="add del">
          <ac:chgData name="Abheet Sethi" userId="cd19c6cb82e32331" providerId="LiveId" clId="{85CCB852-66F3-4985-84C8-A121B4BDE66A}" dt="2021-05-27T14:36:38.542" v="381" actId="26606"/>
          <ac:graphicFrameMkLst>
            <pc:docMk/>
            <pc:sldMk cId="3729467410" sldId="259"/>
            <ac:graphicFrameMk id="6" creationId="{DD5E9DFF-3B4C-4B8A-8888-B392FE981850}"/>
          </ac:graphicFrameMkLst>
        </pc:graphicFrameChg>
        <pc:graphicFrameChg chg="add del">
          <ac:chgData name="Abheet Sethi" userId="cd19c6cb82e32331" providerId="LiveId" clId="{85CCB852-66F3-4985-84C8-A121B4BDE66A}" dt="2021-05-27T14:36:46.742" v="383" actId="26606"/>
          <ac:graphicFrameMkLst>
            <pc:docMk/>
            <pc:sldMk cId="3729467410" sldId="259"/>
            <ac:graphicFrameMk id="8" creationId="{28B38B46-C519-4F78-A986-0821AD8A0C45}"/>
          </ac:graphicFrameMkLst>
        </pc:graphicFrameChg>
        <pc:picChg chg="add mod">
          <ac:chgData name="Abheet Sethi" userId="cd19c6cb82e32331" providerId="LiveId" clId="{85CCB852-66F3-4985-84C8-A121B4BDE66A}" dt="2021-05-27T14:37:51.391" v="406" actId="26606"/>
          <ac:picMkLst>
            <pc:docMk/>
            <pc:sldMk cId="3729467410" sldId="259"/>
            <ac:picMk id="4" creationId="{603852D4-0BCB-425D-94C8-DB88A80AA3A8}"/>
          </ac:picMkLst>
        </pc:picChg>
      </pc:sldChg>
      <pc:sldChg chg="addSp delSp modSp new mod">
        <pc:chgData name="Abheet Sethi" userId="cd19c6cb82e32331" providerId="LiveId" clId="{85CCB852-66F3-4985-84C8-A121B4BDE66A}" dt="2021-05-27T15:00:46.033" v="1402" actId="14100"/>
        <pc:sldMkLst>
          <pc:docMk/>
          <pc:sldMk cId="2127747991" sldId="260"/>
        </pc:sldMkLst>
        <pc:spChg chg="mod">
          <ac:chgData name="Abheet Sethi" userId="cd19c6cb82e32331" providerId="LiveId" clId="{85CCB852-66F3-4985-84C8-A121B4BDE66A}" dt="2021-05-27T14:52:44.089" v="432" actId="20577"/>
          <ac:spMkLst>
            <pc:docMk/>
            <pc:sldMk cId="2127747991" sldId="260"/>
            <ac:spMk id="2" creationId="{3CB2C9A9-6FDC-41C0-A6A9-EA42ED412DC6}"/>
          </ac:spMkLst>
        </pc:spChg>
        <pc:spChg chg="del">
          <ac:chgData name="Abheet Sethi" userId="cd19c6cb82e32331" providerId="LiveId" clId="{85CCB852-66F3-4985-84C8-A121B4BDE66A}" dt="2021-05-27T14:52:50.001" v="433" actId="478"/>
          <ac:spMkLst>
            <pc:docMk/>
            <pc:sldMk cId="2127747991" sldId="260"/>
            <ac:spMk id="3" creationId="{679A461C-CFAD-4ECF-8E1F-0CCCC9EB2EB1}"/>
          </ac:spMkLst>
        </pc:spChg>
        <pc:spChg chg="add mod">
          <ac:chgData name="Abheet Sethi" userId="cd19c6cb82e32331" providerId="LiveId" clId="{85CCB852-66F3-4985-84C8-A121B4BDE66A}" dt="2021-05-27T15:00:46.033" v="1402" actId="14100"/>
          <ac:spMkLst>
            <pc:docMk/>
            <pc:sldMk cId="2127747991" sldId="260"/>
            <ac:spMk id="4" creationId="{4300F7F4-1F6E-429E-A6C2-A121614390B6}"/>
          </ac:spMkLst>
        </pc:spChg>
        <pc:picChg chg="add mod">
          <ac:chgData name="Abheet Sethi" userId="cd19c6cb82e32331" providerId="LiveId" clId="{85CCB852-66F3-4985-84C8-A121B4BDE66A}" dt="2021-05-27T15:00:07.643" v="1400" actId="1076"/>
          <ac:picMkLst>
            <pc:docMk/>
            <pc:sldMk cId="2127747991" sldId="260"/>
            <ac:picMk id="6" creationId="{0A4373BF-F6B8-444E-96C0-7558A39D129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2AE55-3673-4080-B3DF-793C3BFA750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ED6901E-241B-478A-B012-7457DE379C67}">
      <dgm:prSet/>
      <dgm:spPr/>
      <dgm:t>
        <a:bodyPr/>
        <a:lstStyle/>
        <a:p>
          <a:r>
            <a:rPr lang="en-US"/>
            <a:t>google.com</a:t>
          </a:r>
        </a:p>
      </dgm:t>
    </dgm:pt>
    <dgm:pt modelId="{9586245C-98D8-4CE3-BBB2-E47C2E84F00F}" type="parTrans" cxnId="{2B62BFEA-36EA-496F-97BA-44DB81625C51}">
      <dgm:prSet/>
      <dgm:spPr/>
      <dgm:t>
        <a:bodyPr/>
        <a:lstStyle/>
        <a:p>
          <a:endParaRPr lang="en-US"/>
        </a:p>
      </dgm:t>
    </dgm:pt>
    <dgm:pt modelId="{E55D2A64-6004-4857-8362-D8B9F441EC1B}" type="sibTrans" cxnId="{2B62BFEA-36EA-496F-97BA-44DB81625C51}">
      <dgm:prSet/>
      <dgm:spPr/>
      <dgm:t>
        <a:bodyPr/>
        <a:lstStyle/>
        <a:p>
          <a:endParaRPr lang="en-US"/>
        </a:p>
      </dgm:t>
    </dgm:pt>
    <dgm:pt modelId="{FC0AB3AE-51ED-4DED-92F2-E441E30B0769}">
      <dgm:prSet/>
      <dgm:spPr/>
      <dgm:t>
        <a:bodyPr/>
        <a:lstStyle/>
        <a:p>
          <a:r>
            <a:rPr lang="en-US"/>
            <a:t>youtube.com</a:t>
          </a:r>
        </a:p>
      </dgm:t>
    </dgm:pt>
    <dgm:pt modelId="{6F6AF5F7-1920-479A-A77F-F6647E8E68F3}" type="parTrans" cxnId="{F149FF4B-9ACC-46A8-A712-D3B24BD5E2FF}">
      <dgm:prSet/>
      <dgm:spPr/>
      <dgm:t>
        <a:bodyPr/>
        <a:lstStyle/>
        <a:p>
          <a:endParaRPr lang="en-US"/>
        </a:p>
      </dgm:t>
    </dgm:pt>
    <dgm:pt modelId="{C7A3F98C-D2CF-4F59-8238-D71169E6FDCA}" type="sibTrans" cxnId="{F149FF4B-9ACC-46A8-A712-D3B24BD5E2FF}">
      <dgm:prSet/>
      <dgm:spPr/>
      <dgm:t>
        <a:bodyPr/>
        <a:lstStyle/>
        <a:p>
          <a:endParaRPr lang="en-US"/>
        </a:p>
      </dgm:t>
    </dgm:pt>
    <dgm:pt modelId="{D0D03345-1DA1-4A4C-91F1-497E104BF5CA}">
      <dgm:prSet/>
      <dgm:spPr/>
      <dgm:t>
        <a:bodyPr/>
        <a:lstStyle/>
        <a:p>
          <a:r>
            <a:rPr lang="en-US"/>
            <a:t>behace.com</a:t>
          </a:r>
        </a:p>
      </dgm:t>
    </dgm:pt>
    <dgm:pt modelId="{58A25A41-23DE-4EC0-9A34-0D40941A41D9}" type="parTrans" cxnId="{96D47F5F-1BB5-4736-8F49-5FDFE16876A1}">
      <dgm:prSet/>
      <dgm:spPr/>
      <dgm:t>
        <a:bodyPr/>
        <a:lstStyle/>
        <a:p>
          <a:endParaRPr lang="en-US"/>
        </a:p>
      </dgm:t>
    </dgm:pt>
    <dgm:pt modelId="{98F740F2-9DEB-4CD9-B19D-2AFA00432B2D}" type="sibTrans" cxnId="{96D47F5F-1BB5-4736-8F49-5FDFE16876A1}">
      <dgm:prSet/>
      <dgm:spPr/>
      <dgm:t>
        <a:bodyPr/>
        <a:lstStyle/>
        <a:p>
          <a:endParaRPr lang="en-US"/>
        </a:p>
      </dgm:t>
    </dgm:pt>
    <dgm:pt modelId="{962EF3B7-B5B1-4D80-B1B4-0CBB0014BD6B}">
      <dgm:prSet/>
      <dgm:spPr/>
      <dgm:t>
        <a:bodyPr/>
        <a:lstStyle/>
        <a:p>
          <a:r>
            <a:rPr lang="en-US"/>
            <a:t>bootstrap.com</a:t>
          </a:r>
        </a:p>
      </dgm:t>
    </dgm:pt>
    <dgm:pt modelId="{6BFB22CF-D26C-4EE4-845F-3ED55ABDEFF3}" type="parTrans" cxnId="{5A59300C-3A2E-40B3-9BCC-2951255E4B0F}">
      <dgm:prSet/>
      <dgm:spPr/>
      <dgm:t>
        <a:bodyPr/>
        <a:lstStyle/>
        <a:p>
          <a:endParaRPr lang="en-US"/>
        </a:p>
      </dgm:t>
    </dgm:pt>
    <dgm:pt modelId="{3ADF8472-0121-4BC6-AC3A-03AB1687F4C7}" type="sibTrans" cxnId="{5A59300C-3A2E-40B3-9BCC-2951255E4B0F}">
      <dgm:prSet/>
      <dgm:spPr/>
      <dgm:t>
        <a:bodyPr/>
        <a:lstStyle/>
        <a:p>
          <a:endParaRPr lang="en-US"/>
        </a:p>
      </dgm:t>
    </dgm:pt>
    <dgm:pt modelId="{E6823FDB-ED7E-4868-AF73-60B42FAAAA87}">
      <dgm:prSet/>
      <dgm:spPr/>
      <dgm:t>
        <a:bodyPr/>
        <a:lstStyle/>
        <a:p>
          <a:r>
            <a:rPr lang="en-US"/>
            <a:t>github.com</a:t>
          </a:r>
        </a:p>
      </dgm:t>
    </dgm:pt>
    <dgm:pt modelId="{C3ECA581-156C-447F-ACA5-FDF31561BC3F}" type="parTrans" cxnId="{BC58F565-1514-4D36-8C1F-5C998279BCED}">
      <dgm:prSet/>
      <dgm:spPr/>
      <dgm:t>
        <a:bodyPr/>
        <a:lstStyle/>
        <a:p>
          <a:endParaRPr lang="en-US"/>
        </a:p>
      </dgm:t>
    </dgm:pt>
    <dgm:pt modelId="{77435C0D-AD74-4500-95E5-A6C82D51F514}" type="sibTrans" cxnId="{BC58F565-1514-4D36-8C1F-5C998279BCED}">
      <dgm:prSet/>
      <dgm:spPr/>
      <dgm:t>
        <a:bodyPr/>
        <a:lstStyle/>
        <a:p>
          <a:endParaRPr lang="en-US"/>
        </a:p>
      </dgm:t>
    </dgm:pt>
    <dgm:pt modelId="{30622117-9546-407E-A23B-01A20AADF4CD}">
      <dgm:prSet/>
      <dgm:spPr/>
      <dgm:t>
        <a:bodyPr/>
        <a:lstStyle/>
        <a:p>
          <a:r>
            <a:rPr lang="en-US"/>
            <a:t>who.int/health</a:t>
          </a:r>
        </a:p>
      </dgm:t>
    </dgm:pt>
    <dgm:pt modelId="{B9D23B59-C0F9-466E-95AF-50C9E23129D0}" type="parTrans" cxnId="{13135CB0-CA0D-4344-A3D4-6BAEEB56054F}">
      <dgm:prSet/>
      <dgm:spPr/>
      <dgm:t>
        <a:bodyPr/>
        <a:lstStyle/>
        <a:p>
          <a:endParaRPr lang="en-US"/>
        </a:p>
      </dgm:t>
    </dgm:pt>
    <dgm:pt modelId="{2BA70993-5DB6-49AD-A8B3-198BD1A344E0}" type="sibTrans" cxnId="{13135CB0-CA0D-4344-A3D4-6BAEEB56054F}">
      <dgm:prSet/>
      <dgm:spPr/>
      <dgm:t>
        <a:bodyPr/>
        <a:lstStyle/>
        <a:p>
          <a:endParaRPr lang="en-US"/>
        </a:p>
      </dgm:t>
    </dgm:pt>
    <dgm:pt modelId="{3FE61E7F-972B-4A26-8C36-313BEBF34642}" type="pres">
      <dgm:prSet presAssocID="{99A2AE55-3673-4080-B3DF-793C3BFA7503}" presName="diagram" presStyleCnt="0">
        <dgm:presLayoutVars>
          <dgm:dir/>
          <dgm:resizeHandles val="exact"/>
        </dgm:presLayoutVars>
      </dgm:prSet>
      <dgm:spPr/>
    </dgm:pt>
    <dgm:pt modelId="{AB97A718-C5E5-4C15-A06D-2637C74D4B27}" type="pres">
      <dgm:prSet presAssocID="{DED6901E-241B-478A-B012-7457DE379C67}" presName="node" presStyleLbl="node1" presStyleIdx="0" presStyleCnt="6">
        <dgm:presLayoutVars>
          <dgm:bulletEnabled val="1"/>
        </dgm:presLayoutVars>
      </dgm:prSet>
      <dgm:spPr/>
    </dgm:pt>
    <dgm:pt modelId="{29FBD500-134D-4829-93AF-322C9FC8372A}" type="pres">
      <dgm:prSet presAssocID="{E55D2A64-6004-4857-8362-D8B9F441EC1B}" presName="sibTrans" presStyleCnt="0"/>
      <dgm:spPr/>
    </dgm:pt>
    <dgm:pt modelId="{92FFFE62-5C0A-426A-95FB-351788DB45D9}" type="pres">
      <dgm:prSet presAssocID="{FC0AB3AE-51ED-4DED-92F2-E441E30B0769}" presName="node" presStyleLbl="node1" presStyleIdx="1" presStyleCnt="6">
        <dgm:presLayoutVars>
          <dgm:bulletEnabled val="1"/>
        </dgm:presLayoutVars>
      </dgm:prSet>
      <dgm:spPr/>
    </dgm:pt>
    <dgm:pt modelId="{92DE2319-AF2C-4351-8847-B4A0D344E9DE}" type="pres">
      <dgm:prSet presAssocID="{C7A3F98C-D2CF-4F59-8238-D71169E6FDCA}" presName="sibTrans" presStyleCnt="0"/>
      <dgm:spPr/>
    </dgm:pt>
    <dgm:pt modelId="{84FA7BFE-9A33-4380-A9E3-F4C5369BC659}" type="pres">
      <dgm:prSet presAssocID="{D0D03345-1DA1-4A4C-91F1-497E104BF5CA}" presName="node" presStyleLbl="node1" presStyleIdx="2" presStyleCnt="6">
        <dgm:presLayoutVars>
          <dgm:bulletEnabled val="1"/>
        </dgm:presLayoutVars>
      </dgm:prSet>
      <dgm:spPr/>
    </dgm:pt>
    <dgm:pt modelId="{CAD445B8-4FF9-4F4D-BCF0-16650C24CECB}" type="pres">
      <dgm:prSet presAssocID="{98F740F2-9DEB-4CD9-B19D-2AFA00432B2D}" presName="sibTrans" presStyleCnt="0"/>
      <dgm:spPr/>
    </dgm:pt>
    <dgm:pt modelId="{C1B00393-9DF6-4D0C-A689-5FF12DB2C817}" type="pres">
      <dgm:prSet presAssocID="{962EF3B7-B5B1-4D80-B1B4-0CBB0014BD6B}" presName="node" presStyleLbl="node1" presStyleIdx="3" presStyleCnt="6">
        <dgm:presLayoutVars>
          <dgm:bulletEnabled val="1"/>
        </dgm:presLayoutVars>
      </dgm:prSet>
      <dgm:spPr/>
    </dgm:pt>
    <dgm:pt modelId="{129B1B65-E0D1-4DE7-937B-292D2F384D3B}" type="pres">
      <dgm:prSet presAssocID="{3ADF8472-0121-4BC6-AC3A-03AB1687F4C7}" presName="sibTrans" presStyleCnt="0"/>
      <dgm:spPr/>
    </dgm:pt>
    <dgm:pt modelId="{2A896BAA-4C54-4E1E-AE67-73F1F0D7A072}" type="pres">
      <dgm:prSet presAssocID="{E6823FDB-ED7E-4868-AF73-60B42FAAAA87}" presName="node" presStyleLbl="node1" presStyleIdx="4" presStyleCnt="6">
        <dgm:presLayoutVars>
          <dgm:bulletEnabled val="1"/>
        </dgm:presLayoutVars>
      </dgm:prSet>
      <dgm:spPr/>
    </dgm:pt>
    <dgm:pt modelId="{98D0D4D8-1275-40F1-BBE7-3B5BF89039FD}" type="pres">
      <dgm:prSet presAssocID="{77435C0D-AD74-4500-95E5-A6C82D51F514}" presName="sibTrans" presStyleCnt="0"/>
      <dgm:spPr/>
    </dgm:pt>
    <dgm:pt modelId="{CC803EA7-AF0D-4BCB-B84A-BAF1FB863F4C}" type="pres">
      <dgm:prSet presAssocID="{30622117-9546-407E-A23B-01A20AADF4CD}" presName="node" presStyleLbl="node1" presStyleIdx="5" presStyleCnt="6">
        <dgm:presLayoutVars>
          <dgm:bulletEnabled val="1"/>
        </dgm:presLayoutVars>
      </dgm:prSet>
      <dgm:spPr/>
    </dgm:pt>
  </dgm:ptLst>
  <dgm:cxnLst>
    <dgm:cxn modelId="{0E241107-C933-40A4-B53D-464F5D567592}" type="presOf" srcId="{30622117-9546-407E-A23B-01A20AADF4CD}" destId="{CC803EA7-AF0D-4BCB-B84A-BAF1FB863F4C}" srcOrd="0" destOrd="0" presId="urn:microsoft.com/office/officeart/2005/8/layout/default"/>
    <dgm:cxn modelId="{5A59300C-3A2E-40B3-9BCC-2951255E4B0F}" srcId="{99A2AE55-3673-4080-B3DF-793C3BFA7503}" destId="{962EF3B7-B5B1-4D80-B1B4-0CBB0014BD6B}" srcOrd="3" destOrd="0" parTransId="{6BFB22CF-D26C-4EE4-845F-3ED55ABDEFF3}" sibTransId="{3ADF8472-0121-4BC6-AC3A-03AB1687F4C7}"/>
    <dgm:cxn modelId="{93B6F524-3B01-495E-A50D-855BCB7FCE45}" type="presOf" srcId="{FC0AB3AE-51ED-4DED-92F2-E441E30B0769}" destId="{92FFFE62-5C0A-426A-95FB-351788DB45D9}" srcOrd="0" destOrd="0" presId="urn:microsoft.com/office/officeart/2005/8/layout/default"/>
    <dgm:cxn modelId="{7AAED45D-4B5A-4711-AE8E-4851323EAAFE}" type="presOf" srcId="{D0D03345-1DA1-4A4C-91F1-497E104BF5CA}" destId="{84FA7BFE-9A33-4380-A9E3-F4C5369BC659}" srcOrd="0" destOrd="0" presId="urn:microsoft.com/office/officeart/2005/8/layout/default"/>
    <dgm:cxn modelId="{96D47F5F-1BB5-4736-8F49-5FDFE16876A1}" srcId="{99A2AE55-3673-4080-B3DF-793C3BFA7503}" destId="{D0D03345-1DA1-4A4C-91F1-497E104BF5CA}" srcOrd="2" destOrd="0" parTransId="{58A25A41-23DE-4EC0-9A34-0D40941A41D9}" sibTransId="{98F740F2-9DEB-4CD9-B19D-2AFA00432B2D}"/>
    <dgm:cxn modelId="{CD825E43-4959-4BDE-8F41-6023836C1A0C}" type="presOf" srcId="{962EF3B7-B5B1-4D80-B1B4-0CBB0014BD6B}" destId="{C1B00393-9DF6-4D0C-A689-5FF12DB2C817}" srcOrd="0" destOrd="0" presId="urn:microsoft.com/office/officeart/2005/8/layout/default"/>
    <dgm:cxn modelId="{257A1165-D2E8-40BA-960F-3DD01BC61E27}" type="presOf" srcId="{DED6901E-241B-478A-B012-7457DE379C67}" destId="{AB97A718-C5E5-4C15-A06D-2637C74D4B27}" srcOrd="0" destOrd="0" presId="urn:microsoft.com/office/officeart/2005/8/layout/default"/>
    <dgm:cxn modelId="{BC58F565-1514-4D36-8C1F-5C998279BCED}" srcId="{99A2AE55-3673-4080-B3DF-793C3BFA7503}" destId="{E6823FDB-ED7E-4868-AF73-60B42FAAAA87}" srcOrd="4" destOrd="0" parTransId="{C3ECA581-156C-447F-ACA5-FDF31561BC3F}" sibTransId="{77435C0D-AD74-4500-95E5-A6C82D51F514}"/>
    <dgm:cxn modelId="{F149FF4B-9ACC-46A8-A712-D3B24BD5E2FF}" srcId="{99A2AE55-3673-4080-B3DF-793C3BFA7503}" destId="{FC0AB3AE-51ED-4DED-92F2-E441E30B0769}" srcOrd="1" destOrd="0" parTransId="{6F6AF5F7-1920-479A-A77F-F6647E8E68F3}" sibTransId="{C7A3F98C-D2CF-4F59-8238-D71169E6FDCA}"/>
    <dgm:cxn modelId="{98779A92-5A32-403E-8558-1A94E5517E7F}" type="presOf" srcId="{99A2AE55-3673-4080-B3DF-793C3BFA7503}" destId="{3FE61E7F-972B-4A26-8C36-313BEBF34642}" srcOrd="0" destOrd="0" presId="urn:microsoft.com/office/officeart/2005/8/layout/default"/>
    <dgm:cxn modelId="{13135CB0-CA0D-4344-A3D4-6BAEEB56054F}" srcId="{99A2AE55-3673-4080-B3DF-793C3BFA7503}" destId="{30622117-9546-407E-A23B-01A20AADF4CD}" srcOrd="5" destOrd="0" parTransId="{B9D23B59-C0F9-466E-95AF-50C9E23129D0}" sibTransId="{2BA70993-5DB6-49AD-A8B3-198BD1A344E0}"/>
    <dgm:cxn modelId="{2B62BFEA-36EA-496F-97BA-44DB81625C51}" srcId="{99A2AE55-3673-4080-B3DF-793C3BFA7503}" destId="{DED6901E-241B-478A-B012-7457DE379C67}" srcOrd="0" destOrd="0" parTransId="{9586245C-98D8-4CE3-BBB2-E47C2E84F00F}" sibTransId="{E55D2A64-6004-4857-8362-D8B9F441EC1B}"/>
    <dgm:cxn modelId="{255680FB-FF59-4E8B-983F-3C6A70698A5E}" type="presOf" srcId="{E6823FDB-ED7E-4868-AF73-60B42FAAAA87}" destId="{2A896BAA-4C54-4E1E-AE67-73F1F0D7A072}" srcOrd="0" destOrd="0" presId="urn:microsoft.com/office/officeart/2005/8/layout/default"/>
    <dgm:cxn modelId="{B7CDA436-D8A0-4D3A-9185-45DE0CCE9124}" type="presParOf" srcId="{3FE61E7F-972B-4A26-8C36-313BEBF34642}" destId="{AB97A718-C5E5-4C15-A06D-2637C74D4B27}" srcOrd="0" destOrd="0" presId="urn:microsoft.com/office/officeart/2005/8/layout/default"/>
    <dgm:cxn modelId="{9FD82C7D-A9FB-4D18-83D2-0C32CDFE19C8}" type="presParOf" srcId="{3FE61E7F-972B-4A26-8C36-313BEBF34642}" destId="{29FBD500-134D-4829-93AF-322C9FC8372A}" srcOrd="1" destOrd="0" presId="urn:microsoft.com/office/officeart/2005/8/layout/default"/>
    <dgm:cxn modelId="{7FE4B51F-3805-4468-A5AE-B481EE847BA2}" type="presParOf" srcId="{3FE61E7F-972B-4A26-8C36-313BEBF34642}" destId="{92FFFE62-5C0A-426A-95FB-351788DB45D9}" srcOrd="2" destOrd="0" presId="urn:microsoft.com/office/officeart/2005/8/layout/default"/>
    <dgm:cxn modelId="{18EFCD2B-0E49-4AD5-8AD7-097044E43757}" type="presParOf" srcId="{3FE61E7F-972B-4A26-8C36-313BEBF34642}" destId="{92DE2319-AF2C-4351-8847-B4A0D344E9DE}" srcOrd="3" destOrd="0" presId="urn:microsoft.com/office/officeart/2005/8/layout/default"/>
    <dgm:cxn modelId="{20C0AA26-6E41-4A5A-BE28-B55147780252}" type="presParOf" srcId="{3FE61E7F-972B-4A26-8C36-313BEBF34642}" destId="{84FA7BFE-9A33-4380-A9E3-F4C5369BC659}" srcOrd="4" destOrd="0" presId="urn:microsoft.com/office/officeart/2005/8/layout/default"/>
    <dgm:cxn modelId="{A86C279A-017F-4704-84AC-981E863C81A5}" type="presParOf" srcId="{3FE61E7F-972B-4A26-8C36-313BEBF34642}" destId="{CAD445B8-4FF9-4F4D-BCF0-16650C24CECB}" srcOrd="5" destOrd="0" presId="urn:microsoft.com/office/officeart/2005/8/layout/default"/>
    <dgm:cxn modelId="{9AF35C4B-3620-4D5D-8209-6520F739702E}" type="presParOf" srcId="{3FE61E7F-972B-4A26-8C36-313BEBF34642}" destId="{C1B00393-9DF6-4D0C-A689-5FF12DB2C817}" srcOrd="6" destOrd="0" presId="urn:microsoft.com/office/officeart/2005/8/layout/default"/>
    <dgm:cxn modelId="{7CE6A5B0-2428-4C7F-83BF-150562EEC2FB}" type="presParOf" srcId="{3FE61E7F-972B-4A26-8C36-313BEBF34642}" destId="{129B1B65-E0D1-4DE7-937B-292D2F384D3B}" srcOrd="7" destOrd="0" presId="urn:microsoft.com/office/officeart/2005/8/layout/default"/>
    <dgm:cxn modelId="{BF46CD90-9E12-44D3-B042-2BECA06BB527}" type="presParOf" srcId="{3FE61E7F-972B-4A26-8C36-313BEBF34642}" destId="{2A896BAA-4C54-4E1E-AE67-73F1F0D7A072}" srcOrd="8" destOrd="0" presId="urn:microsoft.com/office/officeart/2005/8/layout/default"/>
    <dgm:cxn modelId="{012BDE5A-25E9-49A1-8D39-F502EF3FA58F}" type="presParOf" srcId="{3FE61E7F-972B-4A26-8C36-313BEBF34642}" destId="{98D0D4D8-1275-40F1-BBE7-3B5BF89039FD}" srcOrd="9" destOrd="0" presId="urn:microsoft.com/office/officeart/2005/8/layout/default"/>
    <dgm:cxn modelId="{0ADFCD41-3BA6-4144-B6EC-C4D2E0AA6B57}" type="presParOf" srcId="{3FE61E7F-972B-4A26-8C36-313BEBF34642}" destId="{CC803EA7-AF0D-4BCB-B84A-BAF1FB863F4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7A718-C5E5-4C15-A06D-2637C74D4B27}">
      <dsp:nvSpPr>
        <dsp:cNvPr id="0" name=""/>
        <dsp:cNvSpPr/>
      </dsp:nvSpPr>
      <dsp:spPr>
        <a:xfrm>
          <a:off x="0" y="4278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google.com</a:t>
          </a:r>
        </a:p>
      </dsp:txBody>
      <dsp:txXfrm>
        <a:off x="0" y="42780"/>
        <a:ext cx="3286125" cy="1971675"/>
      </dsp:txXfrm>
    </dsp:sp>
    <dsp:sp modelId="{92FFFE62-5C0A-426A-95FB-351788DB45D9}">
      <dsp:nvSpPr>
        <dsp:cNvPr id="0" name=""/>
        <dsp:cNvSpPr/>
      </dsp:nvSpPr>
      <dsp:spPr>
        <a:xfrm>
          <a:off x="3614737" y="42780"/>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youtube.com</a:t>
          </a:r>
        </a:p>
      </dsp:txBody>
      <dsp:txXfrm>
        <a:off x="3614737" y="42780"/>
        <a:ext cx="3286125" cy="1971675"/>
      </dsp:txXfrm>
    </dsp:sp>
    <dsp:sp modelId="{84FA7BFE-9A33-4380-A9E3-F4C5369BC659}">
      <dsp:nvSpPr>
        <dsp:cNvPr id="0" name=""/>
        <dsp:cNvSpPr/>
      </dsp:nvSpPr>
      <dsp:spPr>
        <a:xfrm>
          <a:off x="7229475" y="42780"/>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behace.com</a:t>
          </a:r>
        </a:p>
      </dsp:txBody>
      <dsp:txXfrm>
        <a:off x="7229475" y="42780"/>
        <a:ext cx="3286125" cy="1971675"/>
      </dsp:txXfrm>
    </dsp:sp>
    <dsp:sp modelId="{C1B00393-9DF6-4D0C-A689-5FF12DB2C817}">
      <dsp:nvSpPr>
        <dsp:cNvPr id="0" name=""/>
        <dsp:cNvSpPr/>
      </dsp:nvSpPr>
      <dsp:spPr>
        <a:xfrm>
          <a:off x="0" y="2343068"/>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bootstrap.com</a:t>
          </a:r>
        </a:p>
      </dsp:txBody>
      <dsp:txXfrm>
        <a:off x="0" y="2343068"/>
        <a:ext cx="3286125" cy="1971675"/>
      </dsp:txXfrm>
    </dsp:sp>
    <dsp:sp modelId="{2A896BAA-4C54-4E1E-AE67-73F1F0D7A072}">
      <dsp:nvSpPr>
        <dsp:cNvPr id="0" name=""/>
        <dsp:cNvSpPr/>
      </dsp:nvSpPr>
      <dsp:spPr>
        <a:xfrm>
          <a:off x="3614737" y="2343068"/>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github.com</a:t>
          </a:r>
        </a:p>
      </dsp:txBody>
      <dsp:txXfrm>
        <a:off x="3614737" y="2343068"/>
        <a:ext cx="3286125" cy="1971675"/>
      </dsp:txXfrm>
    </dsp:sp>
    <dsp:sp modelId="{CC803EA7-AF0D-4BCB-B84A-BAF1FB863F4C}">
      <dsp:nvSpPr>
        <dsp:cNvPr id="0" name=""/>
        <dsp:cNvSpPr/>
      </dsp:nvSpPr>
      <dsp:spPr>
        <a:xfrm>
          <a:off x="7229475" y="2343068"/>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who.int/health</a:t>
          </a:r>
        </a:p>
      </dsp:txBody>
      <dsp:txXfrm>
        <a:off x="7229475" y="2343068"/>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93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2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616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503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214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687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911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420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903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36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498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355364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ehance.net/gallery/120358999/FlashNode-Covid-Ale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7F578278-52BE-42D7-961A-761C69A49D96}"/>
              </a:ext>
            </a:extLst>
          </p:cNvPr>
          <p:cNvPicPr>
            <a:picLocks noChangeAspect="1"/>
          </p:cNvPicPr>
          <p:nvPr/>
        </p:nvPicPr>
        <p:blipFill rotWithShape="1">
          <a:blip r:embed="rId2">
            <a:extLst>
              <a:ext uri="{28A0092B-C50C-407E-A947-70E740481C1C}">
                <a14:useLocalDpi xmlns:a14="http://schemas.microsoft.com/office/drawing/2010/main" val="0"/>
              </a:ext>
            </a:extLst>
          </a:blip>
          <a:srcRect t="172" r="-1"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8F830B-339E-4C55-AB34-A1608E16AE21}"/>
              </a:ext>
            </a:extLst>
          </p:cNvPr>
          <p:cNvSpPr>
            <a:spLocks noGrp="1"/>
          </p:cNvSpPr>
          <p:nvPr>
            <p:ph type="ctrTitle"/>
          </p:nvPr>
        </p:nvSpPr>
        <p:spPr>
          <a:xfrm>
            <a:off x="350086" y="547088"/>
            <a:ext cx="4023360" cy="3204134"/>
          </a:xfrm>
        </p:spPr>
        <p:txBody>
          <a:bodyPr anchor="b">
            <a:normAutofit/>
          </a:bodyPr>
          <a:lstStyle/>
          <a:p>
            <a:r>
              <a:rPr lang="en-US" sz="4800" dirty="0" err="1"/>
              <a:t>FlashNode</a:t>
            </a:r>
            <a:endParaRPr lang="en-IN" sz="4800" dirty="0"/>
          </a:p>
        </p:txBody>
      </p:sp>
      <p:sp>
        <p:nvSpPr>
          <p:cNvPr id="3" name="Subtitle 2">
            <a:extLst>
              <a:ext uri="{FF2B5EF4-FFF2-40B4-BE49-F238E27FC236}">
                <a16:creationId xmlns:a16="http://schemas.microsoft.com/office/drawing/2014/main" id="{67FF0570-ABB1-444C-ACEC-5190A8CF6367}"/>
              </a:ext>
            </a:extLst>
          </p:cNvPr>
          <p:cNvSpPr>
            <a:spLocks noGrp="1"/>
          </p:cNvSpPr>
          <p:nvPr>
            <p:ph type="subTitle" idx="1"/>
          </p:nvPr>
        </p:nvSpPr>
        <p:spPr>
          <a:xfrm>
            <a:off x="477980" y="4795531"/>
            <a:ext cx="4023359" cy="1208141"/>
          </a:xfrm>
        </p:spPr>
        <p:txBody>
          <a:bodyPr>
            <a:normAutofit/>
          </a:bodyPr>
          <a:lstStyle/>
          <a:p>
            <a:r>
              <a:rPr lang="en-US" sz="2000" dirty="0"/>
              <a:t>Covid Alert</a:t>
            </a:r>
            <a:endParaRPr lang="en-IN" sz="2000"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0806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6804F0-E755-41E0-99B3-20E3019068E9}"/>
              </a:ext>
            </a:extLst>
          </p:cNvPr>
          <p:cNvSpPr>
            <a:spLocks noGrp="1"/>
          </p:cNvSpPr>
          <p:nvPr>
            <p:ph type="title"/>
          </p:nvPr>
        </p:nvSpPr>
        <p:spPr>
          <a:xfrm>
            <a:off x="1045029" y="1092857"/>
            <a:ext cx="3669704" cy="4389120"/>
          </a:xfrm>
        </p:spPr>
        <p:txBody>
          <a:bodyPr>
            <a:normAutofit/>
          </a:bodyPr>
          <a:lstStyle/>
          <a:p>
            <a:r>
              <a:rPr lang="en-US"/>
              <a:t>Upcoming Features</a:t>
            </a:r>
            <a:endParaRPr lang="en-IN" dirty="0"/>
          </a:p>
        </p:txBody>
      </p:sp>
      <p:sp>
        <p:nvSpPr>
          <p:cNvPr id="21"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8DD10C-BE98-4CC1-90DF-BACD9CCF3A90}"/>
              </a:ext>
            </a:extLst>
          </p:cNvPr>
          <p:cNvSpPr>
            <a:spLocks noGrp="1"/>
          </p:cNvSpPr>
          <p:nvPr>
            <p:ph idx="1"/>
          </p:nvPr>
        </p:nvSpPr>
        <p:spPr>
          <a:xfrm>
            <a:off x="5572679" y="1092857"/>
            <a:ext cx="5670087" cy="4389120"/>
          </a:xfrm>
        </p:spPr>
        <p:txBody>
          <a:bodyPr anchor="ctr">
            <a:normAutofit/>
          </a:bodyPr>
          <a:lstStyle/>
          <a:p>
            <a:r>
              <a:rPr lang="en-US" sz="2000" dirty="0"/>
              <a:t>Notification on device related to covid.</a:t>
            </a:r>
          </a:p>
          <a:p>
            <a:r>
              <a:rPr lang="en-US" sz="2000" dirty="0"/>
              <a:t>I</a:t>
            </a:r>
            <a:r>
              <a:rPr lang="en-US" sz="2000"/>
              <a:t>ntegration </a:t>
            </a:r>
            <a:r>
              <a:rPr lang="en-US" sz="2000" dirty="0"/>
              <a:t>of dashboard with josh </a:t>
            </a:r>
            <a:r>
              <a:rPr lang="en-US" sz="2000" dirty="0" err="1"/>
              <a:t>hopkins</a:t>
            </a:r>
            <a:r>
              <a:rPr lang="en-US" sz="2000" dirty="0"/>
              <a:t> data.</a:t>
            </a:r>
          </a:p>
          <a:p>
            <a:r>
              <a:rPr lang="en-US" sz="2000" dirty="0"/>
              <a:t>Better info updates on live map dashboard</a:t>
            </a:r>
            <a:endParaRPr lang="en-IN" sz="2000" dirty="0"/>
          </a:p>
        </p:txBody>
      </p:sp>
      <p:pic>
        <p:nvPicPr>
          <p:cNvPr id="4" name="Picture 3" descr="Shape&#10;&#10;Description automatically generated">
            <a:extLst>
              <a:ext uri="{FF2B5EF4-FFF2-40B4-BE49-F238E27FC236}">
                <a16:creationId xmlns:a16="http://schemas.microsoft.com/office/drawing/2014/main" id="{1EC1949C-3273-4CB4-B6FA-86C7728FC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90599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39BFF7-CA9C-472F-B949-06248348FD24}"/>
              </a:ext>
            </a:extLst>
          </p:cNvPr>
          <p:cNvSpPr>
            <a:spLocks noGrp="1"/>
          </p:cNvSpPr>
          <p:nvPr>
            <p:ph type="title"/>
          </p:nvPr>
        </p:nvSpPr>
        <p:spPr>
          <a:xfrm>
            <a:off x="838200" y="253397"/>
            <a:ext cx="10515600" cy="1273233"/>
          </a:xfrm>
        </p:spPr>
        <p:txBody>
          <a:bodyPr>
            <a:normAutofit/>
          </a:bodyPr>
          <a:lstStyle/>
          <a:p>
            <a:r>
              <a:rPr lang="en-US" dirty="0"/>
              <a:t>Our Team</a:t>
            </a:r>
            <a:endParaRPr lang="en-IN" dirty="0"/>
          </a:p>
        </p:txBody>
      </p:sp>
      <p:sp>
        <p:nvSpPr>
          <p:cNvPr id="2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D6E536-34A8-41D2-B817-72A2C07551E7}"/>
              </a:ext>
            </a:extLst>
          </p:cNvPr>
          <p:cNvSpPr>
            <a:spLocks noGrp="1"/>
          </p:cNvSpPr>
          <p:nvPr>
            <p:ph idx="1"/>
          </p:nvPr>
        </p:nvSpPr>
        <p:spPr>
          <a:xfrm>
            <a:off x="838200" y="2124204"/>
            <a:ext cx="10515600" cy="3694176"/>
          </a:xfrm>
        </p:spPr>
        <p:txBody>
          <a:bodyPr>
            <a:noAutofit/>
          </a:bodyPr>
          <a:lstStyle/>
          <a:p>
            <a:pPr marL="0" indent="0">
              <a:lnSpc>
                <a:spcPct val="100000"/>
              </a:lnSpc>
              <a:buNone/>
            </a:pPr>
            <a:r>
              <a:rPr lang="en-US" sz="2000" b="0" i="0" dirty="0">
                <a:effectLst/>
                <a:latin typeface="Google Sans Display"/>
              </a:rPr>
              <a:t>We are Maharaja Agrasen Institute of Technology's first-year B.Tech Information Technology students.</a:t>
            </a:r>
          </a:p>
          <a:p>
            <a:pPr marL="0" indent="0">
              <a:lnSpc>
                <a:spcPct val="100000"/>
              </a:lnSpc>
              <a:buNone/>
            </a:pPr>
            <a:r>
              <a:rPr lang="en-US" sz="2000" b="1" dirty="0">
                <a:latin typeface="Google Sans Display"/>
              </a:rPr>
              <a:t>Backend Developers:</a:t>
            </a:r>
            <a:endParaRPr lang="en-US" sz="2000" b="1" i="0" dirty="0">
              <a:effectLst/>
              <a:latin typeface="Google Sans Display"/>
            </a:endParaRPr>
          </a:p>
          <a:p>
            <a:pPr marL="0" indent="0">
              <a:lnSpc>
                <a:spcPct val="100000"/>
              </a:lnSpc>
              <a:buNone/>
            </a:pPr>
            <a:r>
              <a:rPr lang="en-US" sz="1600" b="1" i="0" dirty="0">
                <a:effectLst/>
                <a:latin typeface="Google Sans Display"/>
              </a:rPr>
              <a:t>Shreesh Kumar Jha:</a:t>
            </a:r>
            <a:r>
              <a:rPr lang="en-US" sz="1600" b="0" i="0" dirty="0">
                <a:effectLst/>
                <a:latin typeface="Google Sans Display"/>
              </a:rPr>
              <a:t> For my team, I worked as a backend developer and created the Face Mask Alert and Covid Dashboard for the web page. I also worked on documentation of the project on GitHub.</a:t>
            </a:r>
          </a:p>
          <a:p>
            <a:pPr marL="0" indent="0">
              <a:lnSpc>
                <a:spcPct val="100000"/>
              </a:lnSpc>
              <a:buNone/>
            </a:pPr>
            <a:r>
              <a:rPr lang="en-US" sz="1600" b="1" i="0" dirty="0">
                <a:effectLst/>
                <a:latin typeface="Google Sans Display"/>
              </a:rPr>
              <a:t>Parth Pasricha</a:t>
            </a:r>
            <a:r>
              <a:rPr lang="en-US" sz="1600" b="0" i="0" dirty="0">
                <a:effectLst/>
                <a:latin typeface="Google Sans Display"/>
              </a:rPr>
              <a:t>: I created Social Distancing Alert as a backend engineer for my team.</a:t>
            </a:r>
          </a:p>
          <a:p>
            <a:pPr marL="0" indent="0">
              <a:lnSpc>
                <a:spcPct val="100000"/>
              </a:lnSpc>
              <a:buNone/>
            </a:pPr>
            <a:br>
              <a:rPr lang="en-US" sz="2000" dirty="0">
                <a:latin typeface="Google Sans Display"/>
              </a:rPr>
            </a:br>
            <a:r>
              <a:rPr lang="en-US" sz="2000" b="1" i="0" dirty="0">
                <a:effectLst/>
                <a:latin typeface="Google Sans Display"/>
              </a:rPr>
              <a:t>Front Developers:</a:t>
            </a:r>
          </a:p>
          <a:p>
            <a:pPr marL="0" indent="0">
              <a:lnSpc>
                <a:spcPct val="100000"/>
              </a:lnSpc>
              <a:buNone/>
            </a:pPr>
            <a:br>
              <a:rPr lang="en-US" sz="2000" dirty="0">
                <a:latin typeface="Google Sans Display"/>
              </a:rPr>
            </a:br>
            <a:r>
              <a:rPr lang="en-US" sz="1600" b="1" i="0" dirty="0">
                <a:effectLst/>
                <a:latin typeface="Google Sans Display"/>
              </a:rPr>
              <a:t>Abheet Sethi: </a:t>
            </a:r>
            <a:r>
              <a:rPr lang="en-US" sz="1600" i="0" dirty="0">
                <a:effectLst/>
                <a:latin typeface="Google Sans Display"/>
              </a:rPr>
              <a:t>For my team, I worked as a frontend developer, responsible for website design and development, video editing, and presentation creation</a:t>
            </a:r>
            <a:r>
              <a:rPr lang="en-US" sz="2000" i="0" dirty="0">
                <a:effectLst/>
                <a:latin typeface="Google Sans Display"/>
              </a:rPr>
              <a:t>.</a:t>
            </a:r>
          </a:p>
          <a:p>
            <a:pPr marL="0" indent="0">
              <a:lnSpc>
                <a:spcPct val="100000"/>
              </a:lnSpc>
              <a:buNone/>
            </a:pPr>
            <a:r>
              <a:rPr lang="en-US" sz="1600" b="1" i="0" dirty="0">
                <a:effectLst/>
                <a:latin typeface="Google Sans Display"/>
              </a:rPr>
              <a:t>Vidhi Jain: </a:t>
            </a:r>
            <a:r>
              <a:rPr lang="en-US" sz="1600" i="0" dirty="0">
                <a:effectLst/>
                <a:latin typeface="Google Sans Display"/>
              </a:rPr>
              <a:t>I created all of the content on the website and conducted all of the research necessary to deliver relevant material.</a:t>
            </a:r>
            <a:endParaRPr lang="en-IN" sz="1600" dirty="0">
              <a:latin typeface="Google Sans Display"/>
            </a:endParaRPr>
          </a:p>
        </p:txBody>
      </p:sp>
      <p:pic>
        <p:nvPicPr>
          <p:cNvPr id="4" name="Picture 3" descr="Shape&#10;&#10;Description automatically generated">
            <a:extLst>
              <a:ext uri="{FF2B5EF4-FFF2-40B4-BE49-F238E27FC236}">
                <a16:creationId xmlns:a16="http://schemas.microsoft.com/office/drawing/2014/main" id="{0DF60566-34FA-4F13-ABB3-3A0EFFF77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91344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27E34-9605-4E2F-B51E-9286A0E7D6BD}"/>
              </a:ext>
            </a:extLst>
          </p:cNvPr>
          <p:cNvSpPr>
            <a:spLocks noGrp="1"/>
          </p:cNvSpPr>
          <p:nvPr>
            <p:ph type="title"/>
          </p:nvPr>
        </p:nvSpPr>
        <p:spPr>
          <a:xfrm>
            <a:off x="841248" y="256032"/>
            <a:ext cx="10506456" cy="1014984"/>
          </a:xfrm>
        </p:spPr>
        <p:txBody>
          <a:bodyPr anchor="b">
            <a:normAutofit/>
          </a:bodyPr>
          <a:lstStyle/>
          <a:p>
            <a:r>
              <a:rPr lang="en-US" dirty="0"/>
              <a:t>Bibliography </a:t>
            </a:r>
            <a:endParaRPr lang="en-IN" dirty="0"/>
          </a:p>
        </p:txBody>
      </p:sp>
      <p:sp>
        <p:nvSpPr>
          <p:cNvPr id="18"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4E991295-07EB-47E3-9AA2-864718B85458}"/>
              </a:ext>
            </a:extLst>
          </p:cNvPr>
          <p:cNvGraphicFramePr>
            <a:graphicFrameLocks noGrp="1"/>
          </p:cNvGraphicFramePr>
          <p:nvPr>
            <p:ph idx="1"/>
            <p:extLst>
              <p:ext uri="{D42A27DB-BD31-4B8C-83A1-F6EECF244321}">
                <p14:modId xmlns:p14="http://schemas.microsoft.com/office/powerpoint/2010/main" val="14134784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Shape&#10;&#10;Description automatically generated">
            <a:extLst>
              <a:ext uri="{FF2B5EF4-FFF2-40B4-BE49-F238E27FC236}">
                <a16:creationId xmlns:a16="http://schemas.microsoft.com/office/drawing/2014/main" id="{B6C4299E-49EC-44BF-A141-34A3DFFBED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97782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7DC873E1-92A1-4E38-9A12-278B5441F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934" y="103980"/>
            <a:ext cx="4825099" cy="21166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330F32-9005-44A4-8DEB-BA07358FE300}"/>
              </a:ext>
            </a:extLst>
          </p:cNvPr>
          <p:cNvSpPr>
            <a:spLocks noGrp="1"/>
          </p:cNvSpPr>
          <p:nvPr>
            <p:ph idx="1"/>
          </p:nvPr>
        </p:nvSpPr>
        <p:spPr>
          <a:xfrm>
            <a:off x="841248" y="3502152"/>
            <a:ext cx="10506456" cy="2670048"/>
          </a:xfrm>
        </p:spPr>
        <p:txBody>
          <a:bodyPr>
            <a:normAutofit/>
          </a:bodyPr>
          <a:lstStyle/>
          <a:p>
            <a:pPr marL="0" indent="0">
              <a:buNone/>
            </a:pPr>
            <a:r>
              <a:rPr lang="en-US" sz="2000" dirty="0"/>
              <a:t>We are all aware of the global and economic impact of Sars-Covid19. Authorities are attempting to control the chaos that has erupted as a result of the public's fear. Covid-Alert is a tiny endeavor aimed at calming and informing people about the Covid-19 pandemic and assisting them in understanding what they need to do to stay safe from it. It also provides authorities with a remedy. It is simple to build and scale without requiring a lot of resources.</a:t>
            </a:r>
            <a:endParaRPr lang="en-IN" sz="2000" dirty="0"/>
          </a:p>
        </p:txBody>
      </p:sp>
      <p:sp>
        <p:nvSpPr>
          <p:cNvPr id="2" name="Title 1">
            <a:extLst>
              <a:ext uri="{FF2B5EF4-FFF2-40B4-BE49-F238E27FC236}">
                <a16:creationId xmlns:a16="http://schemas.microsoft.com/office/drawing/2014/main" id="{5A494077-B54E-45ED-A2FA-CAE23C83E89D}"/>
              </a:ext>
            </a:extLst>
          </p:cNvPr>
          <p:cNvSpPr>
            <a:spLocks noGrp="1"/>
          </p:cNvSpPr>
          <p:nvPr>
            <p:ph type="title"/>
          </p:nvPr>
        </p:nvSpPr>
        <p:spPr>
          <a:xfrm>
            <a:off x="841249" y="941832"/>
            <a:ext cx="10506456" cy="2057400"/>
          </a:xfrm>
        </p:spPr>
        <p:txBody>
          <a:bodyPr anchor="b">
            <a:normAutofit/>
          </a:bodyPr>
          <a:lstStyle/>
          <a:p>
            <a:r>
              <a:rPr lang="en-US" sz="5000" dirty="0">
                <a:solidFill>
                  <a:srgbClr val="FF0000"/>
                </a:solidFill>
              </a:rPr>
              <a:t>Our Inspiration</a:t>
            </a:r>
            <a:endParaRPr lang="en-IN" sz="5000" dirty="0">
              <a:solidFill>
                <a:srgbClr val="FF0000"/>
              </a:solidFill>
            </a:endParaRPr>
          </a:p>
        </p:txBody>
      </p:sp>
    </p:spTree>
    <p:extLst>
      <p:ext uri="{BB962C8B-B14F-4D97-AF65-F5344CB8AC3E}">
        <p14:creationId xmlns:p14="http://schemas.microsoft.com/office/powerpoint/2010/main" val="2344351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F60FD-C529-4D4F-939B-EA700097DBD4}"/>
              </a:ext>
            </a:extLst>
          </p:cNvPr>
          <p:cNvSpPr>
            <a:spLocks noGrp="1"/>
          </p:cNvSpPr>
          <p:nvPr>
            <p:ph type="title"/>
          </p:nvPr>
        </p:nvSpPr>
        <p:spPr>
          <a:xfrm>
            <a:off x="5296874" y="1076324"/>
            <a:ext cx="6272784" cy="1535051"/>
          </a:xfrm>
        </p:spPr>
        <p:txBody>
          <a:bodyPr anchor="b">
            <a:normAutofit/>
          </a:bodyPr>
          <a:lstStyle/>
          <a:p>
            <a:r>
              <a:rPr lang="en-US" sz="5200" dirty="0"/>
              <a:t>Vision, Mission and Goal</a:t>
            </a:r>
            <a:endParaRPr lang="en-IN" sz="5200" dirty="0"/>
          </a:p>
        </p:txBody>
      </p:sp>
      <p:pic>
        <p:nvPicPr>
          <p:cNvPr id="4" name="Picture 3" descr="Shape&#10;&#10;Description automatically generated">
            <a:extLst>
              <a:ext uri="{FF2B5EF4-FFF2-40B4-BE49-F238E27FC236}">
                <a16:creationId xmlns:a16="http://schemas.microsoft.com/office/drawing/2014/main" id="{603852D4-0BCB-425D-94C8-DB88A80AA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21307"/>
            <a:ext cx="4217332" cy="3342234"/>
          </a:xfrm>
          <a:prstGeom prst="rect">
            <a:avLst/>
          </a:prstGeom>
        </p:spPr>
      </p:pic>
      <p:sp>
        <p:nvSpPr>
          <p:cNvPr id="53"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C6A01E-033A-4F36-B2F9-AD7ECF0AE9C9}"/>
              </a:ext>
            </a:extLst>
          </p:cNvPr>
          <p:cNvSpPr>
            <a:spLocks noGrp="1"/>
          </p:cNvSpPr>
          <p:nvPr>
            <p:ph idx="1"/>
          </p:nvPr>
        </p:nvSpPr>
        <p:spPr>
          <a:xfrm>
            <a:off x="5296874" y="3351276"/>
            <a:ext cx="6272784" cy="2825686"/>
          </a:xfrm>
        </p:spPr>
        <p:txBody>
          <a:bodyPr>
            <a:normAutofit/>
          </a:bodyPr>
          <a:lstStyle/>
          <a:p>
            <a:pPr marL="0" indent="0">
              <a:buNone/>
            </a:pPr>
            <a:r>
              <a:rPr lang="en-US" sz="1800" dirty="0"/>
              <a:t>Our goal is to </a:t>
            </a:r>
            <a:r>
              <a:rPr lang="en-US" sz="1800" dirty="0">
                <a:solidFill>
                  <a:srgbClr val="00B050"/>
                </a:solidFill>
              </a:rPr>
              <a:t>consolidate</a:t>
            </a:r>
            <a:r>
              <a:rPr lang="en-US" sz="1800" dirty="0"/>
              <a:t> the Covid-19 </a:t>
            </a:r>
            <a:r>
              <a:rPr lang="en-US" sz="1800" dirty="0">
                <a:solidFill>
                  <a:schemeClr val="accent4"/>
                </a:solidFill>
              </a:rPr>
              <a:t>data</a:t>
            </a:r>
            <a:r>
              <a:rPr lang="en-US" sz="1800" dirty="0"/>
              <a:t> and make it </a:t>
            </a:r>
            <a:r>
              <a:rPr lang="en-US" sz="1800" dirty="0">
                <a:solidFill>
                  <a:srgbClr val="7030A0"/>
                </a:solidFill>
              </a:rPr>
              <a:t>available</a:t>
            </a:r>
            <a:r>
              <a:rPr lang="en-US" sz="1800" dirty="0"/>
              <a:t> and helpful across the country.</a:t>
            </a:r>
          </a:p>
          <a:p>
            <a:pPr marL="0" indent="0">
              <a:buNone/>
            </a:pPr>
            <a:r>
              <a:rPr lang="en-US" sz="1800" dirty="0"/>
              <a:t>We are </a:t>
            </a:r>
            <a:r>
              <a:rPr lang="en-US" sz="1800" dirty="0">
                <a:solidFill>
                  <a:schemeClr val="accent1">
                    <a:lumMod val="75000"/>
                  </a:schemeClr>
                </a:solidFill>
              </a:rPr>
              <a:t>dedicated</a:t>
            </a:r>
            <a:r>
              <a:rPr lang="en-US" sz="1800" dirty="0"/>
              <a:t> to making India a Covid-free country.</a:t>
            </a:r>
          </a:p>
          <a:p>
            <a:pPr marL="0" indent="0">
              <a:buNone/>
            </a:pPr>
            <a:r>
              <a:rPr lang="en-US" sz="1800" dirty="0">
                <a:solidFill>
                  <a:srgbClr val="0070C0"/>
                </a:solidFill>
              </a:rPr>
              <a:t>Discipline</a:t>
            </a:r>
            <a:r>
              <a:rPr lang="en-US" sz="1800" dirty="0"/>
              <a:t> and accurate </a:t>
            </a:r>
            <a:r>
              <a:rPr lang="en-US" sz="1800" dirty="0">
                <a:solidFill>
                  <a:schemeClr val="accent4"/>
                </a:solidFill>
              </a:rPr>
              <a:t>information</a:t>
            </a:r>
            <a:r>
              <a:rPr lang="en-US" sz="1800" dirty="0"/>
              <a:t> are the keys to saving oneself in this time.</a:t>
            </a:r>
          </a:p>
          <a:p>
            <a:pPr marL="0" indent="0">
              <a:buNone/>
            </a:pPr>
            <a:r>
              <a:rPr lang="en-US" sz="1800" dirty="0"/>
              <a:t>As a result, we'd like to introduce our product: </a:t>
            </a:r>
            <a:r>
              <a:rPr lang="en-US" sz="1800" dirty="0">
                <a:solidFill>
                  <a:schemeClr val="accent5">
                    <a:lumMod val="75000"/>
                  </a:schemeClr>
                </a:solidFill>
              </a:rPr>
              <a:t>Covid-Alert</a:t>
            </a:r>
          </a:p>
          <a:p>
            <a:endParaRPr lang="en-IN" sz="1800" dirty="0"/>
          </a:p>
        </p:txBody>
      </p:sp>
      <p:sp>
        <p:nvSpPr>
          <p:cNvPr id="5" name="TextBox 4">
            <a:extLst>
              <a:ext uri="{FF2B5EF4-FFF2-40B4-BE49-F238E27FC236}">
                <a16:creationId xmlns:a16="http://schemas.microsoft.com/office/drawing/2014/main" id="{1892E3D7-21E7-4CDB-A079-E8DB0EACF81E}"/>
              </a:ext>
            </a:extLst>
          </p:cNvPr>
          <p:cNvSpPr txBox="1"/>
          <p:nvPr/>
        </p:nvSpPr>
        <p:spPr>
          <a:xfrm>
            <a:off x="2236132" y="5702686"/>
            <a:ext cx="2438400" cy="246221"/>
          </a:xfrm>
          <a:prstGeom prst="rect">
            <a:avLst/>
          </a:prstGeom>
          <a:noFill/>
        </p:spPr>
        <p:txBody>
          <a:bodyPr wrap="square" rtlCol="0">
            <a:spAutoFit/>
          </a:bodyPr>
          <a:lstStyle/>
          <a:p>
            <a:endParaRPr lang="en-IN" sz="1000" dirty="0"/>
          </a:p>
        </p:txBody>
      </p:sp>
    </p:spTree>
    <p:extLst>
      <p:ext uri="{BB962C8B-B14F-4D97-AF65-F5344CB8AC3E}">
        <p14:creationId xmlns:p14="http://schemas.microsoft.com/office/powerpoint/2010/main" val="372946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76024B02-E9DE-461A-8C2D-5D6D3476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2C9A9-6FDC-41C0-A6A9-EA42ED412DC6}"/>
              </a:ext>
            </a:extLst>
          </p:cNvPr>
          <p:cNvSpPr>
            <a:spLocks noGrp="1"/>
          </p:cNvSpPr>
          <p:nvPr>
            <p:ph type="title"/>
          </p:nvPr>
        </p:nvSpPr>
        <p:spPr>
          <a:xfrm>
            <a:off x="838200" y="566928"/>
            <a:ext cx="4572000" cy="1161288"/>
          </a:xfrm>
        </p:spPr>
        <p:txBody>
          <a:bodyPr vert="horz" lIns="91440" tIns="45720" rIns="91440" bIns="45720" rtlCol="0" anchor="b">
            <a:normAutofit/>
          </a:bodyPr>
          <a:lstStyle/>
          <a:p>
            <a:r>
              <a:rPr lang="en-US" sz="3600" dirty="0"/>
              <a:t>What it does</a:t>
            </a:r>
          </a:p>
        </p:txBody>
      </p:sp>
      <p:sp>
        <p:nvSpPr>
          <p:cNvPr id="4" name="TextBox 3">
            <a:extLst>
              <a:ext uri="{FF2B5EF4-FFF2-40B4-BE49-F238E27FC236}">
                <a16:creationId xmlns:a16="http://schemas.microsoft.com/office/drawing/2014/main" id="{4300F7F4-1F6E-429E-A6C2-A121614390B6}"/>
              </a:ext>
            </a:extLst>
          </p:cNvPr>
          <p:cNvSpPr txBox="1"/>
          <p:nvPr/>
        </p:nvSpPr>
        <p:spPr>
          <a:xfrm>
            <a:off x="838200" y="2057400"/>
            <a:ext cx="4572000" cy="3776472"/>
          </a:xfrm>
          <a:prstGeom prst="rect">
            <a:avLst/>
          </a:prstGeom>
        </p:spPr>
        <p:txBody>
          <a:bodyPr vert="horz" lIns="91440" tIns="45720" rIns="91440" bIns="45720" rtlCol="0">
            <a:normAutofit/>
          </a:bodyPr>
          <a:lstStyle/>
          <a:p>
            <a:r>
              <a:rPr lang="en-US" sz="1800" dirty="0"/>
              <a:t>Essentially, we provide a platform for the general public to view all relevant Covid-19 </a:t>
            </a:r>
            <a:r>
              <a:rPr lang="en-US" sz="1800" dirty="0">
                <a:solidFill>
                  <a:schemeClr val="accent4"/>
                </a:solidFill>
              </a:rPr>
              <a:t>information</a:t>
            </a:r>
            <a:r>
              <a:rPr lang="en-US" sz="1800" dirty="0"/>
              <a:t> (such as the number of cases, origin, and how they can save themselves) as well as a software for </a:t>
            </a:r>
            <a:r>
              <a:rPr lang="en-US" sz="1800" dirty="0">
                <a:solidFill>
                  <a:srgbClr val="7030A0"/>
                </a:solidFill>
              </a:rPr>
              <a:t>government agencies </a:t>
            </a:r>
            <a:r>
              <a:rPr lang="en-US" sz="1800" dirty="0"/>
              <a:t>to </a:t>
            </a:r>
            <a:r>
              <a:rPr lang="en-US" sz="1800" dirty="0">
                <a:solidFill>
                  <a:srgbClr val="00B0F0"/>
                </a:solidFill>
              </a:rPr>
              <a:t>protect</a:t>
            </a:r>
            <a:r>
              <a:rPr lang="en-US" sz="1800" dirty="0"/>
              <a:t> and </a:t>
            </a:r>
            <a:r>
              <a:rPr lang="en-US" sz="1800" dirty="0">
                <a:solidFill>
                  <a:srgbClr val="00B0F0"/>
                </a:solidFill>
              </a:rPr>
              <a:t>track people </a:t>
            </a:r>
            <a:r>
              <a:rPr lang="en-US" sz="1800" dirty="0"/>
              <a:t>who are not </a:t>
            </a:r>
            <a:r>
              <a:rPr lang="en-US" sz="1800" dirty="0">
                <a:solidFill>
                  <a:schemeClr val="accent3">
                    <a:lumMod val="75000"/>
                  </a:schemeClr>
                </a:solidFill>
              </a:rPr>
              <a:t>wearing masks </a:t>
            </a:r>
            <a:r>
              <a:rPr lang="en-US" sz="1800" dirty="0"/>
              <a:t>or </a:t>
            </a:r>
            <a:r>
              <a:rPr lang="en-US" sz="1800" dirty="0">
                <a:solidFill>
                  <a:schemeClr val="accent3">
                    <a:lumMod val="75000"/>
                  </a:schemeClr>
                </a:solidFill>
              </a:rPr>
              <a:t>following social distancing </a:t>
            </a:r>
            <a:r>
              <a:rPr lang="en-US" sz="1800" dirty="0"/>
              <a:t>norms. Government agencies can use this information to take appropriate action against the </a:t>
            </a:r>
            <a:r>
              <a:rPr lang="en-US" sz="1800" dirty="0">
                <a:solidFill>
                  <a:srgbClr val="FF0000"/>
                </a:solidFill>
              </a:rPr>
              <a:t>violators</a:t>
            </a:r>
            <a:r>
              <a:rPr lang="en-US" sz="1800" dirty="0"/>
              <a:t>, as a result, people's health is </a:t>
            </a:r>
            <a:r>
              <a:rPr lang="en-US" sz="1800" dirty="0">
                <a:solidFill>
                  <a:srgbClr val="00B0F0"/>
                </a:solidFill>
              </a:rPr>
              <a:t>protected</a:t>
            </a:r>
            <a:r>
              <a:rPr lang="en-US" sz="1800" dirty="0"/>
              <a:t>.</a:t>
            </a:r>
            <a:endParaRPr lang="en-IN" sz="1800" dirty="0"/>
          </a:p>
        </p:txBody>
      </p:sp>
      <p:pic>
        <p:nvPicPr>
          <p:cNvPr id="12" name="Picture 11" descr="Icon&#10;&#10;Description automatically generated">
            <a:extLst>
              <a:ext uri="{FF2B5EF4-FFF2-40B4-BE49-F238E27FC236}">
                <a16:creationId xmlns:a16="http://schemas.microsoft.com/office/drawing/2014/main" id="{E9ABC836-A1AF-468B-BFBA-FC5795B63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128" y="883249"/>
            <a:ext cx="1978689" cy="1978689"/>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0BA8BEB4-F74A-4E59-9BB1-F5868AC85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004" y="1908963"/>
            <a:ext cx="1804482" cy="1804482"/>
          </a:xfrm>
          <a:prstGeom prst="rect">
            <a:avLst/>
          </a:prstGeom>
        </p:spPr>
      </p:pic>
      <p:pic>
        <p:nvPicPr>
          <p:cNvPr id="10" name="Picture 9" descr="Diagram&#10;&#10;Description automatically generated with low confidence">
            <a:extLst>
              <a:ext uri="{FF2B5EF4-FFF2-40B4-BE49-F238E27FC236}">
                <a16:creationId xmlns:a16="http://schemas.microsoft.com/office/drawing/2014/main" id="{B7231E9D-41C1-4FF4-A4D1-30118B6FD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1656" y="3591172"/>
            <a:ext cx="2613471" cy="1573508"/>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70E00659-279C-4209-B055-490BEB991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2" y="2427200"/>
            <a:ext cx="2266070" cy="1604071"/>
          </a:xfrm>
          <a:prstGeom prst="rect">
            <a:avLst/>
          </a:prstGeom>
        </p:spPr>
      </p:pic>
      <p:sp>
        <p:nvSpPr>
          <p:cNvPr id="24" name="Rectangle 18">
            <a:extLst>
              <a:ext uri="{FF2B5EF4-FFF2-40B4-BE49-F238E27FC236}">
                <a16:creationId xmlns:a16="http://schemas.microsoft.com/office/drawing/2014/main" id="{57AF882C-175B-49BE-9BF5-D081F17D2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0">
            <a:extLst>
              <a:ext uri="{FF2B5EF4-FFF2-40B4-BE49-F238E27FC236}">
                <a16:creationId xmlns:a16="http://schemas.microsoft.com/office/drawing/2014/main" id="{A3090662-CAD4-4A54-9F26-DF4753B5E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descr="Shape&#10;&#10;Description automatically generated">
            <a:extLst>
              <a:ext uri="{FF2B5EF4-FFF2-40B4-BE49-F238E27FC236}">
                <a16:creationId xmlns:a16="http://schemas.microsoft.com/office/drawing/2014/main" id="{06FC415D-DA63-45BF-A58E-388A1F30AE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pic>
        <p:nvPicPr>
          <p:cNvPr id="29" name="Picture 28" descr="A picture containing map&#10;&#10;Description automatically generated">
            <a:extLst>
              <a:ext uri="{FF2B5EF4-FFF2-40B4-BE49-F238E27FC236}">
                <a16:creationId xmlns:a16="http://schemas.microsoft.com/office/drawing/2014/main" id="{9218FB02-6695-42F6-980C-A8C4EFB3D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1113" y="3834724"/>
            <a:ext cx="1760126" cy="1640543"/>
          </a:xfrm>
          <a:prstGeom prst="rect">
            <a:avLst/>
          </a:prstGeom>
        </p:spPr>
      </p:pic>
    </p:spTree>
    <p:extLst>
      <p:ext uri="{BB962C8B-B14F-4D97-AF65-F5344CB8AC3E}">
        <p14:creationId xmlns:p14="http://schemas.microsoft.com/office/powerpoint/2010/main" val="212774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1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0EF06-150D-49BF-B195-2883F0EC2576}"/>
              </a:ext>
            </a:extLst>
          </p:cNvPr>
          <p:cNvSpPr>
            <a:spLocks noGrp="1"/>
          </p:cNvSpPr>
          <p:nvPr>
            <p:ph type="title"/>
          </p:nvPr>
        </p:nvSpPr>
        <p:spPr>
          <a:xfrm>
            <a:off x="621792" y="1161288"/>
            <a:ext cx="3602736" cy="4526280"/>
          </a:xfrm>
        </p:spPr>
        <p:txBody>
          <a:bodyPr>
            <a:normAutofit/>
          </a:bodyPr>
          <a:lstStyle/>
          <a:p>
            <a:r>
              <a:rPr lang="en-US" sz="3600" dirty="0"/>
              <a:t>How we built it</a:t>
            </a:r>
            <a:endParaRPr lang="en-IN" sz="3600" dirty="0"/>
          </a:p>
        </p:txBody>
      </p:sp>
      <p:sp>
        <p:nvSpPr>
          <p:cNvPr id="36"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2068D8-5ACD-41B6-A425-D1685DFE190E}"/>
              </a:ext>
            </a:extLst>
          </p:cNvPr>
          <p:cNvSpPr>
            <a:spLocks noGrp="1"/>
          </p:cNvSpPr>
          <p:nvPr>
            <p:ph idx="1"/>
          </p:nvPr>
        </p:nvSpPr>
        <p:spPr>
          <a:xfrm>
            <a:off x="5434149" y="932688"/>
            <a:ext cx="5916603" cy="4992624"/>
          </a:xfrm>
        </p:spPr>
        <p:txBody>
          <a:bodyPr anchor="ctr">
            <a:normAutofit/>
          </a:bodyPr>
          <a:lstStyle/>
          <a:p>
            <a:pPr marL="0" indent="0">
              <a:buNone/>
            </a:pPr>
            <a:r>
              <a:rPr lang="en-US" sz="2000" dirty="0">
                <a:latin typeface="Circular"/>
              </a:rPr>
              <a:t>The Web-page and the Covid Alert software was built on </a:t>
            </a:r>
            <a:r>
              <a:rPr lang="en-US" sz="2000" b="1" dirty="0">
                <a:solidFill>
                  <a:srgbClr val="00B0F0"/>
                </a:solidFill>
                <a:latin typeface="Circular"/>
              </a:rPr>
              <a:t>Visual Studio Code</a:t>
            </a:r>
            <a:r>
              <a:rPr lang="en-US" sz="2000" dirty="0">
                <a:latin typeface="Circular"/>
              </a:rPr>
              <a:t>.</a:t>
            </a:r>
            <a:endParaRPr lang="en-US" sz="2000" dirty="0">
              <a:solidFill>
                <a:srgbClr val="00B0F0"/>
              </a:solidFill>
              <a:latin typeface="Circular"/>
            </a:endParaRPr>
          </a:p>
          <a:p>
            <a:pPr marL="0" indent="0">
              <a:buNone/>
            </a:pPr>
            <a:r>
              <a:rPr lang="en-US" sz="2000" b="0" i="0" dirty="0">
                <a:effectLst/>
                <a:latin typeface="Circular"/>
              </a:rPr>
              <a:t>We have used </a:t>
            </a:r>
            <a:r>
              <a:rPr lang="en-US" sz="2000" b="1" i="0" dirty="0">
                <a:effectLst/>
                <a:latin typeface="Circular"/>
              </a:rPr>
              <a:t>deep learning- TensorFlow and Keras </a:t>
            </a:r>
            <a:r>
              <a:rPr lang="en-US" sz="2000" b="0" i="0" dirty="0">
                <a:effectLst/>
                <a:latin typeface="Circular"/>
              </a:rPr>
              <a:t>and some acknowledgeable references to develop our face detector and distancing model . </a:t>
            </a:r>
          </a:p>
          <a:p>
            <a:pPr marL="0" indent="0">
              <a:buNone/>
            </a:pPr>
            <a:r>
              <a:rPr lang="en-US" sz="2000" b="0" i="0" dirty="0">
                <a:effectLst/>
                <a:latin typeface="Circular"/>
              </a:rPr>
              <a:t>We have made full use of </a:t>
            </a:r>
            <a:r>
              <a:rPr lang="en-US" sz="2000" b="1" i="0" dirty="0">
                <a:solidFill>
                  <a:srgbClr val="7030A0"/>
                </a:solidFill>
                <a:effectLst/>
                <a:latin typeface="Circular"/>
              </a:rPr>
              <a:t>Adobe Premiere Pro</a:t>
            </a:r>
            <a:r>
              <a:rPr lang="en-US" sz="2000" b="0" i="0" dirty="0">
                <a:effectLst/>
                <a:latin typeface="Circular"/>
              </a:rPr>
              <a:t>, </a:t>
            </a:r>
            <a:r>
              <a:rPr lang="en-US" sz="2000" b="1" i="0" dirty="0">
                <a:solidFill>
                  <a:schemeClr val="accent5">
                    <a:lumMod val="75000"/>
                  </a:schemeClr>
                </a:solidFill>
                <a:effectLst/>
                <a:latin typeface="Circular"/>
              </a:rPr>
              <a:t>Bootstrap</a:t>
            </a:r>
            <a:r>
              <a:rPr lang="en-US" sz="2000" b="0" i="0" dirty="0">
                <a:effectLst/>
                <a:latin typeface="Circular"/>
              </a:rPr>
              <a:t>, </a:t>
            </a:r>
            <a:r>
              <a:rPr lang="en-US" sz="2000" b="1" i="0" dirty="0">
                <a:solidFill>
                  <a:srgbClr val="FF0000"/>
                </a:solidFill>
                <a:effectLst/>
                <a:latin typeface="Circular"/>
              </a:rPr>
              <a:t>Google suite</a:t>
            </a:r>
            <a:r>
              <a:rPr lang="en-US" sz="2000" b="0" i="0" dirty="0">
                <a:effectLst/>
                <a:latin typeface="Circular"/>
              </a:rPr>
              <a:t>, and </a:t>
            </a:r>
            <a:r>
              <a:rPr lang="en-US" sz="2000" b="1" i="0" dirty="0">
                <a:solidFill>
                  <a:srgbClr val="00B050"/>
                </a:solidFill>
                <a:effectLst/>
                <a:latin typeface="Circular"/>
              </a:rPr>
              <a:t>Microsoft 365 </a:t>
            </a:r>
            <a:r>
              <a:rPr lang="en-US" sz="2000" b="0" i="0" dirty="0">
                <a:effectLst/>
                <a:latin typeface="Circular"/>
              </a:rPr>
              <a:t>to create our website and design.</a:t>
            </a:r>
            <a:endParaRPr lang="en-US" sz="2000" dirty="0"/>
          </a:p>
          <a:p>
            <a:pPr marL="0" indent="0">
              <a:buNone/>
            </a:pPr>
            <a:endParaRPr lang="en-IN" sz="2000" dirty="0"/>
          </a:p>
        </p:txBody>
      </p:sp>
      <p:pic>
        <p:nvPicPr>
          <p:cNvPr id="6" name="Picture 5" descr="Shape&#10;&#10;Description automatically generated">
            <a:extLst>
              <a:ext uri="{FF2B5EF4-FFF2-40B4-BE49-F238E27FC236}">
                <a16:creationId xmlns:a16="http://schemas.microsoft.com/office/drawing/2014/main" id="{C1EB50C0-F196-49FB-853B-36F901AA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pic>
        <p:nvPicPr>
          <p:cNvPr id="8" name="Picture 7" descr="Logo, company name&#10;&#10;Description automatically generated">
            <a:extLst>
              <a:ext uri="{FF2B5EF4-FFF2-40B4-BE49-F238E27FC236}">
                <a16:creationId xmlns:a16="http://schemas.microsoft.com/office/drawing/2014/main" id="{B59EB2C9-BAB8-49E8-917D-C23C26BE1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939" y="5883270"/>
            <a:ext cx="1641074" cy="820537"/>
          </a:xfrm>
          <a:prstGeom prst="rect">
            <a:avLst/>
          </a:prstGeom>
        </p:spPr>
      </p:pic>
      <p:pic>
        <p:nvPicPr>
          <p:cNvPr id="10" name="Picture 9" descr="Shape, square&#10;&#10;Description automatically generated">
            <a:extLst>
              <a:ext uri="{FF2B5EF4-FFF2-40B4-BE49-F238E27FC236}">
                <a16:creationId xmlns:a16="http://schemas.microsoft.com/office/drawing/2014/main" id="{0FF86A02-4CA1-4E63-8298-1B4304AA4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688" y="5781265"/>
            <a:ext cx="1361373" cy="922542"/>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E3F2F3FA-A1D2-43D5-82CB-A6012F2D38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756" y="5883270"/>
            <a:ext cx="859478" cy="682125"/>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75D1DDAA-E8D2-4B39-83FD-9D856CDFAA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5912" y="5883270"/>
            <a:ext cx="922542" cy="922542"/>
          </a:xfrm>
          <a:prstGeom prst="rect">
            <a:avLst/>
          </a:prstGeom>
        </p:spPr>
      </p:pic>
      <p:pic>
        <p:nvPicPr>
          <p:cNvPr id="28" name="Picture 27" descr="A picture containing text, monitor, screen, sign&#10;&#10;Description automatically generated">
            <a:extLst>
              <a:ext uri="{FF2B5EF4-FFF2-40B4-BE49-F238E27FC236}">
                <a16:creationId xmlns:a16="http://schemas.microsoft.com/office/drawing/2014/main" id="{CBF0BC1A-0ACE-40E4-BCCE-517C679FFB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1397" y="5846984"/>
            <a:ext cx="754696" cy="754696"/>
          </a:xfrm>
          <a:prstGeom prst="rect">
            <a:avLst/>
          </a:prstGeom>
        </p:spPr>
      </p:pic>
    </p:spTree>
    <p:extLst>
      <p:ext uri="{BB962C8B-B14F-4D97-AF65-F5344CB8AC3E}">
        <p14:creationId xmlns:p14="http://schemas.microsoft.com/office/powerpoint/2010/main" val="52051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71C959-17B6-4F88-A4C0-8F9593FA5C36}"/>
              </a:ext>
            </a:extLst>
          </p:cNvPr>
          <p:cNvSpPr>
            <a:spLocks noGrp="1"/>
          </p:cNvSpPr>
          <p:nvPr>
            <p:ph type="title"/>
          </p:nvPr>
        </p:nvSpPr>
        <p:spPr>
          <a:xfrm>
            <a:off x="838200" y="253397"/>
            <a:ext cx="10515600" cy="1273233"/>
          </a:xfrm>
        </p:spPr>
        <p:txBody>
          <a:bodyPr>
            <a:normAutofit/>
          </a:bodyPr>
          <a:lstStyle/>
          <a:p>
            <a:r>
              <a:rPr lang="en-US" dirty="0"/>
              <a:t>Challenges Faced by us</a:t>
            </a:r>
            <a:endParaRPr lang="en-IN" dirty="0"/>
          </a:p>
        </p:txBody>
      </p:sp>
      <p:sp>
        <p:nvSpPr>
          <p:cNvPr id="52"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2">
            <a:extLst>
              <a:ext uri="{FF2B5EF4-FFF2-40B4-BE49-F238E27FC236}">
                <a16:creationId xmlns:a16="http://schemas.microsoft.com/office/drawing/2014/main" id="{34182BF9-8236-4C96-940E-53CEF4E2D467}"/>
              </a:ext>
            </a:extLst>
          </p:cNvPr>
          <p:cNvSpPr>
            <a:spLocks noGrp="1"/>
          </p:cNvSpPr>
          <p:nvPr>
            <p:ph idx="1"/>
          </p:nvPr>
        </p:nvSpPr>
        <p:spPr>
          <a:xfrm>
            <a:off x="838200" y="2478024"/>
            <a:ext cx="10515600" cy="3694176"/>
          </a:xfrm>
        </p:spPr>
        <p:txBody>
          <a:bodyPr>
            <a:normAutofit/>
          </a:bodyPr>
          <a:lstStyle/>
          <a:p>
            <a:r>
              <a:rPr lang="en-US" sz="2200" b="0" i="0" dirty="0">
                <a:effectLst/>
                <a:latin typeface="Circular"/>
              </a:rPr>
              <a:t>The application of tensor and Keras for detecting mask was a huge difficulty for us in the backend, therefore we enlisted some help in constructing the script to train the system to recognize people with and without mask.</a:t>
            </a:r>
            <a:endParaRPr lang="en-US" sz="2200" dirty="0">
              <a:latin typeface="Circular"/>
            </a:endParaRPr>
          </a:p>
          <a:p>
            <a:r>
              <a:rPr lang="en-US" sz="2200" b="0" i="0" dirty="0">
                <a:effectLst/>
                <a:latin typeface="Circular"/>
              </a:rPr>
              <a:t>We discovered that deciding on a webpage design is much more difficult than it appears and is seemingly impossible to figure out in a few hours. We got a lot of help from the internet.</a:t>
            </a:r>
            <a:endParaRPr lang="en-IN" sz="2200" dirty="0"/>
          </a:p>
        </p:txBody>
      </p:sp>
      <p:pic>
        <p:nvPicPr>
          <p:cNvPr id="32" name="Picture 31" descr="Shape&#10;&#10;Description automatically generated">
            <a:extLst>
              <a:ext uri="{FF2B5EF4-FFF2-40B4-BE49-F238E27FC236}">
                <a16:creationId xmlns:a16="http://schemas.microsoft.com/office/drawing/2014/main" id="{859049E9-6EEA-4BFE-9F19-615376754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04307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0A05691-F36F-44DD-904C-144D68CA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74BC9FE6-9F79-49A9-A2F3-506246011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57" y="585216"/>
            <a:ext cx="2267104" cy="2338913"/>
          </a:xfrm>
          <a:prstGeom prst="rect">
            <a:avLst/>
          </a:prstGeom>
        </p:spPr>
      </p:pic>
      <p:pic>
        <p:nvPicPr>
          <p:cNvPr id="12" name="Picture 11" descr="Diagram&#10;&#10;Description automatically generated">
            <a:extLst>
              <a:ext uri="{FF2B5EF4-FFF2-40B4-BE49-F238E27FC236}">
                <a16:creationId xmlns:a16="http://schemas.microsoft.com/office/drawing/2014/main" id="{0073439B-1FDF-4F5F-ADC1-D03570E81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236" y="892573"/>
            <a:ext cx="2873667" cy="1724200"/>
          </a:xfrm>
          <a:prstGeom prst="rect">
            <a:avLst/>
          </a:prstGeom>
        </p:spPr>
      </p:pic>
      <p:pic>
        <p:nvPicPr>
          <p:cNvPr id="6" name="Picture 5" descr="A picture containing appliance&#10;&#10;Description automatically generated">
            <a:extLst>
              <a:ext uri="{FF2B5EF4-FFF2-40B4-BE49-F238E27FC236}">
                <a16:creationId xmlns:a16="http://schemas.microsoft.com/office/drawing/2014/main" id="{59B616AC-98E6-4BE3-9B7F-BEFC24EA9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46" y="3122251"/>
            <a:ext cx="5459185" cy="3057144"/>
          </a:xfrm>
          <a:prstGeom prst="rect">
            <a:avLst/>
          </a:prstGeom>
        </p:spPr>
      </p:pic>
      <p:sp useBgFill="1">
        <p:nvSpPr>
          <p:cNvPr id="37" name="Rectangle 2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4892"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3098DB-B435-4A60-8AD1-BE9B1FF1A3A8}"/>
              </a:ext>
            </a:extLst>
          </p:cNvPr>
          <p:cNvSpPr>
            <a:spLocks noGrp="1"/>
          </p:cNvSpPr>
          <p:nvPr>
            <p:ph type="title"/>
          </p:nvPr>
        </p:nvSpPr>
        <p:spPr>
          <a:xfrm>
            <a:off x="7313516" y="978408"/>
            <a:ext cx="4056530" cy="1106424"/>
          </a:xfrm>
        </p:spPr>
        <p:txBody>
          <a:bodyPr>
            <a:normAutofit/>
          </a:bodyPr>
          <a:lstStyle/>
          <a:p>
            <a:r>
              <a:rPr lang="en-US" sz="2400" i="0">
                <a:effectLst/>
              </a:rPr>
              <a:t>Accomplishments that we're proud of</a:t>
            </a:r>
            <a:br>
              <a:rPr lang="en-US" sz="2400" b="0" i="0">
                <a:effectLst/>
                <a:latin typeface="Circular"/>
              </a:rPr>
            </a:br>
            <a:endParaRPr lang="en-IN" sz="2400"/>
          </a:p>
        </p:txBody>
      </p:sp>
      <p:sp>
        <p:nvSpPr>
          <p:cNvPr id="38" name="Rectangle 2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884"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2776"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E187C0-2223-4524-B0A2-E774ABF03132}"/>
              </a:ext>
            </a:extLst>
          </p:cNvPr>
          <p:cNvSpPr>
            <a:spLocks noGrp="1"/>
          </p:cNvSpPr>
          <p:nvPr>
            <p:ph idx="1"/>
          </p:nvPr>
        </p:nvSpPr>
        <p:spPr>
          <a:xfrm>
            <a:off x="7313516" y="2359152"/>
            <a:ext cx="4056530" cy="3429000"/>
          </a:xfrm>
        </p:spPr>
        <p:txBody>
          <a:bodyPr>
            <a:normAutofit/>
          </a:bodyPr>
          <a:lstStyle/>
          <a:p>
            <a:pPr marL="0" indent="0">
              <a:lnSpc>
                <a:spcPct val="100000"/>
              </a:lnSpc>
              <a:buNone/>
            </a:pPr>
            <a:r>
              <a:rPr lang="en-US" sz="1400" b="0" i="0">
                <a:effectLst/>
                <a:latin typeface="Google Sans Display"/>
              </a:rPr>
              <a:t>After spending a lot of time researching the only thing that came close to our idea – Making India Corona free and spreading awareness – we created a service that not only has a clean, minimalistic UI/UX, but also doesn't require any training to use, saving both government agencies and our users money and time. The fact that we could code in an almost replica of our design prototype into the final product was an impressive achievement for us. We also explored and delved into many new technologies. It was a remarkable feat for us to be able to code in an almost exact reproduction of our design prototype into the final product. We also looked into and learned about a variety of new technology.</a:t>
            </a:r>
            <a:endParaRPr lang="en-IN" sz="1400">
              <a:latin typeface="Google Sans Display"/>
            </a:endParaRPr>
          </a:p>
        </p:txBody>
      </p:sp>
      <p:pic>
        <p:nvPicPr>
          <p:cNvPr id="4" name="Picture 3" descr="Shape&#10;&#10;Description automatically generated">
            <a:extLst>
              <a:ext uri="{FF2B5EF4-FFF2-40B4-BE49-F238E27FC236}">
                <a16:creationId xmlns:a16="http://schemas.microsoft.com/office/drawing/2014/main" id="{43A5717C-2DB7-4603-AC48-A6FF9B323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6101" y="142437"/>
            <a:ext cx="1397891" cy="1106424"/>
          </a:xfrm>
          <a:prstGeom prst="rect">
            <a:avLst/>
          </a:prstGeom>
        </p:spPr>
      </p:pic>
    </p:spTree>
    <p:extLst>
      <p:ext uri="{BB962C8B-B14F-4D97-AF65-F5344CB8AC3E}">
        <p14:creationId xmlns:p14="http://schemas.microsoft.com/office/powerpoint/2010/main" val="12906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50BF9-10C3-4443-958D-11090A6E8434}"/>
              </a:ext>
            </a:extLst>
          </p:cNvPr>
          <p:cNvSpPr>
            <a:spLocks noGrp="1"/>
          </p:cNvSpPr>
          <p:nvPr>
            <p:ph type="title"/>
          </p:nvPr>
        </p:nvSpPr>
        <p:spPr>
          <a:xfrm>
            <a:off x="621792" y="1161288"/>
            <a:ext cx="3602736" cy="4526280"/>
          </a:xfrm>
        </p:spPr>
        <p:txBody>
          <a:bodyPr>
            <a:normAutofit/>
          </a:bodyPr>
          <a:lstStyle/>
          <a:p>
            <a:r>
              <a:rPr lang="en-IN" i="0">
                <a:effectLst/>
              </a:rPr>
              <a:t>What we learned</a:t>
            </a:r>
            <a:br>
              <a:rPr lang="en-IN" b="0" i="0">
                <a:effectLst/>
                <a:latin typeface="Circular"/>
              </a:rPr>
            </a:br>
            <a:endParaRPr lang="en-IN"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0A4F1C-2EBF-4B85-97BC-699DD35FB75E}"/>
              </a:ext>
            </a:extLst>
          </p:cNvPr>
          <p:cNvSpPr>
            <a:spLocks noGrp="1"/>
          </p:cNvSpPr>
          <p:nvPr>
            <p:ph idx="1"/>
          </p:nvPr>
        </p:nvSpPr>
        <p:spPr>
          <a:xfrm>
            <a:off x="5434149" y="932688"/>
            <a:ext cx="5916603" cy="4992624"/>
          </a:xfrm>
        </p:spPr>
        <p:txBody>
          <a:bodyPr anchor="ctr">
            <a:normAutofit/>
          </a:bodyPr>
          <a:lstStyle/>
          <a:p>
            <a:pPr marL="0" indent="0">
              <a:buNone/>
            </a:pPr>
            <a:r>
              <a:rPr lang="en-US" sz="2000" b="0" i="0" dirty="0">
                <a:effectLst/>
                <a:latin typeface="Google Sans Display"/>
              </a:rPr>
              <a:t>We discovered more about the what and why of our country's sudden increase in Covid instances. There appeared to be no answer to the difficulties being solved, which led to the creation of our project. We learned how to use </a:t>
            </a:r>
            <a:r>
              <a:rPr lang="en-US" sz="2000" b="0" i="0" dirty="0">
                <a:solidFill>
                  <a:schemeClr val="accent4"/>
                </a:solidFill>
                <a:effectLst/>
                <a:latin typeface="Google Sans Display"/>
              </a:rPr>
              <a:t>Tensor</a:t>
            </a:r>
            <a:r>
              <a:rPr lang="en-US" sz="2000" b="0" i="0" dirty="0">
                <a:effectLst/>
                <a:latin typeface="Google Sans Display"/>
              </a:rPr>
              <a:t>, </a:t>
            </a:r>
            <a:r>
              <a:rPr lang="en-US" sz="2000" b="0" i="0" dirty="0">
                <a:solidFill>
                  <a:schemeClr val="accent3"/>
                </a:solidFill>
                <a:effectLst/>
                <a:latin typeface="Google Sans Display"/>
              </a:rPr>
              <a:t>Keras</a:t>
            </a:r>
            <a:r>
              <a:rPr lang="en-US" sz="2000" b="0" i="0" dirty="0">
                <a:effectLst/>
                <a:latin typeface="Google Sans Display"/>
              </a:rPr>
              <a:t>, </a:t>
            </a:r>
            <a:r>
              <a:rPr lang="en-US" sz="2000" b="0" i="0" dirty="0">
                <a:solidFill>
                  <a:schemeClr val="accent2"/>
                </a:solidFill>
                <a:effectLst/>
                <a:latin typeface="Google Sans Display"/>
              </a:rPr>
              <a:t>Mapbox</a:t>
            </a:r>
            <a:r>
              <a:rPr lang="en-US" sz="2000" b="0" i="0" dirty="0">
                <a:effectLst/>
                <a:latin typeface="Google Sans Display"/>
              </a:rPr>
              <a:t>, and a variety of useful algorithms like </a:t>
            </a:r>
            <a:r>
              <a:rPr lang="en-US" sz="2000" b="0" i="0" dirty="0">
                <a:solidFill>
                  <a:schemeClr val="accent1"/>
                </a:solidFill>
                <a:effectLst/>
                <a:latin typeface="Google Sans Display"/>
              </a:rPr>
              <a:t>Viola-Jones</a:t>
            </a:r>
            <a:r>
              <a:rPr lang="en-US" sz="2000" b="0" i="0" dirty="0">
                <a:effectLst/>
                <a:latin typeface="Google Sans Display"/>
              </a:rPr>
              <a:t>, </a:t>
            </a:r>
            <a:r>
              <a:rPr lang="en-US" sz="2000" b="0" i="0" dirty="0">
                <a:solidFill>
                  <a:schemeClr val="accent3">
                    <a:lumMod val="75000"/>
                  </a:schemeClr>
                </a:solidFill>
                <a:effectLst/>
                <a:latin typeface="Google Sans Display"/>
              </a:rPr>
              <a:t>Centroid-Tracking</a:t>
            </a:r>
            <a:r>
              <a:rPr lang="en-US" sz="2000" b="0" i="0" dirty="0">
                <a:effectLst/>
                <a:latin typeface="Google Sans Display"/>
              </a:rPr>
              <a:t>, and </a:t>
            </a:r>
            <a:r>
              <a:rPr lang="en-US" sz="2000" b="0" i="0" dirty="0">
                <a:solidFill>
                  <a:srgbClr val="7030A0"/>
                </a:solidFill>
                <a:effectLst/>
                <a:latin typeface="Google Sans Display"/>
              </a:rPr>
              <a:t>Non Max Suppression</a:t>
            </a:r>
            <a:r>
              <a:rPr lang="en-US" sz="2000" b="0" i="0" dirty="0">
                <a:effectLst/>
                <a:latin typeface="Google Sans Display"/>
              </a:rPr>
              <a:t>.</a:t>
            </a:r>
            <a:endParaRPr lang="en-IN" sz="2000" b="1" dirty="0">
              <a:latin typeface="Google Sans Display"/>
            </a:endParaRPr>
          </a:p>
        </p:txBody>
      </p:sp>
      <p:pic>
        <p:nvPicPr>
          <p:cNvPr id="4" name="Picture 3" descr="Shape&#10;&#10;Description automatically generated">
            <a:extLst>
              <a:ext uri="{FF2B5EF4-FFF2-40B4-BE49-F238E27FC236}">
                <a16:creationId xmlns:a16="http://schemas.microsoft.com/office/drawing/2014/main" id="{C886FC13-7104-47F5-A2F2-F55A6C73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267067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5378B9-5E34-4EF7-8C42-434A827C6F8C}"/>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dirty="0"/>
              <a:t>Glimpse of our Work</a:t>
            </a:r>
            <a:endParaRPr lang="en-US"/>
          </a:p>
        </p:txBody>
      </p:sp>
      <p:sp>
        <p:nvSpPr>
          <p:cNvPr id="50" name="Rectangle 4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ADC07288-3319-48E2-A432-E4931FB18766}"/>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a:lnSpc>
                <a:spcPct val="110000"/>
              </a:lnSpc>
              <a:spcAft>
                <a:spcPts val="600"/>
              </a:spcAft>
            </a:pPr>
            <a:r>
              <a:rPr lang="en-US" sz="2000">
                <a:hlinkClick r:id="rId2"/>
              </a:rPr>
              <a:t>https://www.behance.net/gallery/120358999/FlashNode-Covid-Alert</a:t>
            </a:r>
            <a:endParaRPr lang="en-US" sz="2000"/>
          </a:p>
          <a:p>
            <a:pPr indent="-228600">
              <a:lnSpc>
                <a:spcPct val="110000"/>
              </a:lnSpc>
              <a:spcAft>
                <a:spcPts val="600"/>
              </a:spcAft>
              <a:buFont typeface="Arial" panose="020B0604020202020204" pitchFamily="34" charset="0"/>
              <a:buChar char="•"/>
            </a:pPr>
            <a:endParaRPr lang="en-US" sz="2000" dirty="0"/>
          </a:p>
        </p:txBody>
      </p:sp>
      <p:pic>
        <p:nvPicPr>
          <p:cNvPr id="8" name="Picture 7" descr="Shape&#10;&#10;Description automatically generated">
            <a:extLst>
              <a:ext uri="{FF2B5EF4-FFF2-40B4-BE49-F238E27FC236}">
                <a16:creationId xmlns:a16="http://schemas.microsoft.com/office/drawing/2014/main" id="{205C6A8F-CEF9-4A6C-AEA5-068021B62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446" y="103812"/>
            <a:ext cx="1480790" cy="1172038"/>
          </a:xfrm>
          <a:prstGeom prst="rect">
            <a:avLst/>
          </a:prstGeom>
        </p:spPr>
      </p:pic>
    </p:spTree>
    <p:extLst>
      <p:ext uri="{BB962C8B-B14F-4D97-AF65-F5344CB8AC3E}">
        <p14:creationId xmlns:p14="http://schemas.microsoft.com/office/powerpoint/2010/main" val="332305249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422</TotalTime>
  <Words>780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Circular</vt:lpstr>
      <vt:lpstr>Google Sans Display</vt:lpstr>
      <vt:lpstr>AccentBoxVTI</vt:lpstr>
      <vt:lpstr>FlashNode</vt:lpstr>
      <vt:lpstr>Our Inspiration</vt:lpstr>
      <vt:lpstr>Vision, Mission and Goal</vt:lpstr>
      <vt:lpstr>What it does</vt:lpstr>
      <vt:lpstr>How we built it</vt:lpstr>
      <vt:lpstr>Challenges Faced by us</vt:lpstr>
      <vt:lpstr>Accomplishments that we're proud of </vt:lpstr>
      <vt:lpstr>What we learned </vt:lpstr>
      <vt:lpstr>Glimpse of our Work</vt:lpstr>
      <vt:lpstr>Upcoming Features</vt:lpstr>
      <vt:lpstr>Our Team</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Abheet Sethi</dc:creator>
  <cp:lastModifiedBy>Abheet Sethi</cp:lastModifiedBy>
  <cp:revision>15</cp:revision>
  <dcterms:created xsi:type="dcterms:W3CDTF">2021-05-27T12:24:13Z</dcterms:created>
  <dcterms:modified xsi:type="dcterms:W3CDTF">2021-05-27T19:45:20Z</dcterms:modified>
</cp:coreProperties>
</file>