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
      <p:font typeface="Amatic SC"/>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maticSC-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de9f1b65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de9f1b65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52f0ee9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52f0ee9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de9f1b65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de9f1b65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de9f1b6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e9f1b6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de9f1b65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de9f1b65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e9f1b65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e9f1b65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de9f1b65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de9f1b65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52f0ee9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d52f0ee9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de9f1b65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de9f1b65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62" name="Google Shape;62;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63" name="Google Shape;63;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65" name="Google Shape;65;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1pPr>
            <a:lvl2pPr lvl="1"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2pPr>
            <a:lvl3pPr lvl="2"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3pPr>
            <a:lvl4pPr lvl="3"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4pPr>
            <a:lvl5pPr lvl="4"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5pPr>
            <a:lvl6pPr lvl="5"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6pPr>
            <a:lvl7pPr lvl="6"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7pPr>
            <a:lvl8pPr lvl="7"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8pPr>
            <a:lvl9pPr lvl="8" algn="ctr">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9pPr>
          </a:lstStyle>
          <a:p/>
        </p:txBody>
      </p:sp>
      <p:sp>
        <p:nvSpPr>
          <p:cNvPr id="66" name="Google Shape;6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67"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308775" y="770525"/>
            <a:ext cx="2866800" cy="3753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3" name="Google Shape;73;p14"/>
          <p:cNvSpPr txBox="1"/>
          <p:nvPr>
            <p:ph idx="1" type="body"/>
          </p:nvPr>
        </p:nvSpPr>
        <p:spPr>
          <a:xfrm>
            <a:off x="4022850" y="770525"/>
            <a:ext cx="4919400" cy="3811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74" name="Google Shape;7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75" name="Shape 75"/>
        <p:cNvGrpSpPr/>
        <p:nvPr/>
      </p:nvGrpSpPr>
      <p:grpSpPr>
        <a:xfrm>
          <a:off x="0" y="0"/>
          <a:ext cx="0" cy="0"/>
          <a:chOff x="0" y="0"/>
          <a:chExt cx="0" cy="0"/>
        </a:xfrm>
      </p:grpSpPr>
      <p:sp>
        <p:nvSpPr>
          <p:cNvPr id="76" name="Google Shape;76;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308775" y="770525"/>
            <a:ext cx="2866800" cy="3753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81" name="Google Shape;81;p15"/>
          <p:cNvSpPr txBox="1"/>
          <p:nvPr>
            <p:ph idx="1" type="body"/>
          </p:nvPr>
        </p:nvSpPr>
        <p:spPr>
          <a:xfrm>
            <a:off x="4022850" y="770525"/>
            <a:ext cx="4919400" cy="3811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82" name="Google Shape;8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83" name="Shape 83"/>
        <p:cNvGrpSpPr/>
        <p:nvPr/>
      </p:nvGrpSpPr>
      <p:grpSpPr>
        <a:xfrm>
          <a:off x="0" y="0"/>
          <a:ext cx="0" cy="0"/>
          <a:chOff x="0" y="0"/>
          <a:chExt cx="0" cy="0"/>
        </a:xfrm>
      </p:grpSpPr>
      <p:sp>
        <p:nvSpPr>
          <p:cNvPr id="84" name="Google Shape;84;p16"/>
          <p:cNvSpPr/>
          <p:nvPr/>
        </p:nvSpPr>
        <p:spPr>
          <a:xfrm>
            <a:off x="0" y="0"/>
            <a:ext cx="9144000" cy="5143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6"/>
          <p:cNvSpPr txBox="1"/>
          <p:nvPr>
            <p:ph idx="1" type="body"/>
          </p:nvPr>
        </p:nvSpPr>
        <p:spPr>
          <a:xfrm>
            <a:off x="185350" y="632025"/>
            <a:ext cx="2683200" cy="37065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94" name="Google Shape;94;p17"/>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95" name="Google Shape;9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spTree>
      <p:nvGrpSpPr>
        <p:cNvPr id="96" name="Shape 96"/>
        <p:cNvGrpSpPr/>
        <p:nvPr/>
      </p:nvGrpSpPr>
      <p:grpSpPr>
        <a:xfrm>
          <a:off x="0" y="0"/>
          <a:ext cx="0" cy="0"/>
          <a:chOff x="0" y="0"/>
          <a:chExt cx="0" cy="0"/>
        </a:xfrm>
      </p:grpSpPr>
      <p:sp>
        <p:nvSpPr>
          <p:cNvPr id="97" name="Google Shape;97;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552075" y="619500"/>
            <a:ext cx="2910900" cy="3904500"/>
          </a:xfrm>
          <a:prstGeom prst="rect">
            <a:avLst/>
          </a:prstGeom>
          <a:noFill/>
          <a:ln cap="flat" cmpd="sng" w="152400">
            <a:solidFill>
              <a:srgbClr val="37474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896275" y="971750"/>
            <a:ext cx="4353300" cy="1661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100" name="Google Shape;100;p18"/>
          <p:cNvSpPr txBox="1"/>
          <p:nvPr>
            <p:ph idx="1" type="body"/>
          </p:nvPr>
        </p:nvSpPr>
        <p:spPr>
          <a:xfrm>
            <a:off x="5319800" y="971750"/>
            <a:ext cx="3312300" cy="28863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1" name="Google Shape;101;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7">
    <p:spTree>
      <p:nvGrpSpPr>
        <p:cNvPr id="102" name="Shape 102"/>
        <p:cNvGrpSpPr/>
        <p:nvPr/>
      </p:nvGrpSpPr>
      <p:grpSpPr>
        <a:xfrm>
          <a:off x="0" y="0"/>
          <a:ext cx="0" cy="0"/>
          <a:chOff x="0" y="0"/>
          <a:chExt cx="0" cy="0"/>
        </a:xfrm>
      </p:grpSpPr>
      <p:sp>
        <p:nvSpPr>
          <p:cNvPr id="103" name="Google Shape;103;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2" y="5085675"/>
            <a:ext cx="9144000" cy="57900"/>
          </a:xfrm>
          <a:prstGeom prst="rect">
            <a:avLst/>
          </a:prstGeom>
          <a:solidFill>
            <a:srgbClr val="C53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5085676"/>
            <a:ext cx="3048000" cy="579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3047999" y="5085676"/>
            <a:ext cx="3048000" cy="579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1002900" y="1018675"/>
            <a:ext cx="7138200" cy="1263600"/>
          </a:xfrm>
          <a:prstGeom prst="rect">
            <a:avLst/>
          </a:prstGeom>
          <a:noFill/>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b="1" sz="3600">
                <a:solidFill>
                  <a:srgbClr val="000000"/>
                </a:solidFill>
              </a:defRPr>
            </a:lvl1pPr>
            <a:lvl2pPr lvl="1" algn="l">
              <a:lnSpc>
                <a:spcPct val="100000"/>
              </a:lnSpc>
              <a:spcBef>
                <a:spcPts val="0"/>
              </a:spcBef>
              <a:spcAft>
                <a:spcPts val="0"/>
              </a:spcAft>
              <a:buClr>
                <a:srgbClr val="000000"/>
              </a:buClr>
              <a:buSzPts val="3600"/>
              <a:buNone/>
              <a:defRPr b="1" sz="3600">
                <a:solidFill>
                  <a:srgbClr val="000000"/>
                </a:solidFill>
              </a:defRPr>
            </a:lvl2pPr>
            <a:lvl3pPr lvl="2" algn="l">
              <a:lnSpc>
                <a:spcPct val="100000"/>
              </a:lnSpc>
              <a:spcBef>
                <a:spcPts val="0"/>
              </a:spcBef>
              <a:spcAft>
                <a:spcPts val="0"/>
              </a:spcAft>
              <a:buClr>
                <a:srgbClr val="000000"/>
              </a:buClr>
              <a:buSzPts val="3600"/>
              <a:buNone/>
              <a:defRPr b="1" sz="3600">
                <a:solidFill>
                  <a:srgbClr val="000000"/>
                </a:solidFill>
              </a:defRPr>
            </a:lvl3pPr>
            <a:lvl4pPr lvl="3" algn="l">
              <a:lnSpc>
                <a:spcPct val="100000"/>
              </a:lnSpc>
              <a:spcBef>
                <a:spcPts val="0"/>
              </a:spcBef>
              <a:spcAft>
                <a:spcPts val="0"/>
              </a:spcAft>
              <a:buClr>
                <a:srgbClr val="000000"/>
              </a:buClr>
              <a:buSzPts val="3600"/>
              <a:buNone/>
              <a:defRPr b="1" sz="3600">
                <a:solidFill>
                  <a:srgbClr val="000000"/>
                </a:solidFill>
              </a:defRPr>
            </a:lvl4pPr>
            <a:lvl5pPr lvl="4" algn="l">
              <a:lnSpc>
                <a:spcPct val="100000"/>
              </a:lnSpc>
              <a:spcBef>
                <a:spcPts val="0"/>
              </a:spcBef>
              <a:spcAft>
                <a:spcPts val="0"/>
              </a:spcAft>
              <a:buClr>
                <a:srgbClr val="000000"/>
              </a:buClr>
              <a:buSzPts val="3600"/>
              <a:buNone/>
              <a:defRPr b="1" sz="3600">
                <a:solidFill>
                  <a:srgbClr val="000000"/>
                </a:solidFill>
              </a:defRPr>
            </a:lvl5pPr>
            <a:lvl6pPr lvl="5" algn="l">
              <a:lnSpc>
                <a:spcPct val="100000"/>
              </a:lnSpc>
              <a:spcBef>
                <a:spcPts val="0"/>
              </a:spcBef>
              <a:spcAft>
                <a:spcPts val="0"/>
              </a:spcAft>
              <a:buClr>
                <a:srgbClr val="000000"/>
              </a:buClr>
              <a:buSzPts val="3600"/>
              <a:buNone/>
              <a:defRPr b="1" sz="3600">
                <a:solidFill>
                  <a:srgbClr val="000000"/>
                </a:solidFill>
              </a:defRPr>
            </a:lvl6pPr>
            <a:lvl7pPr lvl="6" algn="l">
              <a:lnSpc>
                <a:spcPct val="100000"/>
              </a:lnSpc>
              <a:spcBef>
                <a:spcPts val="0"/>
              </a:spcBef>
              <a:spcAft>
                <a:spcPts val="0"/>
              </a:spcAft>
              <a:buClr>
                <a:srgbClr val="000000"/>
              </a:buClr>
              <a:buSzPts val="3600"/>
              <a:buNone/>
              <a:defRPr b="1" sz="3600">
                <a:solidFill>
                  <a:srgbClr val="000000"/>
                </a:solidFill>
              </a:defRPr>
            </a:lvl7pPr>
            <a:lvl8pPr lvl="7" algn="l">
              <a:lnSpc>
                <a:spcPct val="100000"/>
              </a:lnSpc>
              <a:spcBef>
                <a:spcPts val="0"/>
              </a:spcBef>
              <a:spcAft>
                <a:spcPts val="0"/>
              </a:spcAft>
              <a:buClr>
                <a:srgbClr val="000000"/>
              </a:buClr>
              <a:buSzPts val="3600"/>
              <a:buNone/>
              <a:defRPr b="1" sz="3600">
                <a:solidFill>
                  <a:srgbClr val="000000"/>
                </a:solidFill>
              </a:defRPr>
            </a:lvl8pPr>
            <a:lvl9pPr lvl="8" algn="l">
              <a:lnSpc>
                <a:spcPct val="100000"/>
              </a:lnSpc>
              <a:spcBef>
                <a:spcPts val="0"/>
              </a:spcBef>
              <a:spcAft>
                <a:spcPts val="0"/>
              </a:spcAft>
              <a:buClr>
                <a:srgbClr val="000000"/>
              </a:buClr>
              <a:buSzPts val="3600"/>
              <a:buNone/>
              <a:defRPr b="1" sz="3600">
                <a:solidFill>
                  <a:srgbClr val="000000"/>
                </a:solidFill>
              </a:defRPr>
            </a:lvl9pPr>
          </a:lstStyle>
          <a:p/>
        </p:txBody>
      </p:sp>
      <p:sp>
        <p:nvSpPr>
          <p:cNvPr id="108" name="Google Shape;108;p19"/>
          <p:cNvSpPr txBox="1"/>
          <p:nvPr>
            <p:ph idx="1" type="body"/>
          </p:nvPr>
        </p:nvSpPr>
        <p:spPr>
          <a:xfrm>
            <a:off x="1002900" y="2535725"/>
            <a:ext cx="7138200" cy="1741500"/>
          </a:xfrm>
          <a:prstGeom prst="rect">
            <a:avLst/>
          </a:prstGeom>
          <a:noFill/>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rgbClr val="666666"/>
              </a:buClr>
              <a:buSzPts val="1400"/>
              <a:buChar char="●"/>
              <a:defRPr sz="1400">
                <a:solidFill>
                  <a:srgbClr val="666666"/>
                </a:solidFill>
              </a:defRPr>
            </a:lvl1pPr>
            <a:lvl2pPr indent="-304800" lvl="1" marL="914400" algn="ctr">
              <a:lnSpc>
                <a:spcPct val="115000"/>
              </a:lnSpc>
              <a:spcBef>
                <a:spcPts val="1600"/>
              </a:spcBef>
              <a:spcAft>
                <a:spcPts val="0"/>
              </a:spcAft>
              <a:buClr>
                <a:srgbClr val="666666"/>
              </a:buClr>
              <a:buSzPts val="1200"/>
              <a:buChar char="○"/>
              <a:defRPr sz="1200">
                <a:solidFill>
                  <a:srgbClr val="666666"/>
                </a:solidFill>
              </a:defRPr>
            </a:lvl2pPr>
            <a:lvl3pPr indent="-304800" lvl="2" marL="1371600" algn="ctr">
              <a:lnSpc>
                <a:spcPct val="115000"/>
              </a:lnSpc>
              <a:spcBef>
                <a:spcPts val="1600"/>
              </a:spcBef>
              <a:spcAft>
                <a:spcPts val="0"/>
              </a:spcAft>
              <a:buClr>
                <a:srgbClr val="666666"/>
              </a:buClr>
              <a:buSzPts val="1200"/>
              <a:buChar char="■"/>
              <a:defRPr sz="1200">
                <a:solidFill>
                  <a:srgbClr val="666666"/>
                </a:solidFill>
              </a:defRPr>
            </a:lvl3pPr>
            <a:lvl4pPr indent="-304800" lvl="3" marL="1828800" algn="ctr">
              <a:lnSpc>
                <a:spcPct val="115000"/>
              </a:lnSpc>
              <a:spcBef>
                <a:spcPts val="1600"/>
              </a:spcBef>
              <a:spcAft>
                <a:spcPts val="0"/>
              </a:spcAft>
              <a:buClr>
                <a:srgbClr val="666666"/>
              </a:buClr>
              <a:buSzPts val="1200"/>
              <a:buChar char="●"/>
              <a:defRPr sz="1200">
                <a:solidFill>
                  <a:srgbClr val="666666"/>
                </a:solidFill>
              </a:defRPr>
            </a:lvl4pPr>
            <a:lvl5pPr indent="-304800" lvl="4" marL="2286000" algn="ctr">
              <a:lnSpc>
                <a:spcPct val="115000"/>
              </a:lnSpc>
              <a:spcBef>
                <a:spcPts val="1600"/>
              </a:spcBef>
              <a:spcAft>
                <a:spcPts val="0"/>
              </a:spcAft>
              <a:buClr>
                <a:srgbClr val="666666"/>
              </a:buClr>
              <a:buSzPts val="1200"/>
              <a:buChar char="○"/>
              <a:defRPr sz="1200">
                <a:solidFill>
                  <a:srgbClr val="666666"/>
                </a:solidFill>
              </a:defRPr>
            </a:lvl5pPr>
            <a:lvl6pPr indent="-304800" lvl="5" marL="2743200" algn="ctr">
              <a:lnSpc>
                <a:spcPct val="115000"/>
              </a:lnSpc>
              <a:spcBef>
                <a:spcPts val="1600"/>
              </a:spcBef>
              <a:spcAft>
                <a:spcPts val="0"/>
              </a:spcAft>
              <a:buClr>
                <a:srgbClr val="666666"/>
              </a:buClr>
              <a:buSzPts val="1200"/>
              <a:buChar char="■"/>
              <a:defRPr sz="1200">
                <a:solidFill>
                  <a:srgbClr val="666666"/>
                </a:solidFill>
              </a:defRPr>
            </a:lvl6pPr>
            <a:lvl7pPr indent="-304800" lvl="6" marL="3200400" algn="ctr">
              <a:lnSpc>
                <a:spcPct val="115000"/>
              </a:lnSpc>
              <a:spcBef>
                <a:spcPts val="1600"/>
              </a:spcBef>
              <a:spcAft>
                <a:spcPts val="0"/>
              </a:spcAft>
              <a:buClr>
                <a:srgbClr val="666666"/>
              </a:buClr>
              <a:buSzPts val="1200"/>
              <a:buChar char="●"/>
              <a:defRPr sz="1200">
                <a:solidFill>
                  <a:srgbClr val="666666"/>
                </a:solidFill>
              </a:defRPr>
            </a:lvl7pPr>
            <a:lvl8pPr indent="-304800" lvl="7" marL="3657600" algn="ctr">
              <a:lnSpc>
                <a:spcPct val="115000"/>
              </a:lnSpc>
              <a:spcBef>
                <a:spcPts val="1600"/>
              </a:spcBef>
              <a:spcAft>
                <a:spcPts val="0"/>
              </a:spcAft>
              <a:buClr>
                <a:srgbClr val="666666"/>
              </a:buClr>
              <a:buSzPts val="1200"/>
              <a:buChar char="○"/>
              <a:defRPr sz="1200">
                <a:solidFill>
                  <a:srgbClr val="666666"/>
                </a:solidFill>
              </a:defRPr>
            </a:lvl8pPr>
            <a:lvl9pPr indent="-304800" lvl="8" marL="4114800" algn="ctr">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09" name="Google Shape;109;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8">
    <p:bg>
      <p:bgPr>
        <a:solidFill>
          <a:srgbClr val="FFFFFF"/>
        </a:solidFill>
      </p:bgPr>
    </p:bg>
    <p:spTree>
      <p:nvGrpSpPr>
        <p:cNvPr id="110" name="Shape 110"/>
        <p:cNvGrpSpPr/>
        <p:nvPr/>
      </p:nvGrpSpPr>
      <p:grpSpPr>
        <a:xfrm>
          <a:off x="0" y="0"/>
          <a:ext cx="0" cy="0"/>
          <a:chOff x="0" y="0"/>
          <a:chExt cx="0" cy="0"/>
        </a:xfrm>
      </p:grpSpPr>
      <p:sp>
        <p:nvSpPr>
          <p:cNvPr id="111" name="Google Shape;111;p2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6095951" y="5085678"/>
            <a:ext cx="3048000" cy="57900"/>
          </a:xfrm>
          <a:prstGeom prst="rect">
            <a:avLst/>
          </a:prstGeom>
          <a:solidFill>
            <a:srgbClr val="C53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0" y="5085676"/>
            <a:ext cx="3048000" cy="57900"/>
          </a:xfrm>
          <a:prstGeom prst="rect">
            <a:avLst/>
          </a:prstGeom>
          <a:solidFill>
            <a:srgbClr val="E6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3047999" y="5085676"/>
            <a:ext cx="3048000" cy="57900"/>
          </a:xfrm>
          <a:prstGeom prst="rect">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4396950" y="2109425"/>
            <a:ext cx="350100" cy="350100"/>
          </a:xfrm>
          <a:prstGeom prst="ellipse">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7025525" y="2109425"/>
            <a:ext cx="350100" cy="350100"/>
          </a:xfrm>
          <a:prstGeom prst="ellipse">
            <a:avLst/>
          </a:prstGeom>
          <a:solidFill>
            <a:srgbClr val="C53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1768350" y="2109400"/>
            <a:ext cx="350100" cy="350100"/>
          </a:xfrm>
          <a:prstGeom prst="ellipse">
            <a:avLst/>
          </a:prstGeom>
          <a:solidFill>
            <a:srgbClr val="E6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1742150"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1</a:t>
            </a:r>
            <a:endParaRPr b="1" sz="1200">
              <a:solidFill>
                <a:srgbClr val="FFFFFF"/>
              </a:solidFill>
            </a:endParaRPr>
          </a:p>
        </p:txBody>
      </p:sp>
      <p:sp>
        <p:nvSpPr>
          <p:cNvPr id="119" name="Google Shape;119;p20"/>
          <p:cNvSpPr txBox="1"/>
          <p:nvPr/>
        </p:nvSpPr>
        <p:spPr>
          <a:xfrm>
            <a:off x="4370688"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2</a:t>
            </a:r>
            <a:endParaRPr b="1" sz="1200">
              <a:solidFill>
                <a:srgbClr val="FFFFFF"/>
              </a:solidFill>
            </a:endParaRPr>
          </a:p>
        </p:txBody>
      </p:sp>
      <p:sp>
        <p:nvSpPr>
          <p:cNvPr id="120" name="Google Shape;120;p20"/>
          <p:cNvSpPr txBox="1"/>
          <p:nvPr/>
        </p:nvSpPr>
        <p:spPr>
          <a:xfrm>
            <a:off x="6999238"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3</a:t>
            </a:r>
            <a:endParaRPr b="1" sz="1200">
              <a:solidFill>
                <a:srgbClr val="FFFFFF"/>
              </a:solidFill>
            </a:endParaRPr>
          </a:p>
        </p:txBody>
      </p:sp>
      <p:sp>
        <p:nvSpPr>
          <p:cNvPr id="121" name="Google Shape;121;p20"/>
          <p:cNvSpPr txBox="1"/>
          <p:nvPr>
            <p:ph type="title"/>
          </p:nvPr>
        </p:nvSpPr>
        <p:spPr>
          <a:xfrm>
            <a:off x="1367950" y="844325"/>
            <a:ext cx="6408000" cy="877800"/>
          </a:xfrm>
          <a:prstGeom prst="rect">
            <a:avLst/>
          </a:prstGeom>
          <a:noFill/>
        </p:spPr>
        <p:txBody>
          <a:bodyPr anchorCtr="0" anchor="b" bIns="91425" lIns="91425" spcFirstLastPara="1" rIns="91425" wrap="square" tIns="91425">
            <a:noAutofit/>
          </a:bodyPr>
          <a:lstStyle>
            <a:lvl1pPr lvl="0" algn="ctr">
              <a:lnSpc>
                <a:spcPct val="100000"/>
              </a:lnSpc>
              <a:spcBef>
                <a:spcPts val="0"/>
              </a:spcBef>
              <a:spcAft>
                <a:spcPts val="0"/>
              </a:spcAft>
              <a:buNone/>
              <a:defRPr b="1" sz="2000">
                <a:solidFill>
                  <a:srgbClr val="434343"/>
                </a:solidFill>
              </a:defRPr>
            </a:lvl1pPr>
            <a:lvl2pPr lvl="1" algn="ctr">
              <a:lnSpc>
                <a:spcPct val="100000"/>
              </a:lnSpc>
              <a:spcBef>
                <a:spcPts val="0"/>
              </a:spcBef>
              <a:spcAft>
                <a:spcPts val="0"/>
              </a:spcAft>
              <a:buNone/>
              <a:defRPr b="1" sz="2000">
                <a:solidFill>
                  <a:srgbClr val="434343"/>
                </a:solidFill>
              </a:defRPr>
            </a:lvl2pPr>
            <a:lvl3pPr lvl="2" algn="ctr">
              <a:lnSpc>
                <a:spcPct val="100000"/>
              </a:lnSpc>
              <a:spcBef>
                <a:spcPts val="0"/>
              </a:spcBef>
              <a:spcAft>
                <a:spcPts val="0"/>
              </a:spcAft>
              <a:buNone/>
              <a:defRPr b="1" sz="2000">
                <a:solidFill>
                  <a:srgbClr val="434343"/>
                </a:solidFill>
              </a:defRPr>
            </a:lvl3pPr>
            <a:lvl4pPr lvl="3" algn="ctr">
              <a:lnSpc>
                <a:spcPct val="100000"/>
              </a:lnSpc>
              <a:spcBef>
                <a:spcPts val="0"/>
              </a:spcBef>
              <a:spcAft>
                <a:spcPts val="0"/>
              </a:spcAft>
              <a:buNone/>
              <a:defRPr b="1" sz="2000">
                <a:solidFill>
                  <a:srgbClr val="434343"/>
                </a:solidFill>
              </a:defRPr>
            </a:lvl4pPr>
            <a:lvl5pPr lvl="4" algn="ctr">
              <a:lnSpc>
                <a:spcPct val="100000"/>
              </a:lnSpc>
              <a:spcBef>
                <a:spcPts val="0"/>
              </a:spcBef>
              <a:spcAft>
                <a:spcPts val="0"/>
              </a:spcAft>
              <a:buNone/>
              <a:defRPr b="1" sz="2000">
                <a:solidFill>
                  <a:srgbClr val="434343"/>
                </a:solidFill>
              </a:defRPr>
            </a:lvl5pPr>
            <a:lvl6pPr lvl="5" algn="ctr">
              <a:lnSpc>
                <a:spcPct val="100000"/>
              </a:lnSpc>
              <a:spcBef>
                <a:spcPts val="0"/>
              </a:spcBef>
              <a:spcAft>
                <a:spcPts val="0"/>
              </a:spcAft>
              <a:buNone/>
              <a:defRPr b="1" sz="2000">
                <a:solidFill>
                  <a:srgbClr val="434343"/>
                </a:solidFill>
              </a:defRPr>
            </a:lvl6pPr>
            <a:lvl7pPr lvl="6" algn="ctr">
              <a:lnSpc>
                <a:spcPct val="100000"/>
              </a:lnSpc>
              <a:spcBef>
                <a:spcPts val="0"/>
              </a:spcBef>
              <a:spcAft>
                <a:spcPts val="0"/>
              </a:spcAft>
              <a:buNone/>
              <a:defRPr b="1" sz="2000">
                <a:solidFill>
                  <a:srgbClr val="434343"/>
                </a:solidFill>
              </a:defRPr>
            </a:lvl7pPr>
            <a:lvl8pPr lvl="7" algn="ctr">
              <a:lnSpc>
                <a:spcPct val="100000"/>
              </a:lnSpc>
              <a:spcBef>
                <a:spcPts val="0"/>
              </a:spcBef>
              <a:spcAft>
                <a:spcPts val="0"/>
              </a:spcAft>
              <a:buNone/>
              <a:defRPr b="1" sz="2000">
                <a:solidFill>
                  <a:srgbClr val="434343"/>
                </a:solidFill>
              </a:defRPr>
            </a:lvl8pPr>
            <a:lvl9pPr lvl="8" algn="ctr">
              <a:lnSpc>
                <a:spcPct val="100000"/>
              </a:lnSpc>
              <a:spcBef>
                <a:spcPts val="0"/>
              </a:spcBef>
              <a:spcAft>
                <a:spcPts val="0"/>
              </a:spcAft>
              <a:buNone/>
              <a:defRPr b="1" sz="2000">
                <a:solidFill>
                  <a:srgbClr val="434343"/>
                </a:solidFill>
              </a:defRPr>
            </a:lvl9pPr>
          </a:lstStyle>
          <a:p/>
        </p:txBody>
      </p:sp>
      <p:sp>
        <p:nvSpPr>
          <p:cNvPr id="122" name="Google Shape;122;p20"/>
          <p:cNvSpPr txBox="1"/>
          <p:nvPr>
            <p:ph idx="1" type="body"/>
          </p:nvPr>
        </p:nvSpPr>
        <p:spPr>
          <a:xfrm>
            <a:off x="838850" y="2535725"/>
            <a:ext cx="2209200" cy="1741500"/>
          </a:xfrm>
          <a:prstGeom prst="rect">
            <a:avLst/>
          </a:prstGeom>
          <a:noFill/>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23" name="Google Shape;123;p20"/>
          <p:cNvSpPr txBox="1"/>
          <p:nvPr>
            <p:ph idx="2" type="body"/>
          </p:nvPr>
        </p:nvSpPr>
        <p:spPr>
          <a:xfrm>
            <a:off x="3467413" y="2544125"/>
            <a:ext cx="2209200" cy="1741500"/>
          </a:xfrm>
          <a:prstGeom prst="rect">
            <a:avLst/>
          </a:prstGeom>
          <a:noFill/>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24" name="Google Shape;124;p20"/>
          <p:cNvSpPr txBox="1"/>
          <p:nvPr>
            <p:ph idx="3" type="body"/>
          </p:nvPr>
        </p:nvSpPr>
        <p:spPr>
          <a:xfrm>
            <a:off x="6095988" y="2544125"/>
            <a:ext cx="2209200" cy="1741500"/>
          </a:xfrm>
          <a:prstGeom prst="rect">
            <a:avLst/>
          </a:prstGeom>
          <a:noFill/>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25" name="Google Shape;125;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9">
    <p:spTree>
      <p:nvGrpSpPr>
        <p:cNvPr id="126" name="Shape 126"/>
        <p:cNvGrpSpPr/>
        <p:nvPr/>
      </p:nvGrpSpPr>
      <p:grpSpPr>
        <a:xfrm>
          <a:off x="0" y="0"/>
          <a:ext cx="0" cy="0"/>
          <a:chOff x="0" y="0"/>
          <a:chExt cx="0" cy="0"/>
        </a:xfrm>
      </p:grpSpPr>
      <p:sp>
        <p:nvSpPr>
          <p:cNvPr id="127" name="Google Shape;127;p21"/>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1"/>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129" name="Google Shape;129;p21"/>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type="ctrTitle"/>
          </p:nvPr>
        </p:nvSpPr>
        <p:spPr>
          <a:xfrm>
            <a:off x="714825" y="2998550"/>
            <a:ext cx="4868400" cy="1446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131" name="Google Shape;131;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0">
    <p:bg>
      <p:bgPr>
        <a:solidFill>
          <a:srgbClr val="FFFFFF"/>
        </a:solidFill>
      </p:bgPr>
    </p:bg>
    <p:spTree>
      <p:nvGrpSpPr>
        <p:cNvPr id="132" name="Shape 132"/>
        <p:cNvGrpSpPr/>
        <p:nvPr/>
      </p:nvGrpSpPr>
      <p:grpSpPr>
        <a:xfrm>
          <a:off x="0" y="0"/>
          <a:ext cx="0" cy="0"/>
          <a:chOff x="0" y="0"/>
          <a:chExt cx="0" cy="0"/>
        </a:xfrm>
      </p:grpSpPr>
      <p:sp>
        <p:nvSpPr>
          <p:cNvPr id="133" name="Google Shape;133;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2"/>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137" name="Google Shape;137;p22"/>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138" name="Google Shape;138;p22"/>
          <p:cNvSpPr txBox="1"/>
          <p:nvPr>
            <p:ph type="title"/>
          </p:nvPr>
        </p:nvSpPr>
        <p:spPr>
          <a:xfrm>
            <a:off x="705600" y="1415400"/>
            <a:ext cx="3394200" cy="2249700"/>
          </a:xfrm>
          <a:prstGeom prst="rect">
            <a:avLst/>
          </a:prstGeom>
          <a:noFill/>
        </p:spPr>
        <p:txBody>
          <a:bodyPr anchorCtr="0" anchor="ctr" bIns="91425" lIns="91425" spcFirstLastPara="1" rIns="91425" wrap="square" tIns="91425">
            <a:no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139" name="Google Shape;139;p22"/>
          <p:cNvSpPr txBox="1"/>
          <p:nvPr>
            <p:ph idx="1" type="body"/>
          </p:nvPr>
        </p:nvSpPr>
        <p:spPr>
          <a:xfrm>
            <a:off x="4252525" y="836250"/>
            <a:ext cx="4185900" cy="3408000"/>
          </a:xfrm>
          <a:prstGeom prst="rect">
            <a:avLst/>
          </a:prstGeom>
          <a:noFill/>
        </p:spPr>
        <p:txBody>
          <a:bodyPr anchorCtr="0" anchor="ctr"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40" name="Google Shape;140;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1883125" y="1447250"/>
            <a:ext cx="5400900" cy="19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latin typeface="Amatic SC"/>
                <a:ea typeface="Amatic SC"/>
                <a:cs typeface="Amatic SC"/>
                <a:sym typeface="Amatic SC"/>
              </a:rPr>
              <a:t>Coursenator</a:t>
            </a:r>
            <a:endParaRPr sz="5400">
              <a:latin typeface="Amatic SC"/>
              <a:ea typeface="Amatic SC"/>
              <a:cs typeface="Amatic SC"/>
              <a:sym typeface="Amatic SC"/>
            </a:endParaRPr>
          </a:p>
          <a:p>
            <a:pPr indent="0" lvl="0" marL="0" rtl="0" algn="ctr">
              <a:spcBef>
                <a:spcPts val="0"/>
              </a:spcBef>
              <a:spcAft>
                <a:spcPts val="0"/>
              </a:spcAft>
              <a:buNone/>
            </a:pPr>
            <a:r>
              <a:rPr lang="en" sz="3100"/>
              <a:t>The Cours</a:t>
            </a:r>
            <a:r>
              <a:rPr lang="en" sz="3100"/>
              <a:t>e Finder</a:t>
            </a:r>
            <a:endParaRPr sz="3100"/>
          </a:p>
          <a:p>
            <a:pPr indent="0" lvl="0" marL="0" rtl="0" algn="ctr">
              <a:spcBef>
                <a:spcPts val="0"/>
              </a:spcBef>
              <a:spcAft>
                <a:spcPts val="0"/>
              </a:spcAft>
              <a:buNone/>
            </a:pPr>
            <a:r>
              <a:t/>
            </a:r>
            <a:endParaRPr/>
          </a:p>
        </p:txBody>
      </p:sp>
      <p:sp>
        <p:nvSpPr>
          <p:cNvPr id="146" name="Google Shape;146;p23"/>
          <p:cNvSpPr txBox="1"/>
          <p:nvPr>
            <p:ph idx="1" type="subTitle"/>
          </p:nvPr>
        </p:nvSpPr>
        <p:spPr>
          <a:xfrm>
            <a:off x="2429850" y="3493650"/>
            <a:ext cx="4287600" cy="7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Theme: Education</a:t>
            </a:r>
            <a:endParaRPr>
              <a:solidFill>
                <a:schemeClr val="dk2"/>
              </a:solidFill>
            </a:endParaRPr>
          </a:p>
          <a:p>
            <a:pPr indent="0" lvl="0" marL="0" rtl="0" algn="ctr">
              <a:spcBef>
                <a:spcPts val="0"/>
              </a:spcBef>
              <a:spcAft>
                <a:spcPts val="0"/>
              </a:spcAft>
              <a:buNone/>
            </a:pPr>
            <a:r>
              <a:rPr lang="en">
                <a:solidFill>
                  <a:schemeClr val="dk2"/>
                </a:solidFill>
              </a:rPr>
              <a:t>Team: Nextgencode</a:t>
            </a:r>
            <a:endParaRPr>
              <a:solidFill>
                <a:schemeClr val="dk2"/>
              </a:solidFill>
            </a:endParaRPr>
          </a:p>
          <a:p>
            <a:pPr indent="0" lvl="0" marL="0" rtl="0" algn="ctr">
              <a:spcBef>
                <a:spcPts val="0"/>
              </a:spcBef>
              <a:spcAft>
                <a:spcPts val="0"/>
              </a:spcAft>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ctrTitle"/>
          </p:nvPr>
        </p:nvSpPr>
        <p:spPr>
          <a:xfrm>
            <a:off x="714825" y="2998550"/>
            <a:ext cx="4868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52" name="Google Shape;152;p24"/>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With the onset of the Coronavirus pandemic, </a:t>
            </a:r>
            <a:r>
              <a:rPr b="1" lang="en"/>
              <a:t>Education</a:t>
            </a:r>
            <a:r>
              <a:rPr lang="en"/>
              <a:t>, specifically in India, came to a stand still. The conventional curriculum fails to provide enough emphasis on the </a:t>
            </a:r>
            <a:r>
              <a:rPr b="1" lang="en"/>
              <a:t>practical learning</a:t>
            </a:r>
            <a:r>
              <a:rPr lang="en"/>
              <a:t> and continues ignoring the upcoming</a:t>
            </a:r>
            <a:r>
              <a:rPr b="1" lang="en"/>
              <a:t> modern “Tech Stacks”</a:t>
            </a:r>
            <a:r>
              <a:rPr lang="en"/>
              <a:t>. </a:t>
            </a:r>
            <a:endParaRPr/>
          </a:p>
          <a:p>
            <a:pPr indent="-317500" lvl="0" marL="457200" rtl="0" algn="l">
              <a:spcBef>
                <a:spcPts val="0"/>
              </a:spcBef>
              <a:spcAft>
                <a:spcPts val="0"/>
              </a:spcAft>
              <a:buSzPts val="1400"/>
              <a:buChar char="-"/>
            </a:pPr>
            <a:r>
              <a:rPr lang="en"/>
              <a:t>The only respite to students in technology is emerging through </a:t>
            </a:r>
            <a:r>
              <a:rPr b="1" lang="en"/>
              <a:t>online learning platforms</a:t>
            </a:r>
            <a:r>
              <a:rPr lang="en"/>
              <a:t> like Udemy, Coursera, EDx, etc.  </a:t>
            </a:r>
            <a:endParaRPr/>
          </a:p>
          <a:p>
            <a:pPr indent="-317500" lvl="0" marL="457200" rtl="0" algn="l">
              <a:spcBef>
                <a:spcPts val="0"/>
              </a:spcBef>
              <a:spcAft>
                <a:spcPts val="0"/>
              </a:spcAft>
              <a:buSzPts val="1400"/>
              <a:buChar char="-"/>
            </a:pPr>
            <a:r>
              <a:rPr lang="en"/>
              <a:t>But having </a:t>
            </a:r>
            <a:r>
              <a:rPr b="1" lang="en"/>
              <a:t>too many options</a:t>
            </a:r>
            <a:r>
              <a:rPr lang="en"/>
              <a:t> comes as a bane with a fear of missing out on the best deals, or the popular courses available.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a:t>
            </a:r>
            <a:endParaRPr/>
          </a:p>
        </p:txBody>
      </p:sp>
      <p:sp>
        <p:nvSpPr>
          <p:cNvPr id="158" name="Google Shape;158;p25"/>
          <p:cNvSpPr txBox="1"/>
          <p:nvPr>
            <p:ph idx="1" type="body"/>
          </p:nvPr>
        </p:nvSpPr>
        <p:spPr>
          <a:xfrm>
            <a:off x="4022850" y="770525"/>
            <a:ext cx="49194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a:t>
            </a:r>
            <a:r>
              <a:rPr lang="en"/>
              <a:t>evelop an web application which will very efficiently help the user to </a:t>
            </a:r>
            <a:r>
              <a:rPr b="1" lang="en"/>
              <a:t>draw a comparison</a:t>
            </a:r>
            <a:r>
              <a:rPr lang="en"/>
              <a:t> of the various courses, </a:t>
            </a:r>
            <a:r>
              <a:rPr b="1" lang="en"/>
              <a:t>perform a filtered search </a:t>
            </a:r>
            <a:r>
              <a:rPr lang="en"/>
              <a:t>and hence overcome the </a:t>
            </a:r>
            <a:r>
              <a:rPr b="1" lang="en"/>
              <a:t>Fear Of Missing Out (FOMO)</a:t>
            </a:r>
            <a:r>
              <a:rPr lang="en"/>
              <a:t> on the best deals possible. </a:t>
            </a:r>
            <a:endParaRPr/>
          </a:p>
          <a:p>
            <a:pPr indent="0" lvl="0" marL="0" rtl="0" algn="l">
              <a:spcBef>
                <a:spcPts val="1600"/>
              </a:spcBef>
              <a:spcAft>
                <a:spcPts val="0"/>
              </a:spcAft>
              <a:buNone/>
            </a:pPr>
            <a:r>
              <a:rPr lang="en"/>
              <a:t>This would reduce the strain of physically logging onto every available site,and evaluating the pros and cons to a single click. It would also help the students to</a:t>
            </a:r>
            <a:endParaRPr/>
          </a:p>
          <a:p>
            <a:pPr indent="0" lvl="0" marL="0" rtl="0" algn="l">
              <a:spcBef>
                <a:spcPts val="1600"/>
              </a:spcBef>
              <a:spcAft>
                <a:spcPts val="0"/>
              </a:spcAft>
              <a:buNone/>
            </a:pPr>
            <a:r>
              <a:rPr lang="en"/>
              <a:t>Keep updated with latest courses, which are generally missed out.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1578" l="0" r="0" t="1578"/>
          <a:stretch/>
        </p:blipFill>
        <p:spPr>
          <a:xfrm>
            <a:off x="3047650" y="0"/>
            <a:ext cx="6096349" cy="5143500"/>
          </a:xfrm>
          <a:prstGeom prst="rect">
            <a:avLst/>
          </a:prstGeom>
          <a:noFill/>
          <a:ln>
            <a:noFill/>
          </a:ln>
        </p:spPr>
      </p:pic>
      <p:sp>
        <p:nvSpPr>
          <p:cNvPr id="164" name="Google Shape;164;p26"/>
          <p:cNvSpPr txBox="1"/>
          <p:nvPr>
            <p:ph idx="1" type="body"/>
          </p:nvPr>
        </p:nvSpPr>
        <p:spPr>
          <a:xfrm>
            <a:off x="185350" y="632025"/>
            <a:ext cx="2683200" cy="37065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Application Flow</a:t>
            </a:r>
            <a:endParaRPr/>
          </a:p>
        </p:txBody>
      </p:sp>
      <p:sp>
        <p:nvSpPr>
          <p:cNvPr id="165" name="Google Shape;165;p26"/>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96275" y="971750"/>
            <a:ext cx="4353300" cy="16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Tech Stack </a:t>
            </a:r>
            <a:endParaRPr/>
          </a:p>
        </p:txBody>
      </p:sp>
      <p:sp>
        <p:nvSpPr>
          <p:cNvPr id="171" name="Google Shape;171;p27"/>
          <p:cNvSpPr txBox="1"/>
          <p:nvPr>
            <p:ph idx="1" type="body"/>
          </p:nvPr>
        </p:nvSpPr>
        <p:spPr>
          <a:xfrm>
            <a:off x="5319800" y="971750"/>
            <a:ext cx="3312300" cy="288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HTML</a:t>
            </a:r>
            <a:endParaRPr sz="1800"/>
          </a:p>
          <a:p>
            <a:pPr indent="-342900" lvl="0" marL="457200" rtl="0" algn="l">
              <a:spcBef>
                <a:spcPts val="0"/>
              </a:spcBef>
              <a:spcAft>
                <a:spcPts val="0"/>
              </a:spcAft>
              <a:buSzPts val="1800"/>
              <a:buChar char="❖"/>
            </a:pPr>
            <a:r>
              <a:rPr lang="en" sz="1800"/>
              <a:t>CSS</a:t>
            </a:r>
            <a:endParaRPr sz="1800"/>
          </a:p>
          <a:p>
            <a:pPr indent="-342900" lvl="0" marL="457200" rtl="0" algn="l">
              <a:spcBef>
                <a:spcPts val="0"/>
              </a:spcBef>
              <a:spcAft>
                <a:spcPts val="0"/>
              </a:spcAft>
              <a:buSzPts val="1800"/>
              <a:buChar char="❖"/>
            </a:pPr>
            <a:r>
              <a:rPr lang="en" sz="1800"/>
              <a:t>JS</a:t>
            </a:r>
            <a:endParaRPr sz="1800"/>
          </a:p>
          <a:p>
            <a:pPr indent="-342900" lvl="0" marL="457200" rtl="0" algn="l">
              <a:spcBef>
                <a:spcPts val="0"/>
              </a:spcBef>
              <a:spcAft>
                <a:spcPts val="0"/>
              </a:spcAft>
              <a:buSzPts val="1800"/>
              <a:buChar char="❖"/>
            </a:pPr>
            <a:r>
              <a:rPr lang="en" sz="1800"/>
              <a:t>Python (Flask or FastAPI)</a:t>
            </a:r>
            <a:endParaRPr sz="1800"/>
          </a:p>
          <a:p>
            <a:pPr indent="-342900" lvl="0" marL="457200" rtl="0" algn="l">
              <a:spcBef>
                <a:spcPts val="0"/>
              </a:spcBef>
              <a:spcAft>
                <a:spcPts val="0"/>
              </a:spcAft>
              <a:buSzPts val="1800"/>
              <a:buChar char="❖"/>
            </a:pPr>
            <a:r>
              <a:rPr lang="en" sz="1800"/>
              <a:t>Jinja Templating</a:t>
            </a:r>
            <a:endParaRPr sz="1800"/>
          </a:p>
          <a:p>
            <a:pPr indent="-342900" lvl="0" marL="457200" rtl="0" algn="l">
              <a:spcBef>
                <a:spcPts val="0"/>
              </a:spcBef>
              <a:spcAft>
                <a:spcPts val="0"/>
              </a:spcAft>
              <a:buSzPts val="1800"/>
              <a:buChar char="❖"/>
            </a:pPr>
            <a:r>
              <a:rPr lang="en" sz="1800"/>
              <a:t>Heroku and GitHub Pages</a:t>
            </a:r>
            <a:endParaRPr sz="1800"/>
          </a:p>
          <a:p>
            <a:pPr indent="-342900" lvl="0" marL="457200" rtl="0" algn="l">
              <a:spcBef>
                <a:spcPts val="0"/>
              </a:spcBef>
              <a:spcAft>
                <a:spcPts val="0"/>
              </a:spcAft>
              <a:buSzPts val="1800"/>
              <a:buChar char="❖"/>
            </a:pPr>
            <a:r>
              <a:rPr lang="en" sz="1800"/>
              <a:t>GitHub Actions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77" name="Google Shape;177;p28"/>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marR="203200" rtl="0" algn="l">
              <a:spcBef>
                <a:spcPts val="0"/>
              </a:spcBef>
              <a:spcAft>
                <a:spcPts val="0"/>
              </a:spcAft>
              <a:buSzPts val="1400"/>
              <a:buAutoNum type="arabicPeriod"/>
            </a:pPr>
            <a:r>
              <a:rPr lang="en"/>
              <a:t>The major challenge is gathering the </a:t>
            </a:r>
            <a:r>
              <a:rPr lang="en"/>
              <a:t>right and clean </a:t>
            </a:r>
            <a:r>
              <a:rPr lang="en"/>
              <a:t>data from different sources (Course Platforms) as per the required format. There is bound to be a mismatch in the details available on various </a:t>
            </a:r>
            <a:r>
              <a:rPr lang="en"/>
              <a:t>platforms</a:t>
            </a:r>
            <a:r>
              <a:rPr lang="en"/>
              <a:t>, which needs to be made uniform. For instance, an X platform may not provide Course release date and Y </a:t>
            </a:r>
            <a:r>
              <a:rPr lang="en"/>
              <a:t>platform does provide.</a:t>
            </a:r>
            <a:endParaRPr/>
          </a:p>
          <a:p>
            <a:pPr indent="0" lvl="0" marL="457200" marR="203200" rtl="0" algn="l">
              <a:spcBef>
                <a:spcPts val="1600"/>
              </a:spcBef>
              <a:spcAft>
                <a:spcPts val="0"/>
              </a:spcAft>
              <a:buNone/>
            </a:pPr>
            <a:r>
              <a:t/>
            </a:r>
            <a:endParaRPr/>
          </a:p>
          <a:p>
            <a:pPr indent="-317500" lvl="0" marL="457200" marR="203200" rtl="0" algn="l">
              <a:spcBef>
                <a:spcPts val="1600"/>
              </a:spcBef>
              <a:spcAft>
                <a:spcPts val="0"/>
              </a:spcAft>
              <a:buSzPts val="1400"/>
              <a:buAutoNum type="arabicPeriod"/>
            </a:pPr>
            <a:r>
              <a:rPr lang="en"/>
              <a:t>Since the application is required to store a very large amount of data, its effective management and practices for faster loading of data is challenging. We are planning to use CSVs for now but it can be migrated to Redis or neo4j.</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63500" marR="20320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05600" y="1415400"/>
            <a:ext cx="3394200" cy="224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Uniqueness and Relevance</a:t>
            </a:r>
            <a:r>
              <a:rPr lang="en"/>
              <a:t> of the Idea</a:t>
            </a:r>
            <a:endParaRPr/>
          </a:p>
        </p:txBody>
      </p:sp>
      <p:sp>
        <p:nvSpPr>
          <p:cNvPr id="183" name="Google Shape;183;p29"/>
          <p:cNvSpPr txBox="1"/>
          <p:nvPr>
            <p:ph idx="1" type="body"/>
          </p:nvPr>
        </p:nvSpPr>
        <p:spPr>
          <a:xfrm>
            <a:off x="4252525" y="836250"/>
            <a:ext cx="4185900" cy="34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It is unique in the way that it will draw a clear </a:t>
            </a:r>
            <a:r>
              <a:rPr lang="en">
                <a:solidFill>
                  <a:schemeClr val="dk1"/>
                </a:solidFill>
              </a:rPr>
              <a:t>comparison</a:t>
            </a:r>
            <a:r>
              <a:rPr lang="en">
                <a:solidFill>
                  <a:schemeClr val="dk1"/>
                </a:solidFill>
              </a:rPr>
              <a:t> between the courses available over a wide range of </a:t>
            </a:r>
            <a:r>
              <a:rPr lang="en">
                <a:solidFill>
                  <a:schemeClr val="dk1"/>
                </a:solidFill>
              </a:rPr>
              <a:t>online</a:t>
            </a:r>
            <a:r>
              <a:rPr lang="en">
                <a:solidFill>
                  <a:schemeClr val="dk1"/>
                </a:solidFill>
              </a:rPr>
              <a:t> platforms, not just one particular one, hence enhancing the user’s ability to come up with a wise decision. </a:t>
            </a:r>
            <a:endParaRPr>
              <a:solidFill>
                <a:schemeClr val="dk1"/>
              </a:solidFill>
            </a:endParaRPr>
          </a:p>
          <a:p>
            <a:pPr indent="0" lvl="0" marL="0" rtl="0" algn="l">
              <a:spcBef>
                <a:spcPts val="1600"/>
              </a:spcBef>
              <a:spcAft>
                <a:spcPts val="0"/>
              </a:spcAft>
              <a:buNone/>
            </a:pPr>
            <a:r>
              <a:rPr lang="en">
                <a:solidFill>
                  <a:schemeClr val="dk1"/>
                </a:solidFill>
              </a:rPr>
              <a:t>The product is extremely relevant to Today’s scenario when all the experiential learning is dependent on online platforms.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02900" y="1018675"/>
            <a:ext cx="7138200" cy="126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189" name="Google Shape;189;p30"/>
          <p:cNvSpPr txBox="1"/>
          <p:nvPr>
            <p:ph idx="1" type="body"/>
          </p:nvPr>
        </p:nvSpPr>
        <p:spPr>
          <a:xfrm>
            <a:off x="1002900" y="2535725"/>
            <a:ext cx="7138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intend to add a </a:t>
            </a:r>
            <a:r>
              <a:rPr b="1" lang="en"/>
              <a:t>course suggester </a:t>
            </a:r>
            <a:r>
              <a:rPr lang="en"/>
              <a:t>feature to our application. This additional feature would make course suggestions to the user based of various factors including the previously purchased courses, </a:t>
            </a:r>
            <a:r>
              <a:rPr lang="en"/>
              <a:t>educational</a:t>
            </a:r>
            <a:r>
              <a:rPr lang="en"/>
              <a:t> qualifications of the user and the likes/ interests of the user.  </a:t>
            </a:r>
            <a:endParaRPr/>
          </a:p>
          <a:p>
            <a:pPr indent="0" lvl="0" marL="0" rtl="0" algn="ctr">
              <a:spcBef>
                <a:spcPts val="1600"/>
              </a:spcBef>
              <a:spcAft>
                <a:spcPts val="1600"/>
              </a:spcAft>
              <a:buNone/>
            </a:pPr>
            <a:r>
              <a:rPr lang="en"/>
              <a:t>Our Coursenator would pretend to be Genie and give out suggestions to the user, on the basis of the output </a:t>
            </a:r>
            <a:r>
              <a:rPr lang="en"/>
              <a:t>derived</a:t>
            </a:r>
            <a:r>
              <a:rPr lang="en"/>
              <a:t> from our Machine Learning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1367950" y="844325"/>
            <a:ext cx="6408000" cy="8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The Team : </a:t>
            </a:r>
            <a:endParaRPr/>
          </a:p>
        </p:txBody>
      </p:sp>
      <p:sp>
        <p:nvSpPr>
          <p:cNvPr id="195" name="Google Shape;195;p31"/>
          <p:cNvSpPr txBox="1"/>
          <p:nvPr>
            <p:ph idx="1" type="body"/>
          </p:nvPr>
        </p:nvSpPr>
        <p:spPr>
          <a:xfrm>
            <a:off x="838850" y="25357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Kaustubh Gupta                        ( Team Leader) </a:t>
            </a:r>
            <a:endParaRPr/>
          </a:p>
          <a:p>
            <a:pPr indent="0" lvl="0" marL="0" rtl="0" algn="ctr">
              <a:spcBef>
                <a:spcPts val="1600"/>
              </a:spcBef>
              <a:spcAft>
                <a:spcPts val="0"/>
              </a:spcAft>
              <a:buNone/>
            </a:pPr>
            <a:r>
              <a:rPr lang="en"/>
              <a:t>Third Year B. Tech (IT) student at Maharaja Agrasen Institute of Technology, Delhi.</a:t>
            </a:r>
            <a:endParaRPr/>
          </a:p>
          <a:p>
            <a:pPr indent="0" lvl="0" marL="0" rtl="0" algn="ctr">
              <a:spcBef>
                <a:spcPts val="1600"/>
              </a:spcBef>
              <a:spcAft>
                <a:spcPts val="1600"/>
              </a:spcAft>
              <a:buNone/>
            </a:pPr>
            <a:r>
              <a:rPr lang="en"/>
              <a:t> (Data Engineering and Backend)</a:t>
            </a:r>
            <a:endParaRPr/>
          </a:p>
        </p:txBody>
      </p:sp>
      <p:sp>
        <p:nvSpPr>
          <p:cNvPr id="196" name="Google Shape;196;p31"/>
          <p:cNvSpPr txBox="1"/>
          <p:nvPr>
            <p:ph idx="2" type="body"/>
          </p:nvPr>
        </p:nvSpPr>
        <p:spPr>
          <a:xfrm>
            <a:off x="3467413" y="25441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Anshu Varshney </a:t>
            </a:r>
            <a:endParaRPr/>
          </a:p>
          <a:p>
            <a:pPr indent="0" lvl="0" marL="0" rtl="0" algn="ctr">
              <a:spcBef>
                <a:spcPts val="1600"/>
              </a:spcBef>
              <a:spcAft>
                <a:spcPts val="0"/>
              </a:spcAft>
              <a:buNone/>
            </a:pPr>
            <a:r>
              <a:rPr lang="en"/>
              <a:t>Third Year B. Tech (IT) student at Maharaja Agrasen Institute of Technology, Delhi. </a:t>
            </a:r>
            <a:endParaRPr/>
          </a:p>
          <a:p>
            <a:pPr indent="0" lvl="0" marL="0" rtl="0" algn="ctr">
              <a:spcBef>
                <a:spcPts val="1600"/>
              </a:spcBef>
              <a:spcAft>
                <a:spcPts val="1600"/>
              </a:spcAft>
              <a:buNone/>
            </a:pPr>
            <a:r>
              <a:rPr lang="en"/>
              <a:t>(Backend and Web Design)</a:t>
            </a:r>
            <a:endParaRPr/>
          </a:p>
        </p:txBody>
      </p:sp>
      <p:sp>
        <p:nvSpPr>
          <p:cNvPr id="197" name="Google Shape;197;p31"/>
          <p:cNvSpPr txBox="1"/>
          <p:nvPr>
            <p:ph idx="3" type="body"/>
          </p:nvPr>
        </p:nvSpPr>
        <p:spPr>
          <a:xfrm>
            <a:off x="6095988" y="25441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Tanushree Ghai </a:t>
            </a:r>
            <a:endParaRPr/>
          </a:p>
          <a:p>
            <a:pPr indent="0" lvl="0" marL="0" rtl="0" algn="ctr">
              <a:spcBef>
                <a:spcPts val="1600"/>
              </a:spcBef>
              <a:spcAft>
                <a:spcPts val="0"/>
              </a:spcAft>
              <a:buNone/>
            </a:pPr>
            <a:r>
              <a:rPr lang="en"/>
              <a:t>Third Year B. Tech (IT) student at Maharaja Agrasen Institute of Technology, Delhi. </a:t>
            </a:r>
            <a:endParaRPr/>
          </a:p>
          <a:p>
            <a:pPr indent="0" lvl="0" marL="0" rtl="0" algn="ctr">
              <a:spcBef>
                <a:spcPts val="1600"/>
              </a:spcBef>
              <a:spcAft>
                <a:spcPts val="1600"/>
              </a:spcAft>
              <a:buNone/>
            </a:pPr>
            <a:r>
              <a:rPr lang="en"/>
              <a:t>(Web Frontend and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