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media/image1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5" r:id="rId7"/>
    <p:sldId id="276" r:id="rId8"/>
    <p:sldId id="271" r:id="rId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59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50" b="0" i="0">
                <a:solidFill>
                  <a:srgbClr val="2F2F2F"/>
                </a:solidFill>
                <a:latin typeface="Arial Narrow"/>
                <a:cs typeface="Arial Narrow"/>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50" b="0" i="0">
                <a:solidFill>
                  <a:srgbClr val="2F2F2F"/>
                </a:solidFill>
                <a:latin typeface="Arial Narrow"/>
                <a:cs typeface="Arial Narrow"/>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F2F2F"/>
          </a:solidFill>
        </p:spPr>
        <p:txBody>
          <a:bodyPr wrap="square" lIns="0" tIns="0" rIns="0" bIns="0" rtlCol="0"/>
          <a:lstStyle/>
          <a:p>
            <a:endParaRPr/>
          </a:p>
        </p:txBody>
      </p:sp>
      <p:sp>
        <p:nvSpPr>
          <p:cNvPr id="17" name="bg object 17"/>
          <p:cNvSpPr/>
          <p:nvPr/>
        </p:nvSpPr>
        <p:spPr>
          <a:xfrm>
            <a:off x="1235833" y="206115"/>
            <a:ext cx="15791180" cy="9894570"/>
          </a:xfrm>
          <a:custGeom>
            <a:avLst/>
            <a:gdLst/>
            <a:ahLst/>
            <a:cxnLst/>
            <a:rect l="l" t="t" r="r" b="b"/>
            <a:pathLst>
              <a:path w="15791180" h="9894570">
                <a:moveTo>
                  <a:pt x="15790595" y="9894425"/>
                </a:moveTo>
                <a:lnTo>
                  <a:pt x="0" y="9894425"/>
                </a:lnTo>
                <a:lnTo>
                  <a:pt x="0" y="0"/>
                </a:lnTo>
                <a:lnTo>
                  <a:pt x="15790595" y="0"/>
                </a:lnTo>
                <a:lnTo>
                  <a:pt x="15790595" y="9894425"/>
                </a:lnTo>
                <a:close/>
              </a:path>
            </a:pathLst>
          </a:custGeom>
          <a:solidFill>
            <a:srgbClr val="F5E7D8"/>
          </a:solidFill>
        </p:spPr>
        <p:txBody>
          <a:bodyPr wrap="square" lIns="0" tIns="0" rIns="0" bIns="0" rtlCol="0"/>
          <a:lstStyle/>
          <a:p>
            <a:endParaRPr/>
          </a:p>
        </p:txBody>
      </p:sp>
      <p:sp>
        <p:nvSpPr>
          <p:cNvPr id="18" name="bg object 18"/>
          <p:cNvSpPr/>
          <p:nvPr/>
        </p:nvSpPr>
        <p:spPr>
          <a:xfrm>
            <a:off x="11969394" y="4579081"/>
            <a:ext cx="4660900" cy="5216525"/>
          </a:xfrm>
          <a:custGeom>
            <a:avLst/>
            <a:gdLst/>
            <a:ahLst/>
            <a:cxnLst/>
            <a:rect l="l" t="t" r="r" b="b"/>
            <a:pathLst>
              <a:path w="4660900" h="5216525">
                <a:moveTo>
                  <a:pt x="4660866" y="5216227"/>
                </a:moveTo>
                <a:lnTo>
                  <a:pt x="0" y="5216227"/>
                </a:lnTo>
                <a:lnTo>
                  <a:pt x="0" y="0"/>
                </a:lnTo>
                <a:lnTo>
                  <a:pt x="4660866" y="0"/>
                </a:lnTo>
                <a:lnTo>
                  <a:pt x="4660866" y="5216227"/>
                </a:lnTo>
                <a:close/>
              </a:path>
            </a:pathLst>
          </a:custGeom>
          <a:solidFill>
            <a:srgbClr val="2F2F2F">
              <a:alpha val="14898"/>
            </a:srgbClr>
          </a:solidFill>
        </p:spPr>
        <p:txBody>
          <a:bodyPr wrap="square" lIns="0" tIns="0" rIns="0" bIns="0" rtlCol="0"/>
          <a:lstStyle/>
          <a:p>
            <a:endParaRPr/>
          </a:p>
        </p:txBody>
      </p:sp>
      <p:sp>
        <p:nvSpPr>
          <p:cNvPr id="19" name="bg object 19"/>
          <p:cNvSpPr/>
          <p:nvPr/>
        </p:nvSpPr>
        <p:spPr>
          <a:xfrm>
            <a:off x="15865954" y="7835800"/>
            <a:ext cx="1028065" cy="1028065"/>
          </a:xfrm>
          <a:custGeom>
            <a:avLst/>
            <a:gdLst/>
            <a:ahLst/>
            <a:cxnLst/>
            <a:rect l="l" t="t" r="r" b="b"/>
            <a:pathLst>
              <a:path w="1028065" h="1028065">
                <a:moveTo>
                  <a:pt x="513797" y="1027594"/>
                </a:moveTo>
                <a:lnTo>
                  <a:pt x="463436" y="1025120"/>
                </a:lnTo>
                <a:lnTo>
                  <a:pt x="413560" y="1017722"/>
                </a:lnTo>
                <a:lnTo>
                  <a:pt x="364649" y="1005470"/>
                </a:lnTo>
                <a:lnTo>
                  <a:pt x="317175" y="988484"/>
                </a:lnTo>
                <a:lnTo>
                  <a:pt x="271594" y="966926"/>
                </a:lnTo>
                <a:lnTo>
                  <a:pt x="228346" y="941004"/>
                </a:lnTo>
                <a:lnTo>
                  <a:pt x="187847" y="910968"/>
                </a:lnTo>
                <a:lnTo>
                  <a:pt x="150487" y="877106"/>
                </a:lnTo>
                <a:lnTo>
                  <a:pt x="116626" y="839746"/>
                </a:lnTo>
                <a:lnTo>
                  <a:pt x="86590" y="799247"/>
                </a:lnTo>
                <a:lnTo>
                  <a:pt x="60668" y="755999"/>
                </a:lnTo>
                <a:lnTo>
                  <a:pt x="39110" y="710419"/>
                </a:lnTo>
                <a:lnTo>
                  <a:pt x="22123" y="662944"/>
                </a:lnTo>
                <a:lnTo>
                  <a:pt x="9872" y="614034"/>
                </a:lnTo>
                <a:lnTo>
                  <a:pt x="2474" y="564158"/>
                </a:lnTo>
                <a:lnTo>
                  <a:pt x="0" y="513797"/>
                </a:lnTo>
                <a:lnTo>
                  <a:pt x="154" y="501184"/>
                </a:lnTo>
                <a:lnTo>
                  <a:pt x="3864" y="450899"/>
                </a:lnTo>
                <a:lnTo>
                  <a:pt x="12484" y="401219"/>
                </a:lnTo>
                <a:lnTo>
                  <a:pt x="25933" y="352624"/>
                </a:lnTo>
                <a:lnTo>
                  <a:pt x="44080" y="305581"/>
                </a:lnTo>
                <a:lnTo>
                  <a:pt x="66750" y="260544"/>
                </a:lnTo>
                <a:lnTo>
                  <a:pt x="93726" y="217945"/>
                </a:lnTo>
                <a:lnTo>
                  <a:pt x="124747" y="178195"/>
                </a:lnTo>
                <a:lnTo>
                  <a:pt x="159515" y="141678"/>
                </a:lnTo>
                <a:lnTo>
                  <a:pt x="197695" y="108744"/>
                </a:lnTo>
                <a:lnTo>
                  <a:pt x="238920" y="79711"/>
                </a:lnTo>
                <a:lnTo>
                  <a:pt x="282791" y="54859"/>
                </a:lnTo>
                <a:lnTo>
                  <a:pt x="328887" y="34426"/>
                </a:lnTo>
                <a:lnTo>
                  <a:pt x="376764" y="18610"/>
                </a:lnTo>
                <a:lnTo>
                  <a:pt x="425961" y="7563"/>
                </a:lnTo>
                <a:lnTo>
                  <a:pt x="476003" y="1391"/>
                </a:lnTo>
                <a:lnTo>
                  <a:pt x="513797" y="0"/>
                </a:lnTo>
                <a:lnTo>
                  <a:pt x="526410" y="154"/>
                </a:lnTo>
                <a:lnTo>
                  <a:pt x="576695" y="3864"/>
                </a:lnTo>
                <a:lnTo>
                  <a:pt x="626374" y="12484"/>
                </a:lnTo>
                <a:lnTo>
                  <a:pt x="674969" y="25933"/>
                </a:lnTo>
                <a:lnTo>
                  <a:pt x="722012" y="44080"/>
                </a:lnTo>
                <a:lnTo>
                  <a:pt x="767050" y="66750"/>
                </a:lnTo>
                <a:lnTo>
                  <a:pt x="809649" y="93726"/>
                </a:lnTo>
                <a:lnTo>
                  <a:pt x="849398" y="124747"/>
                </a:lnTo>
                <a:lnTo>
                  <a:pt x="885916" y="159515"/>
                </a:lnTo>
                <a:lnTo>
                  <a:pt x="918850" y="197695"/>
                </a:lnTo>
                <a:lnTo>
                  <a:pt x="947883" y="238920"/>
                </a:lnTo>
                <a:lnTo>
                  <a:pt x="972735" y="282791"/>
                </a:lnTo>
                <a:lnTo>
                  <a:pt x="993168" y="328887"/>
                </a:lnTo>
                <a:lnTo>
                  <a:pt x="1008984" y="376764"/>
                </a:lnTo>
                <a:lnTo>
                  <a:pt x="1020031" y="425961"/>
                </a:lnTo>
                <a:lnTo>
                  <a:pt x="1026203" y="476003"/>
                </a:lnTo>
                <a:lnTo>
                  <a:pt x="1027594" y="513797"/>
                </a:lnTo>
                <a:lnTo>
                  <a:pt x="1027440" y="526410"/>
                </a:lnTo>
                <a:lnTo>
                  <a:pt x="1023730" y="576695"/>
                </a:lnTo>
                <a:lnTo>
                  <a:pt x="1015109" y="626374"/>
                </a:lnTo>
                <a:lnTo>
                  <a:pt x="1001661" y="674969"/>
                </a:lnTo>
                <a:lnTo>
                  <a:pt x="983514" y="722012"/>
                </a:lnTo>
                <a:lnTo>
                  <a:pt x="960844" y="767050"/>
                </a:lnTo>
                <a:lnTo>
                  <a:pt x="933868" y="809649"/>
                </a:lnTo>
                <a:lnTo>
                  <a:pt x="902846" y="849398"/>
                </a:lnTo>
                <a:lnTo>
                  <a:pt x="868078" y="885916"/>
                </a:lnTo>
                <a:lnTo>
                  <a:pt x="829898" y="918850"/>
                </a:lnTo>
                <a:lnTo>
                  <a:pt x="788674" y="947883"/>
                </a:lnTo>
                <a:lnTo>
                  <a:pt x="744803" y="972735"/>
                </a:lnTo>
                <a:lnTo>
                  <a:pt x="698706" y="993168"/>
                </a:lnTo>
                <a:lnTo>
                  <a:pt x="650830" y="1008984"/>
                </a:lnTo>
                <a:lnTo>
                  <a:pt x="601633" y="1020031"/>
                </a:lnTo>
                <a:lnTo>
                  <a:pt x="551590" y="1026203"/>
                </a:lnTo>
                <a:lnTo>
                  <a:pt x="513797" y="1027594"/>
                </a:lnTo>
                <a:close/>
              </a:path>
            </a:pathLst>
          </a:custGeom>
          <a:solidFill>
            <a:srgbClr val="2F2F2F"/>
          </a:solidFill>
        </p:spPr>
        <p:txBody>
          <a:bodyPr wrap="square" lIns="0" tIns="0" rIns="0" bIns="0" rtlCol="0"/>
          <a:lstStyle/>
          <a:p>
            <a:endParaRPr/>
          </a:p>
        </p:txBody>
      </p:sp>
      <p:sp>
        <p:nvSpPr>
          <p:cNvPr id="20" name="bg object 20"/>
          <p:cNvSpPr/>
          <p:nvPr/>
        </p:nvSpPr>
        <p:spPr>
          <a:xfrm>
            <a:off x="1038225" y="9525"/>
            <a:ext cx="0" cy="10267950"/>
          </a:xfrm>
          <a:custGeom>
            <a:avLst/>
            <a:gdLst/>
            <a:ahLst/>
            <a:cxnLst/>
            <a:rect l="l" t="t" r="r" b="b"/>
            <a:pathLst>
              <a:path h="10267950">
                <a:moveTo>
                  <a:pt x="0" y="10267949"/>
                </a:moveTo>
                <a:lnTo>
                  <a:pt x="0" y="0"/>
                </a:lnTo>
              </a:path>
            </a:pathLst>
          </a:custGeom>
          <a:ln w="19049">
            <a:solidFill>
              <a:srgbClr val="F5E7D8"/>
            </a:solidFill>
          </a:ln>
        </p:spPr>
        <p:txBody>
          <a:bodyPr wrap="square" lIns="0" tIns="0" rIns="0" bIns="0" rtlCol="0"/>
          <a:lstStyle/>
          <a:p>
            <a:endParaRPr/>
          </a:p>
        </p:txBody>
      </p:sp>
      <p:sp>
        <p:nvSpPr>
          <p:cNvPr id="21" name="bg object 21"/>
          <p:cNvSpPr/>
          <p:nvPr/>
        </p:nvSpPr>
        <p:spPr>
          <a:xfrm>
            <a:off x="17268825" y="9525"/>
            <a:ext cx="0" cy="10267950"/>
          </a:xfrm>
          <a:custGeom>
            <a:avLst/>
            <a:gdLst/>
            <a:ahLst/>
            <a:cxnLst/>
            <a:rect l="l" t="t" r="r" b="b"/>
            <a:pathLst>
              <a:path h="10267950">
                <a:moveTo>
                  <a:pt x="0" y="10267949"/>
                </a:moveTo>
                <a:lnTo>
                  <a:pt x="0" y="0"/>
                </a:lnTo>
              </a:path>
            </a:pathLst>
          </a:custGeom>
          <a:ln w="19049">
            <a:solidFill>
              <a:srgbClr val="F5E7D8"/>
            </a:solidFill>
          </a:ln>
        </p:spPr>
        <p:txBody>
          <a:bodyPr wrap="square" lIns="0" tIns="0" rIns="0" bIns="0" rtlCol="0"/>
          <a:lstStyle/>
          <a:p>
            <a:endParaRPr/>
          </a:p>
        </p:txBody>
      </p:sp>
      <p:sp>
        <p:nvSpPr>
          <p:cNvPr id="22" name="bg object 22"/>
          <p:cNvSpPr/>
          <p:nvPr/>
        </p:nvSpPr>
        <p:spPr>
          <a:xfrm>
            <a:off x="1241157" y="4113311"/>
            <a:ext cx="15802610" cy="0"/>
          </a:xfrm>
          <a:custGeom>
            <a:avLst/>
            <a:gdLst/>
            <a:ahLst/>
            <a:cxnLst/>
            <a:rect l="l" t="t" r="r" b="b"/>
            <a:pathLst>
              <a:path w="15802610">
                <a:moveTo>
                  <a:pt x="15802017" y="0"/>
                </a:moveTo>
                <a:lnTo>
                  <a:pt x="0" y="0"/>
                </a:lnTo>
              </a:path>
            </a:pathLst>
          </a:custGeom>
          <a:ln w="19049">
            <a:solidFill>
              <a:srgbClr val="2F2F2F"/>
            </a:solidFill>
          </a:ln>
        </p:spPr>
        <p:txBody>
          <a:bodyPr wrap="square" lIns="0" tIns="0" rIns="0" bIns="0" rtlCol="0"/>
          <a:lstStyle/>
          <a:p>
            <a:endParaRPr/>
          </a:p>
        </p:txBody>
      </p:sp>
      <p:sp>
        <p:nvSpPr>
          <p:cNvPr id="23" name="bg object 23"/>
          <p:cNvSpPr/>
          <p:nvPr/>
        </p:nvSpPr>
        <p:spPr>
          <a:xfrm>
            <a:off x="6412924" y="7178492"/>
            <a:ext cx="263525" cy="0"/>
          </a:xfrm>
          <a:custGeom>
            <a:avLst/>
            <a:gdLst/>
            <a:ahLst/>
            <a:cxnLst/>
            <a:rect l="l" t="t" r="r" b="b"/>
            <a:pathLst>
              <a:path w="263525">
                <a:moveTo>
                  <a:pt x="263234" y="0"/>
                </a:moveTo>
                <a:lnTo>
                  <a:pt x="0" y="0"/>
                </a:lnTo>
              </a:path>
            </a:pathLst>
          </a:custGeom>
          <a:ln w="47624">
            <a:solidFill>
              <a:srgbClr val="2F2F2F"/>
            </a:solidFill>
          </a:ln>
        </p:spPr>
        <p:txBody>
          <a:bodyPr wrap="square" lIns="0" tIns="0" rIns="0" bIns="0" rtlCol="0"/>
          <a:lstStyle/>
          <a:p>
            <a:endParaRPr/>
          </a:p>
        </p:txBody>
      </p:sp>
      <p:sp>
        <p:nvSpPr>
          <p:cNvPr id="24" name="bg object 24"/>
          <p:cNvSpPr/>
          <p:nvPr/>
        </p:nvSpPr>
        <p:spPr>
          <a:xfrm>
            <a:off x="6676108" y="7083356"/>
            <a:ext cx="141990" cy="190272"/>
          </a:xfrm>
          <a:prstGeom prst="rect">
            <a:avLst/>
          </a:prstGeom>
          <a:blipFill>
            <a:blip r:embed="rId2" cstate="print"/>
            <a:stretch>
              <a:fillRect/>
            </a:stretch>
          </a:blipFill>
        </p:spPr>
        <p:txBody>
          <a:bodyPr wrap="square" lIns="0" tIns="0" rIns="0" bIns="0" rtlCol="0"/>
          <a:lstStyle/>
          <a:p>
            <a:endParaRPr/>
          </a:p>
        </p:txBody>
      </p:sp>
      <p:sp>
        <p:nvSpPr>
          <p:cNvPr id="25" name="bg object 25"/>
          <p:cNvSpPr/>
          <p:nvPr/>
        </p:nvSpPr>
        <p:spPr>
          <a:xfrm>
            <a:off x="11526023" y="7178492"/>
            <a:ext cx="263525" cy="0"/>
          </a:xfrm>
          <a:custGeom>
            <a:avLst/>
            <a:gdLst/>
            <a:ahLst/>
            <a:cxnLst/>
            <a:rect l="l" t="t" r="r" b="b"/>
            <a:pathLst>
              <a:path w="263525">
                <a:moveTo>
                  <a:pt x="263234" y="0"/>
                </a:moveTo>
                <a:lnTo>
                  <a:pt x="0" y="0"/>
                </a:lnTo>
              </a:path>
            </a:pathLst>
          </a:custGeom>
          <a:ln w="47624">
            <a:solidFill>
              <a:srgbClr val="2F2F2F"/>
            </a:solidFill>
          </a:ln>
        </p:spPr>
        <p:txBody>
          <a:bodyPr wrap="square" lIns="0" tIns="0" rIns="0" bIns="0" rtlCol="0"/>
          <a:lstStyle/>
          <a:p>
            <a:endParaRPr/>
          </a:p>
        </p:txBody>
      </p:sp>
      <p:sp>
        <p:nvSpPr>
          <p:cNvPr id="26" name="bg object 26"/>
          <p:cNvSpPr/>
          <p:nvPr/>
        </p:nvSpPr>
        <p:spPr>
          <a:xfrm>
            <a:off x="11789207" y="7083356"/>
            <a:ext cx="141990" cy="190272"/>
          </a:xfrm>
          <a:prstGeom prst="rect">
            <a:avLst/>
          </a:prstGeom>
          <a:blipFill>
            <a:blip r:embed="rId2" cstate="print"/>
            <a:stretch>
              <a:fillRect/>
            </a:stretch>
          </a:blipFill>
        </p:spPr>
        <p:txBody>
          <a:bodyPr wrap="square" lIns="0" tIns="0" rIns="0" bIns="0" rtlCol="0"/>
          <a:lstStyle/>
          <a:p>
            <a:endParaRPr/>
          </a:p>
        </p:txBody>
      </p:sp>
      <p:sp>
        <p:nvSpPr>
          <p:cNvPr id="27" name="bg object 27"/>
          <p:cNvSpPr/>
          <p:nvPr/>
        </p:nvSpPr>
        <p:spPr>
          <a:xfrm>
            <a:off x="1666998" y="4579080"/>
            <a:ext cx="4660900" cy="5216525"/>
          </a:xfrm>
          <a:custGeom>
            <a:avLst/>
            <a:gdLst/>
            <a:ahLst/>
            <a:cxnLst/>
            <a:rect l="l" t="t" r="r" b="b"/>
            <a:pathLst>
              <a:path w="4660900" h="5216525">
                <a:moveTo>
                  <a:pt x="4660866" y="5216227"/>
                </a:moveTo>
                <a:lnTo>
                  <a:pt x="0" y="5216227"/>
                </a:lnTo>
                <a:lnTo>
                  <a:pt x="0" y="0"/>
                </a:lnTo>
                <a:lnTo>
                  <a:pt x="4660866" y="0"/>
                </a:lnTo>
                <a:lnTo>
                  <a:pt x="4660866" y="5216227"/>
                </a:lnTo>
                <a:close/>
              </a:path>
            </a:pathLst>
          </a:custGeom>
          <a:solidFill>
            <a:srgbClr val="916B59">
              <a:alpha val="14898"/>
            </a:srgbClr>
          </a:solidFill>
        </p:spPr>
        <p:txBody>
          <a:bodyPr wrap="square" lIns="0" tIns="0" rIns="0" bIns="0" rtlCol="0"/>
          <a:lstStyle/>
          <a:p>
            <a:endParaRPr/>
          </a:p>
        </p:txBody>
      </p:sp>
      <p:sp>
        <p:nvSpPr>
          <p:cNvPr id="28" name="bg object 28"/>
          <p:cNvSpPr/>
          <p:nvPr/>
        </p:nvSpPr>
        <p:spPr>
          <a:xfrm>
            <a:off x="6818197" y="4579080"/>
            <a:ext cx="4660900" cy="5216525"/>
          </a:xfrm>
          <a:custGeom>
            <a:avLst/>
            <a:gdLst/>
            <a:ahLst/>
            <a:cxnLst/>
            <a:rect l="l" t="t" r="r" b="b"/>
            <a:pathLst>
              <a:path w="4660900" h="5216525">
                <a:moveTo>
                  <a:pt x="4660866" y="5216227"/>
                </a:moveTo>
                <a:lnTo>
                  <a:pt x="0" y="5216227"/>
                </a:lnTo>
                <a:lnTo>
                  <a:pt x="0" y="0"/>
                </a:lnTo>
                <a:lnTo>
                  <a:pt x="4660866" y="0"/>
                </a:lnTo>
                <a:lnTo>
                  <a:pt x="4660866" y="5216227"/>
                </a:lnTo>
                <a:close/>
              </a:path>
            </a:pathLst>
          </a:custGeom>
          <a:solidFill>
            <a:srgbClr val="2F2F2F">
              <a:alpha val="84709"/>
            </a:srgbClr>
          </a:solidFill>
        </p:spPr>
        <p:txBody>
          <a:bodyPr wrap="square" lIns="0" tIns="0" rIns="0" bIns="0" rtlCol="0"/>
          <a:lstStyle/>
          <a:p>
            <a:endParaRPr/>
          </a:p>
        </p:txBody>
      </p:sp>
      <p:sp>
        <p:nvSpPr>
          <p:cNvPr id="29" name="bg object 29"/>
          <p:cNvSpPr/>
          <p:nvPr/>
        </p:nvSpPr>
        <p:spPr>
          <a:xfrm>
            <a:off x="3752907" y="4339068"/>
            <a:ext cx="480059" cy="480059"/>
          </a:xfrm>
          <a:custGeom>
            <a:avLst/>
            <a:gdLst/>
            <a:ahLst/>
            <a:cxnLst/>
            <a:rect l="l" t="t" r="r" b="b"/>
            <a:pathLst>
              <a:path w="480060" h="480060">
                <a:moveTo>
                  <a:pt x="247750" y="479787"/>
                </a:moveTo>
                <a:lnTo>
                  <a:pt x="232036" y="479787"/>
                </a:lnTo>
                <a:lnTo>
                  <a:pt x="224199" y="479402"/>
                </a:lnTo>
                <a:lnTo>
                  <a:pt x="185386" y="473645"/>
                </a:lnTo>
                <a:lnTo>
                  <a:pt x="140831" y="458519"/>
                </a:lnTo>
                <a:lnTo>
                  <a:pt x="100083" y="434992"/>
                </a:lnTo>
                <a:lnTo>
                  <a:pt x="64707" y="403968"/>
                </a:lnTo>
                <a:lnTo>
                  <a:pt x="36064" y="366638"/>
                </a:lnTo>
                <a:lnTo>
                  <a:pt x="15254" y="324438"/>
                </a:lnTo>
                <a:lnTo>
                  <a:pt x="3076" y="278988"/>
                </a:lnTo>
                <a:lnTo>
                  <a:pt x="0" y="247750"/>
                </a:lnTo>
                <a:lnTo>
                  <a:pt x="0" y="232036"/>
                </a:lnTo>
                <a:lnTo>
                  <a:pt x="6142" y="185386"/>
                </a:lnTo>
                <a:lnTo>
                  <a:pt x="21267" y="140831"/>
                </a:lnTo>
                <a:lnTo>
                  <a:pt x="44794" y="100083"/>
                </a:lnTo>
                <a:lnTo>
                  <a:pt x="75818" y="64707"/>
                </a:lnTo>
                <a:lnTo>
                  <a:pt x="113148" y="36064"/>
                </a:lnTo>
                <a:lnTo>
                  <a:pt x="155349" y="15254"/>
                </a:lnTo>
                <a:lnTo>
                  <a:pt x="200798" y="3076"/>
                </a:lnTo>
                <a:lnTo>
                  <a:pt x="232036" y="0"/>
                </a:lnTo>
                <a:lnTo>
                  <a:pt x="239893" y="0"/>
                </a:lnTo>
                <a:lnTo>
                  <a:pt x="247750" y="0"/>
                </a:lnTo>
                <a:lnTo>
                  <a:pt x="294400" y="6142"/>
                </a:lnTo>
                <a:lnTo>
                  <a:pt x="338955" y="21267"/>
                </a:lnTo>
                <a:lnTo>
                  <a:pt x="379704" y="44794"/>
                </a:lnTo>
                <a:lnTo>
                  <a:pt x="415079" y="75818"/>
                </a:lnTo>
                <a:lnTo>
                  <a:pt x="443722" y="113148"/>
                </a:lnTo>
                <a:lnTo>
                  <a:pt x="464533" y="155349"/>
                </a:lnTo>
                <a:lnTo>
                  <a:pt x="476710" y="200798"/>
                </a:lnTo>
                <a:lnTo>
                  <a:pt x="479787" y="232036"/>
                </a:lnTo>
                <a:lnTo>
                  <a:pt x="479787" y="247750"/>
                </a:lnTo>
                <a:lnTo>
                  <a:pt x="473645" y="294400"/>
                </a:lnTo>
                <a:lnTo>
                  <a:pt x="458519" y="338955"/>
                </a:lnTo>
                <a:lnTo>
                  <a:pt x="434992" y="379704"/>
                </a:lnTo>
                <a:lnTo>
                  <a:pt x="403968" y="415079"/>
                </a:lnTo>
                <a:lnTo>
                  <a:pt x="366638" y="443722"/>
                </a:lnTo>
                <a:lnTo>
                  <a:pt x="324438" y="464533"/>
                </a:lnTo>
                <a:lnTo>
                  <a:pt x="278988" y="476710"/>
                </a:lnTo>
                <a:lnTo>
                  <a:pt x="255588" y="479402"/>
                </a:lnTo>
                <a:lnTo>
                  <a:pt x="247750" y="479787"/>
                </a:lnTo>
                <a:close/>
              </a:path>
            </a:pathLst>
          </a:custGeom>
          <a:solidFill>
            <a:srgbClr val="5C4125"/>
          </a:solidFill>
        </p:spPr>
        <p:txBody>
          <a:bodyPr wrap="square" lIns="0" tIns="0" rIns="0" bIns="0" rtlCol="0"/>
          <a:lstStyle/>
          <a:p>
            <a:endParaRPr/>
          </a:p>
        </p:txBody>
      </p:sp>
      <p:sp>
        <p:nvSpPr>
          <p:cNvPr id="30" name="bg object 30"/>
          <p:cNvSpPr/>
          <p:nvPr/>
        </p:nvSpPr>
        <p:spPr>
          <a:xfrm>
            <a:off x="8904106" y="4339068"/>
            <a:ext cx="480059" cy="480059"/>
          </a:xfrm>
          <a:custGeom>
            <a:avLst/>
            <a:gdLst/>
            <a:ahLst/>
            <a:cxnLst/>
            <a:rect l="l" t="t" r="r" b="b"/>
            <a:pathLst>
              <a:path w="480059" h="480060">
                <a:moveTo>
                  <a:pt x="247750" y="479787"/>
                </a:moveTo>
                <a:lnTo>
                  <a:pt x="232036" y="479787"/>
                </a:lnTo>
                <a:lnTo>
                  <a:pt x="224199" y="479402"/>
                </a:lnTo>
                <a:lnTo>
                  <a:pt x="185386" y="473645"/>
                </a:lnTo>
                <a:lnTo>
                  <a:pt x="140831" y="458519"/>
                </a:lnTo>
                <a:lnTo>
                  <a:pt x="100083" y="434992"/>
                </a:lnTo>
                <a:lnTo>
                  <a:pt x="64707" y="403968"/>
                </a:lnTo>
                <a:lnTo>
                  <a:pt x="36064" y="366638"/>
                </a:lnTo>
                <a:lnTo>
                  <a:pt x="15254" y="324438"/>
                </a:lnTo>
                <a:lnTo>
                  <a:pt x="3076" y="278988"/>
                </a:lnTo>
                <a:lnTo>
                  <a:pt x="0" y="247750"/>
                </a:lnTo>
                <a:lnTo>
                  <a:pt x="0" y="232036"/>
                </a:lnTo>
                <a:lnTo>
                  <a:pt x="6142" y="185386"/>
                </a:lnTo>
                <a:lnTo>
                  <a:pt x="21267" y="140831"/>
                </a:lnTo>
                <a:lnTo>
                  <a:pt x="44794" y="100083"/>
                </a:lnTo>
                <a:lnTo>
                  <a:pt x="75818" y="64707"/>
                </a:lnTo>
                <a:lnTo>
                  <a:pt x="113148" y="36064"/>
                </a:lnTo>
                <a:lnTo>
                  <a:pt x="155349" y="15254"/>
                </a:lnTo>
                <a:lnTo>
                  <a:pt x="200798" y="3076"/>
                </a:lnTo>
                <a:lnTo>
                  <a:pt x="232036" y="0"/>
                </a:lnTo>
                <a:lnTo>
                  <a:pt x="239893" y="0"/>
                </a:lnTo>
                <a:lnTo>
                  <a:pt x="247750" y="0"/>
                </a:lnTo>
                <a:lnTo>
                  <a:pt x="294400" y="6142"/>
                </a:lnTo>
                <a:lnTo>
                  <a:pt x="338955" y="21267"/>
                </a:lnTo>
                <a:lnTo>
                  <a:pt x="379704" y="44794"/>
                </a:lnTo>
                <a:lnTo>
                  <a:pt x="415079" y="75818"/>
                </a:lnTo>
                <a:lnTo>
                  <a:pt x="443722" y="113148"/>
                </a:lnTo>
                <a:lnTo>
                  <a:pt x="464533" y="155349"/>
                </a:lnTo>
                <a:lnTo>
                  <a:pt x="476710" y="200798"/>
                </a:lnTo>
                <a:lnTo>
                  <a:pt x="479787" y="232036"/>
                </a:lnTo>
                <a:lnTo>
                  <a:pt x="479787" y="247750"/>
                </a:lnTo>
                <a:lnTo>
                  <a:pt x="473645" y="294400"/>
                </a:lnTo>
                <a:lnTo>
                  <a:pt x="458519" y="338955"/>
                </a:lnTo>
                <a:lnTo>
                  <a:pt x="434992" y="379704"/>
                </a:lnTo>
                <a:lnTo>
                  <a:pt x="403968" y="415079"/>
                </a:lnTo>
                <a:lnTo>
                  <a:pt x="366638" y="443722"/>
                </a:lnTo>
                <a:lnTo>
                  <a:pt x="324438" y="464533"/>
                </a:lnTo>
                <a:lnTo>
                  <a:pt x="278988" y="476710"/>
                </a:lnTo>
                <a:lnTo>
                  <a:pt x="255588" y="479402"/>
                </a:lnTo>
                <a:lnTo>
                  <a:pt x="247750" y="479787"/>
                </a:lnTo>
                <a:close/>
              </a:path>
            </a:pathLst>
          </a:custGeom>
          <a:solidFill>
            <a:srgbClr val="9A6F4D"/>
          </a:solidFill>
        </p:spPr>
        <p:txBody>
          <a:bodyPr wrap="square" lIns="0" tIns="0" rIns="0" bIns="0" rtlCol="0"/>
          <a:lstStyle/>
          <a:p>
            <a:endParaRPr/>
          </a:p>
        </p:txBody>
      </p:sp>
      <p:sp>
        <p:nvSpPr>
          <p:cNvPr id="31" name="bg object 31"/>
          <p:cNvSpPr/>
          <p:nvPr/>
        </p:nvSpPr>
        <p:spPr>
          <a:xfrm>
            <a:off x="14055303" y="4339068"/>
            <a:ext cx="480059" cy="480059"/>
          </a:xfrm>
          <a:custGeom>
            <a:avLst/>
            <a:gdLst/>
            <a:ahLst/>
            <a:cxnLst/>
            <a:rect l="l" t="t" r="r" b="b"/>
            <a:pathLst>
              <a:path w="480059" h="480060">
                <a:moveTo>
                  <a:pt x="247750" y="479787"/>
                </a:moveTo>
                <a:lnTo>
                  <a:pt x="232036" y="479787"/>
                </a:lnTo>
                <a:lnTo>
                  <a:pt x="224199" y="479402"/>
                </a:lnTo>
                <a:lnTo>
                  <a:pt x="185386" y="473645"/>
                </a:lnTo>
                <a:lnTo>
                  <a:pt x="140831" y="458519"/>
                </a:lnTo>
                <a:lnTo>
                  <a:pt x="100083" y="434992"/>
                </a:lnTo>
                <a:lnTo>
                  <a:pt x="64707" y="403968"/>
                </a:lnTo>
                <a:lnTo>
                  <a:pt x="36064" y="366638"/>
                </a:lnTo>
                <a:lnTo>
                  <a:pt x="15254" y="324438"/>
                </a:lnTo>
                <a:lnTo>
                  <a:pt x="3076" y="278988"/>
                </a:lnTo>
                <a:lnTo>
                  <a:pt x="0" y="247750"/>
                </a:lnTo>
                <a:lnTo>
                  <a:pt x="0" y="232036"/>
                </a:lnTo>
                <a:lnTo>
                  <a:pt x="6142" y="185386"/>
                </a:lnTo>
                <a:lnTo>
                  <a:pt x="21267" y="140831"/>
                </a:lnTo>
                <a:lnTo>
                  <a:pt x="44794" y="100083"/>
                </a:lnTo>
                <a:lnTo>
                  <a:pt x="75818" y="64707"/>
                </a:lnTo>
                <a:lnTo>
                  <a:pt x="113148" y="36064"/>
                </a:lnTo>
                <a:lnTo>
                  <a:pt x="155349" y="15254"/>
                </a:lnTo>
                <a:lnTo>
                  <a:pt x="200798" y="3076"/>
                </a:lnTo>
                <a:lnTo>
                  <a:pt x="232036" y="0"/>
                </a:lnTo>
                <a:lnTo>
                  <a:pt x="239893" y="0"/>
                </a:lnTo>
                <a:lnTo>
                  <a:pt x="247750" y="0"/>
                </a:lnTo>
                <a:lnTo>
                  <a:pt x="294400" y="6142"/>
                </a:lnTo>
                <a:lnTo>
                  <a:pt x="338955" y="21267"/>
                </a:lnTo>
                <a:lnTo>
                  <a:pt x="379704" y="44794"/>
                </a:lnTo>
                <a:lnTo>
                  <a:pt x="415079" y="75818"/>
                </a:lnTo>
                <a:lnTo>
                  <a:pt x="443722" y="113148"/>
                </a:lnTo>
                <a:lnTo>
                  <a:pt x="464533" y="155349"/>
                </a:lnTo>
                <a:lnTo>
                  <a:pt x="476710" y="200798"/>
                </a:lnTo>
                <a:lnTo>
                  <a:pt x="479787" y="232036"/>
                </a:lnTo>
                <a:lnTo>
                  <a:pt x="479787" y="247750"/>
                </a:lnTo>
                <a:lnTo>
                  <a:pt x="473645" y="294400"/>
                </a:lnTo>
                <a:lnTo>
                  <a:pt x="458519" y="338955"/>
                </a:lnTo>
                <a:lnTo>
                  <a:pt x="434992" y="379704"/>
                </a:lnTo>
                <a:lnTo>
                  <a:pt x="403968" y="415079"/>
                </a:lnTo>
                <a:lnTo>
                  <a:pt x="366638" y="443722"/>
                </a:lnTo>
                <a:lnTo>
                  <a:pt x="324438" y="464533"/>
                </a:lnTo>
                <a:lnTo>
                  <a:pt x="278988" y="476710"/>
                </a:lnTo>
                <a:lnTo>
                  <a:pt x="255588" y="479402"/>
                </a:lnTo>
                <a:lnTo>
                  <a:pt x="247750" y="479787"/>
                </a:lnTo>
                <a:close/>
              </a:path>
            </a:pathLst>
          </a:custGeom>
          <a:solidFill>
            <a:srgbClr val="CBB193"/>
          </a:solidFill>
        </p:spPr>
        <p:txBody>
          <a:bodyPr wrap="square" lIns="0" tIns="0" rIns="0" bIns="0" rtlCol="0"/>
          <a:lstStyle/>
          <a:p>
            <a:endParaRPr/>
          </a:p>
        </p:txBody>
      </p:sp>
      <p:sp>
        <p:nvSpPr>
          <p:cNvPr id="32" name="bg object 32"/>
          <p:cNvSpPr/>
          <p:nvPr/>
        </p:nvSpPr>
        <p:spPr>
          <a:xfrm>
            <a:off x="1889130" y="7954687"/>
            <a:ext cx="2895599" cy="1600199"/>
          </a:xfrm>
          <a:prstGeom prst="rect">
            <a:avLst/>
          </a:prstGeom>
          <a:blipFill>
            <a:blip r:embed="rId3" cstate="print"/>
            <a:stretch>
              <a:fillRect/>
            </a:stretch>
          </a:blipFill>
        </p:spPr>
        <p:txBody>
          <a:bodyPr wrap="square" lIns="0" tIns="0" rIns="0" bIns="0" rtlCol="0"/>
          <a:lstStyle/>
          <a:p>
            <a:endParaRPr/>
          </a:p>
        </p:txBody>
      </p:sp>
      <p:sp>
        <p:nvSpPr>
          <p:cNvPr id="33" name="bg object 33"/>
          <p:cNvSpPr/>
          <p:nvPr/>
        </p:nvSpPr>
        <p:spPr>
          <a:xfrm>
            <a:off x="4924491" y="8092133"/>
            <a:ext cx="1295399" cy="1333499"/>
          </a:xfrm>
          <a:prstGeom prst="rect">
            <a:avLst/>
          </a:prstGeom>
          <a:blipFill>
            <a:blip r:embed="rId4" cstate="print"/>
            <a:stretch>
              <a:fillRect/>
            </a:stretch>
          </a:blipFill>
        </p:spPr>
        <p:txBody>
          <a:bodyPr wrap="square" lIns="0" tIns="0" rIns="0" bIns="0" rtlCol="0"/>
          <a:lstStyle/>
          <a:p>
            <a:endParaRPr/>
          </a:p>
        </p:txBody>
      </p:sp>
      <p:sp>
        <p:nvSpPr>
          <p:cNvPr id="34" name="bg object 34"/>
          <p:cNvSpPr/>
          <p:nvPr/>
        </p:nvSpPr>
        <p:spPr>
          <a:xfrm>
            <a:off x="12142447" y="5143500"/>
            <a:ext cx="4305299" cy="1543049"/>
          </a:xfrm>
          <a:prstGeom prst="rect">
            <a:avLst/>
          </a:prstGeom>
          <a:blipFill>
            <a:blip r:embed="rId5" cstate="print"/>
            <a:stretch>
              <a:fillRect/>
            </a:stretch>
          </a:blipFill>
        </p:spPr>
        <p:txBody>
          <a:bodyPr wrap="square" lIns="0" tIns="0" rIns="0" bIns="0" rtlCol="0"/>
          <a:lstStyle/>
          <a:p>
            <a:endParaRPr/>
          </a:p>
        </p:txBody>
      </p:sp>
      <p:sp>
        <p:nvSpPr>
          <p:cNvPr id="35" name="bg object 35"/>
          <p:cNvSpPr/>
          <p:nvPr/>
        </p:nvSpPr>
        <p:spPr>
          <a:xfrm>
            <a:off x="13149126" y="6924603"/>
            <a:ext cx="2295524" cy="2647949"/>
          </a:xfrm>
          <a:prstGeom prst="rect">
            <a:avLst/>
          </a:prstGeom>
          <a:blipFill>
            <a:blip r:embed="rId6" cstate="print"/>
            <a:stretch>
              <a:fillRect/>
            </a:stretch>
          </a:blipFill>
        </p:spPr>
        <p:txBody>
          <a:bodyPr wrap="square" lIns="0" tIns="0" rIns="0" bIns="0" rtlCol="0"/>
          <a:lstStyle/>
          <a:p>
            <a:endParaRPr/>
          </a:p>
        </p:txBody>
      </p:sp>
      <p:sp>
        <p:nvSpPr>
          <p:cNvPr id="36" name="bg object 36"/>
          <p:cNvSpPr/>
          <p:nvPr/>
        </p:nvSpPr>
        <p:spPr>
          <a:xfrm>
            <a:off x="8075495" y="7421874"/>
            <a:ext cx="2133599" cy="2133599"/>
          </a:xfrm>
          <a:prstGeom prst="rect">
            <a:avLst/>
          </a:prstGeom>
          <a:blipFill>
            <a:blip r:embed="rId7" cstate="print"/>
            <a:stretch>
              <a:fillRect/>
            </a:stretch>
          </a:blipFill>
        </p:spPr>
        <p:txBody>
          <a:bodyPr wrap="square" lIns="0" tIns="0" rIns="0" bIns="0" rtlCol="0"/>
          <a:lstStyle/>
          <a:p>
            <a:endParaRPr/>
          </a:p>
        </p:txBody>
      </p:sp>
      <p:sp>
        <p:nvSpPr>
          <p:cNvPr id="37" name="bg object 37"/>
          <p:cNvSpPr/>
          <p:nvPr/>
        </p:nvSpPr>
        <p:spPr>
          <a:xfrm>
            <a:off x="7158397" y="4964141"/>
            <a:ext cx="3971924" cy="2219324"/>
          </a:xfrm>
          <a:prstGeom prst="rect">
            <a:avLst/>
          </a:prstGeom>
          <a:blipFill>
            <a:blip r:embed="rId8" cstate="print"/>
            <a:stretch>
              <a:fillRect/>
            </a:stretch>
          </a:blipFill>
        </p:spPr>
        <p:txBody>
          <a:bodyPr wrap="square" lIns="0" tIns="0" rIns="0" bIns="0" rtlCol="0"/>
          <a:lstStyle/>
          <a:p>
            <a:endParaRPr/>
          </a:p>
        </p:txBody>
      </p:sp>
      <p:sp>
        <p:nvSpPr>
          <p:cNvPr id="38" name="bg object 38"/>
          <p:cNvSpPr/>
          <p:nvPr/>
        </p:nvSpPr>
        <p:spPr>
          <a:xfrm>
            <a:off x="2583687" y="4964141"/>
            <a:ext cx="2819399" cy="2819399"/>
          </a:xfrm>
          <a:prstGeom prst="rect">
            <a:avLst/>
          </a:prstGeom>
          <a:blipFill>
            <a:blip r:embed="rId9"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450" b="0" i="0">
                <a:solidFill>
                  <a:srgbClr val="2F2F2F"/>
                </a:solidFill>
                <a:latin typeface="Arial Narrow"/>
                <a:cs typeface="Arial Narro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879950"/>
            <a:ext cx="13716000" cy="1384995"/>
          </a:xfrm>
        </p:spPr>
        <p:txBody>
          <a:bodyPr anchor="b"/>
          <a:lstStyle>
            <a:lvl1pPr algn="ctr">
              <a:defRPr sz="9000"/>
            </a:lvl1pPr>
          </a:lstStyle>
          <a:p>
            <a:r>
              <a:rPr lang="en-US"/>
              <a:t>Click to edit Master title style</a:t>
            </a:r>
            <a:endParaRPr lang="en-IN"/>
          </a:p>
        </p:txBody>
      </p:sp>
      <p:sp>
        <p:nvSpPr>
          <p:cNvPr id="3" name="Subtitle 2"/>
          <p:cNvSpPr>
            <a:spLocks noGrp="1"/>
          </p:cNvSpPr>
          <p:nvPr>
            <p:ph type="subTitle" idx="1"/>
          </p:nvPr>
        </p:nvSpPr>
        <p:spPr>
          <a:xfrm>
            <a:off x="2286000" y="5403057"/>
            <a:ext cx="13716000" cy="553998"/>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IN"/>
          </a:p>
        </p:txBody>
      </p:sp>
      <p:sp>
        <p:nvSpPr>
          <p:cNvPr id="4" name="Date Placeholder 3"/>
          <p:cNvSpPr>
            <a:spLocks noGrp="1"/>
          </p:cNvSpPr>
          <p:nvPr>
            <p:ph type="dt" sz="half" idx="10"/>
          </p:nvPr>
        </p:nvSpPr>
        <p:spPr>
          <a:xfrm>
            <a:off x="914400" y="9566910"/>
            <a:ext cx="4206240" cy="276999"/>
          </a:xfrm>
        </p:spPr>
        <p:txBody>
          <a:bodyPr/>
          <a:lstStyle/>
          <a:p>
            <a:fld id="{56514905-A223-4CE3-9C6A-6EAD7E094D26}" type="datetimeFigureOut">
              <a:rPr lang="en-IN" smtClean="0"/>
              <a:t>29-05-2021</a:t>
            </a:fld>
            <a:endParaRPr lang="en-IN" dirty="0"/>
          </a:p>
        </p:txBody>
      </p:sp>
      <p:sp>
        <p:nvSpPr>
          <p:cNvPr id="5" name="Footer Placeholder 4"/>
          <p:cNvSpPr>
            <a:spLocks noGrp="1"/>
          </p:cNvSpPr>
          <p:nvPr>
            <p:ph type="ftr" sz="quarter" idx="11"/>
          </p:nvPr>
        </p:nvSpPr>
        <p:spPr>
          <a:xfrm>
            <a:off x="6217920" y="9566910"/>
            <a:ext cx="5852160" cy="276999"/>
          </a:xfrm>
        </p:spPr>
        <p:txBody>
          <a:bodyPr/>
          <a:lstStyle/>
          <a:p>
            <a:endParaRPr lang="en-IN" dirty="0"/>
          </a:p>
        </p:txBody>
      </p:sp>
      <p:sp>
        <p:nvSpPr>
          <p:cNvPr id="6" name="Slide Number Placeholder 5"/>
          <p:cNvSpPr>
            <a:spLocks noGrp="1"/>
          </p:cNvSpPr>
          <p:nvPr>
            <p:ph type="sldNum" sz="quarter" idx="12"/>
          </p:nvPr>
        </p:nvSpPr>
        <p:spPr>
          <a:xfrm>
            <a:off x="13167361" y="9566910"/>
            <a:ext cx="4206240" cy="276999"/>
          </a:xfrm>
        </p:spPr>
        <p:txBody>
          <a:bodyPr/>
          <a:lstStyle/>
          <a:p>
            <a:fld id="{63AFA9CD-8E96-472B-92C0-6083BD0BD1C4}" type="slidenum">
              <a:rPr lang="en-IN" smtClean="0"/>
              <a:t>‹#›</a:t>
            </a:fld>
            <a:endParaRPr lang="en-IN" dirty="0"/>
          </a:p>
        </p:txBody>
      </p:sp>
    </p:spTree>
    <p:extLst>
      <p:ext uri="{BB962C8B-B14F-4D97-AF65-F5344CB8AC3E}">
        <p14:creationId xmlns:p14="http://schemas.microsoft.com/office/powerpoint/2010/main" val="28472776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F2F2F"/>
          </a:solidFill>
        </p:spPr>
        <p:txBody>
          <a:bodyPr wrap="square" lIns="0" tIns="0" rIns="0" bIns="0" rtlCol="0"/>
          <a:lstStyle/>
          <a:p>
            <a:endParaRPr/>
          </a:p>
        </p:txBody>
      </p:sp>
      <p:sp>
        <p:nvSpPr>
          <p:cNvPr id="2" name="Holder 2"/>
          <p:cNvSpPr>
            <a:spLocks noGrp="1"/>
          </p:cNvSpPr>
          <p:nvPr>
            <p:ph type="title"/>
          </p:nvPr>
        </p:nvSpPr>
        <p:spPr>
          <a:xfrm>
            <a:off x="4836441" y="704419"/>
            <a:ext cx="8615116" cy="1832610"/>
          </a:xfrm>
          <a:prstGeom prst="rect">
            <a:avLst/>
          </a:prstGeom>
        </p:spPr>
        <p:txBody>
          <a:bodyPr wrap="square" lIns="0" tIns="0" rIns="0" bIns="0">
            <a:spAutoFit/>
          </a:bodyPr>
          <a:lstStyle>
            <a:lvl1pPr>
              <a:defRPr sz="6450" b="0" i="0">
                <a:solidFill>
                  <a:srgbClr val="2F2F2F"/>
                </a:solidFill>
                <a:latin typeface="Arial Narrow"/>
                <a:cs typeface="Arial Narrow"/>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5/29/2021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incubateind.com/hack/mait/" TargetMode="External"/><Relationship Id="rId2" Type="http://schemas.openxmlformats.org/officeDocument/2006/relationships/image" Target="../media/image15.jpg"/><Relationship Id="rId1" Type="http://schemas.openxmlformats.org/officeDocument/2006/relationships/slideLayout" Target="../slideLayouts/slideLayout6.xml"/><Relationship Id="rId4" Type="http://schemas.openxmlformats.org/officeDocument/2006/relationships/hyperlink" Target="https://www.youtube.com/watch?v=3QNBVG2yqK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8203" y="9950"/>
            <a:ext cx="0" cy="9116060"/>
          </a:xfrm>
          <a:custGeom>
            <a:avLst/>
            <a:gdLst/>
            <a:ahLst/>
            <a:cxnLst/>
            <a:rect l="l" t="t" r="r" b="b"/>
            <a:pathLst>
              <a:path h="9116060">
                <a:moveTo>
                  <a:pt x="0" y="9115468"/>
                </a:moveTo>
                <a:lnTo>
                  <a:pt x="0" y="0"/>
                </a:lnTo>
              </a:path>
            </a:pathLst>
          </a:custGeom>
          <a:ln w="19049">
            <a:solidFill>
              <a:srgbClr val="F5E7D8"/>
            </a:solidFill>
          </a:ln>
        </p:spPr>
        <p:txBody>
          <a:bodyPr wrap="square" lIns="0" tIns="0" rIns="0" bIns="0" rtlCol="0"/>
          <a:lstStyle/>
          <a:p>
            <a:endParaRPr/>
          </a:p>
        </p:txBody>
      </p:sp>
      <p:grpSp>
        <p:nvGrpSpPr>
          <p:cNvPr id="3" name="object 3"/>
          <p:cNvGrpSpPr/>
          <p:nvPr/>
        </p:nvGrpSpPr>
        <p:grpSpPr>
          <a:xfrm>
            <a:off x="1038225" y="9950"/>
            <a:ext cx="16240125" cy="9125585"/>
            <a:chOff x="1038225" y="9950"/>
            <a:chExt cx="16240125" cy="9125585"/>
          </a:xfrm>
        </p:grpSpPr>
        <p:sp>
          <p:nvSpPr>
            <p:cNvPr id="4" name="object 4"/>
            <p:cNvSpPr/>
            <p:nvPr/>
          </p:nvSpPr>
          <p:spPr>
            <a:xfrm>
              <a:off x="17268801" y="9950"/>
              <a:ext cx="0" cy="9116060"/>
            </a:xfrm>
            <a:custGeom>
              <a:avLst/>
              <a:gdLst/>
              <a:ahLst/>
              <a:cxnLst/>
              <a:rect l="l" t="t" r="r" b="b"/>
              <a:pathLst>
                <a:path h="9116060">
                  <a:moveTo>
                    <a:pt x="0" y="9115468"/>
                  </a:moveTo>
                  <a:lnTo>
                    <a:pt x="0" y="0"/>
                  </a:lnTo>
                </a:path>
              </a:pathLst>
            </a:custGeom>
            <a:ln w="19049">
              <a:solidFill>
                <a:srgbClr val="F5E7D8"/>
              </a:solidFill>
            </a:ln>
          </p:spPr>
          <p:txBody>
            <a:bodyPr wrap="square" lIns="0" tIns="0" rIns="0" bIns="0" rtlCol="0"/>
            <a:lstStyle/>
            <a:p>
              <a:endParaRPr/>
            </a:p>
          </p:txBody>
        </p:sp>
        <p:sp>
          <p:nvSpPr>
            <p:cNvPr id="5" name="object 5"/>
            <p:cNvSpPr/>
            <p:nvPr/>
          </p:nvSpPr>
          <p:spPr>
            <a:xfrm>
              <a:off x="1038225" y="1799906"/>
              <a:ext cx="16211550" cy="0"/>
            </a:xfrm>
            <a:custGeom>
              <a:avLst/>
              <a:gdLst/>
              <a:ahLst/>
              <a:cxnLst/>
              <a:rect l="l" t="t" r="r" b="b"/>
              <a:pathLst>
                <a:path w="16211550">
                  <a:moveTo>
                    <a:pt x="0" y="0"/>
                  </a:moveTo>
                  <a:lnTo>
                    <a:pt x="16211548" y="0"/>
                  </a:lnTo>
                </a:path>
              </a:pathLst>
            </a:custGeom>
            <a:ln w="19049">
              <a:solidFill>
                <a:srgbClr val="F5E7D8"/>
              </a:solidFill>
            </a:ln>
          </p:spPr>
          <p:txBody>
            <a:bodyPr wrap="square" lIns="0" tIns="0" rIns="0" bIns="0" rtlCol="0"/>
            <a:lstStyle/>
            <a:p>
              <a:endParaRPr/>
            </a:p>
          </p:txBody>
        </p:sp>
        <p:sp>
          <p:nvSpPr>
            <p:cNvPr id="6" name="object 6"/>
            <p:cNvSpPr/>
            <p:nvPr/>
          </p:nvSpPr>
          <p:spPr>
            <a:xfrm>
              <a:off x="1038225" y="8586028"/>
              <a:ext cx="16211550" cy="0"/>
            </a:xfrm>
            <a:custGeom>
              <a:avLst/>
              <a:gdLst/>
              <a:ahLst/>
              <a:cxnLst/>
              <a:rect l="l" t="t" r="r" b="b"/>
              <a:pathLst>
                <a:path w="16211550">
                  <a:moveTo>
                    <a:pt x="0" y="0"/>
                  </a:moveTo>
                  <a:lnTo>
                    <a:pt x="16211548" y="0"/>
                  </a:lnTo>
                </a:path>
              </a:pathLst>
            </a:custGeom>
            <a:ln w="19049">
              <a:solidFill>
                <a:srgbClr val="F5E7D8"/>
              </a:solidFill>
            </a:ln>
          </p:spPr>
          <p:txBody>
            <a:bodyPr wrap="square" lIns="0" tIns="0" rIns="0" bIns="0" rtlCol="0"/>
            <a:lstStyle/>
            <a:p>
              <a:endParaRPr/>
            </a:p>
          </p:txBody>
        </p:sp>
        <p:sp>
          <p:nvSpPr>
            <p:cNvPr id="7" name="object 7"/>
            <p:cNvSpPr/>
            <p:nvPr/>
          </p:nvSpPr>
          <p:spPr>
            <a:xfrm>
              <a:off x="1038225" y="9125440"/>
              <a:ext cx="16211550" cy="0"/>
            </a:xfrm>
            <a:custGeom>
              <a:avLst/>
              <a:gdLst/>
              <a:ahLst/>
              <a:cxnLst/>
              <a:rect l="l" t="t" r="r" b="b"/>
              <a:pathLst>
                <a:path w="16211550">
                  <a:moveTo>
                    <a:pt x="0" y="0"/>
                  </a:moveTo>
                  <a:lnTo>
                    <a:pt x="16211548" y="0"/>
                  </a:lnTo>
                </a:path>
              </a:pathLst>
            </a:custGeom>
            <a:ln w="19049">
              <a:solidFill>
                <a:srgbClr val="F5E7D8"/>
              </a:solidFill>
            </a:ln>
          </p:spPr>
          <p:txBody>
            <a:bodyPr wrap="square" lIns="0" tIns="0" rIns="0" bIns="0" rtlCol="0"/>
            <a:lstStyle/>
            <a:p>
              <a:endParaRPr/>
            </a:p>
          </p:txBody>
        </p:sp>
        <p:sp>
          <p:nvSpPr>
            <p:cNvPr id="8" name="object 8"/>
            <p:cNvSpPr/>
            <p:nvPr/>
          </p:nvSpPr>
          <p:spPr>
            <a:xfrm>
              <a:off x="1038225" y="1161559"/>
              <a:ext cx="16211550" cy="0"/>
            </a:xfrm>
            <a:custGeom>
              <a:avLst/>
              <a:gdLst/>
              <a:ahLst/>
              <a:cxnLst/>
              <a:rect l="l" t="t" r="r" b="b"/>
              <a:pathLst>
                <a:path w="16211550">
                  <a:moveTo>
                    <a:pt x="0" y="0"/>
                  </a:moveTo>
                  <a:lnTo>
                    <a:pt x="16211548" y="0"/>
                  </a:lnTo>
                </a:path>
              </a:pathLst>
            </a:custGeom>
            <a:ln w="19049">
              <a:solidFill>
                <a:srgbClr val="F5E7D8"/>
              </a:solidFill>
            </a:ln>
          </p:spPr>
          <p:txBody>
            <a:bodyPr wrap="square" lIns="0" tIns="0" rIns="0" bIns="0" rtlCol="0"/>
            <a:lstStyle/>
            <a:p>
              <a:endParaRPr/>
            </a:p>
          </p:txBody>
        </p:sp>
        <p:sp>
          <p:nvSpPr>
            <p:cNvPr id="9" name="object 9"/>
            <p:cNvSpPr/>
            <p:nvPr/>
          </p:nvSpPr>
          <p:spPr>
            <a:xfrm>
              <a:off x="15865954" y="7835801"/>
              <a:ext cx="1028065" cy="1028065"/>
            </a:xfrm>
            <a:custGeom>
              <a:avLst/>
              <a:gdLst/>
              <a:ahLst/>
              <a:cxnLst/>
              <a:rect l="l" t="t" r="r" b="b"/>
              <a:pathLst>
                <a:path w="1028065" h="1028065">
                  <a:moveTo>
                    <a:pt x="513797" y="1027594"/>
                  </a:moveTo>
                  <a:lnTo>
                    <a:pt x="463436" y="1025120"/>
                  </a:lnTo>
                  <a:lnTo>
                    <a:pt x="413560" y="1017722"/>
                  </a:lnTo>
                  <a:lnTo>
                    <a:pt x="364649" y="1005470"/>
                  </a:lnTo>
                  <a:lnTo>
                    <a:pt x="317175" y="988484"/>
                  </a:lnTo>
                  <a:lnTo>
                    <a:pt x="271594" y="966926"/>
                  </a:lnTo>
                  <a:lnTo>
                    <a:pt x="228346" y="941004"/>
                  </a:lnTo>
                  <a:lnTo>
                    <a:pt x="187847" y="910968"/>
                  </a:lnTo>
                  <a:lnTo>
                    <a:pt x="150487" y="877106"/>
                  </a:lnTo>
                  <a:lnTo>
                    <a:pt x="116626" y="839746"/>
                  </a:lnTo>
                  <a:lnTo>
                    <a:pt x="86590" y="799247"/>
                  </a:lnTo>
                  <a:lnTo>
                    <a:pt x="60668" y="755999"/>
                  </a:lnTo>
                  <a:lnTo>
                    <a:pt x="39110" y="710419"/>
                  </a:lnTo>
                  <a:lnTo>
                    <a:pt x="22123" y="662944"/>
                  </a:lnTo>
                  <a:lnTo>
                    <a:pt x="9872" y="614034"/>
                  </a:lnTo>
                  <a:lnTo>
                    <a:pt x="2474" y="564158"/>
                  </a:lnTo>
                  <a:lnTo>
                    <a:pt x="0" y="513797"/>
                  </a:lnTo>
                  <a:lnTo>
                    <a:pt x="154" y="501184"/>
                  </a:lnTo>
                  <a:lnTo>
                    <a:pt x="3864" y="450899"/>
                  </a:lnTo>
                  <a:lnTo>
                    <a:pt x="12484" y="401219"/>
                  </a:lnTo>
                  <a:lnTo>
                    <a:pt x="25933" y="352624"/>
                  </a:lnTo>
                  <a:lnTo>
                    <a:pt x="44080" y="305581"/>
                  </a:lnTo>
                  <a:lnTo>
                    <a:pt x="66750" y="260544"/>
                  </a:lnTo>
                  <a:lnTo>
                    <a:pt x="93726" y="217945"/>
                  </a:lnTo>
                  <a:lnTo>
                    <a:pt x="124747" y="178195"/>
                  </a:lnTo>
                  <a:lnTo>
                    <a:pt x="159515" y="141678"/>
                  </a:lnTo>
                  <a:lnTo>
                    <a:pt x="197695" y="108744"/>
                  </a:lnTo>
                  <a:lnTo>
                    <a:pt x="238920" y="79711"/>
                  </a:lnTo>
                  <a:lnTo>
                    <a:pt x="282791" y="54859"/>
                  </a:lnTo>
                  <a:lnTo>
                    <a:pt x="328887" y="34426"/>
                  </a:lnTo>
                  <a:lnTo>
                    <a:pt x="376764" y="18610"/>
                  </a:lnTo>
                  <a:lnTo>
                    <a:pt x="425961" y="7563"/>
                  </a:lnTo>
                  <a:lnTo>
                    <a:pt x="476003" y="1391"/>
                  </a:lnTo>
                  <a:lnTo>
                    <a:pt x="513797" y="0"/>
                  </a:lnTo>
                  <a:lnTo>
                    <a:pt x="526410" y="154"/>
                  </a:lnTo>
                  <a:lnTo>
                    <a:pt x="576695" y="3864"/>
                  </a:lnTo>
                  <a:lnTo>
                    <a:pt x="626374" y="12484"/>
                  </a:lnTo>
                  <a:lnTo>
                    <a:pt x="674969" y="25933"/>
                  </a:lnTo>
                  <a:lnTo>
                    <a:pt x="722012" y="44080"/>
                  </a:lnTo>
                  <a:lnTo>
                    <a:pt x="767050" y="66750"/>
                  </a:lnTo>
                  <a:lnTo>
                    <a:pt x="809649" y="93726"/>
                  </a:lnTo>
                  <a:lnTo>
                    <a:pt x="849398" y="124747"/>
                  </a:lnTo>
                  <a:lnTo>
                    <a:pt x="885916" y="159515"/>
                  </a:lnTo>
                  <a:lnTo>
                    <a:pt x="918850" y="197695"/>
                  </a:lnTo>
                  <a:lnTo>
                    <a:pt x="947883" y="238920"/>
                  </a:lnTo>
                  <a:lnTo>
                    <a:pt x="972735" y="282791"/>
                  </a:lnTo>
                  <a:lnTo>
                    <a:pt x="993168" y="328887"/>
                  </a:lnTo>
                  <a:lnTo>
                    <a:pt x="1008984" y="376764"/>
                  </a:lnTo>
                  <a:lnTo>
                    <a:pt x="1020031" y="425961"/>
                  </a:lnTo>
                  <a:lnTo>
                    <a:pt x="1026203" y="476003"/>
                  </a:lnTo>
                  <a:lnTo>
                    <a:pt x="1027594" y="513797"/>
                  </a:lnTo>
                  <a:lnTo>
                    <a:pt x="1027440" y="526410"/>
                  </a:lnTo>
                  <a:lnTo>
                    <a:pt x="1023730" y="576695"/>
                  </a:lnTo>
                  <a:lnTo>
                    <a:pt x="1015109" y="626374"/>
                  </a:lnTo>
                  <a:lnTo>
                    <a:pt x="1001661" y="674969"/>
                  </a:lnTo>
                  <a:lnTo>
                    <a:pt x="983514" y="722012"/>
                  </a:lnTo>
                  <a:lnTo>
                    <a:pt x="960844" y="767050"/>
                  </a:lnTo>
                  <a:lnTo>
                    <a:pt x="933868" y="809649"/>
                  </a:lnTo>
                  <a:lnTo>
                    <a:pt x="902846" y="849398"/>
                  </a:lnTo>
                  <a:lnTo>
                    <a:pt x="868078" y="885916"/>
                  </a:lnTo>
                  <a:lnTo>
                    <a:pt x="829898" y="918850"/>
                  </a:lnTo>
                  <a:lnTo>
                    <a:pt x="788674" y="947883"/>
                  </a:lnTo>
                  <a:lnTo>
                    <a:pt x="744803" y="972735"/>
                  </a:lnTo>
                  <a:lnTo>
                    <a:pt x="698706" y="993168"/>
                  </a:lnTo>
                  <a:lnTo>
                    <a:pt x="650830" y="1008984"/>
                  </a:lnTo>
                  <a:lnTo>
                    <a:pt x="601633" y="1020031"/>
                  </a:lnTo>
                  <a:lnTo>
                    <a:pt x="551590" y="1026203"/>
                  </a:lnTo>
                  <a:lnTo>
                    <a:pt x="513797" y="1027594"/>
                  </a:lnTo>
                  <a:close/>
                </a:path>
              </a:pathLst>
            </a:custGeom>
            <a:solidFill>
              <a:srgbClr val="F5E7D8"/>
            </a:solidFill>
          </p:spPr>
          <p:txBody>
            <a:bodyPr wrap="square" lIns="0" tIns="0" rIns="0" bIns="0" rtlCol="0"/>
            <a:lstStyle/>
            <a:p>
              <a:endParaRPr/>
            </a:p>
          </p:txBody>
        </p:sp>
        <p:sp>
          <p:nvSpPr>
            <p:cNvPr id="10" name="object 10"/>
            <p:cNvSpPr/>
            <p:nvPr/>
          </p:nvSpPr>
          <p:spPr>
            <a:xfrm>
              <a:off x="8600410" y="2076662"/>
              <a:ext cx="8486774" cy="5657849"/>
            </a:xfrm>
            <a:prstGeom prst="rect">
              <a:avLst/>
            </a:prstGeom>
            <a:blipFill>
              <a:blip r:embed="rId2" cstate="print"/>
              <a:stretch>
                <a:fillRect/>
              </a:stretch>
            </a:blipFill>
          </p:spPr>
          <p:txBody>
            <a:bodyPr wrap="square" lIns="0" tIns="0" rIns="0" bIns="0" rtlCol="0"/>
            <a:lstStyle/>
            <a:p>
              <a:endParaRPr/>
            </a:p>
          </p:txBody>
        </p:sp>
      </p:grpSp>
      <p:sp>
        <p:nvSpPr>
          <p:cNvPr id="11" name="object 11"/>
          <p:cNvSpPr txBox="1"/>
          <p:nvPr/>
        </p:nvSpPr>
        <p:spPr>
          <a:xfrm>
            <a:off x="16153170" y="8051741"/>
            <a:ext cx="453390" cy="539115"/>
          </a:xfrm>
          <a:prstGeom prst="rect">
            <a:avLst/>
          </a:prstGeom>
        </p:spPr>
        <p:txBody>
          <a:bodyPr vert="horz" wrap="square" lIns="0" tIns="14604" rIns="0" bIns="0" rtlCol="0">
            <a:spAutoFit/>
          </a:bodyPr>
          <a:lstStyle/>
          <a:p>
            <a:pPr marL="12700">
              <a:lnSpc>
                <a:spcPct val="100000"/>
              </a:lnSpc>
              <a:spcBef>
                <a:spcPts val="114"/>
              </a:spcBef>
            </a:pPr>
            <a:r>
              <a:rPr sz="3350" spc="155" dirty="0">
                <a:solidFill>
                  <a:srgbClr val="1B181A"/>
                </a:solidFill>
                <a:latin typeface="Arial Narrow"/>
                <a:cs typeface="Arial Narrow"/>
              </a:rPr>
              <a:t>01</a:t>
            </a:r>
            <a:endParaRPr sz="3350">
              <a:latin typeface="Arial Narrow"/>
              <a:cs typeface="Arial Narrow"/>
            </a:endParaRPr>
          </a:p>
        </p:txBody>
      </p:sp>
      <p:sp>
        <p:nvSpPr>
          <p:cNvPr id="12" name="object 12"/>
          <p:cNvSpPr txBox="1">
            <a:spLocks noGrp="1"/>
          </p:cNvSpPr>
          <p:nvPr>
            <p:ph type="title"/>
          </p:nvPr>
        </p:nvSpPr>
        <p:spPr>
          <a:xfrm>
            <a:off x="2345410" y="4113378"/>
            <a:ext cx="4483100" cy="1475740"/>
          </a:xfrm>
          <a:prstGeom prst="rect">
            <a:avLst/>
          </a:prstGeom>
        </p:spPr>
        <p:txBody>
          <a:bodyPr vert="horz" wrap="square" lIns="0" tIns="14604" rIns="0" bIns="0" rtlCol="0">
            <a:spAutoFit/>
          </a:bodyPr>
          <a:lstStyle/>
          <a:p>
            <a:pPr marL="12700">
              <a:lnSpc>
                <a:spcPct val="100000"/>
              </a:lnSpc>
              <a:spcBef>
                <a:spcPts val="114"/>
              </a:spcBef>
            </a:pPr>
            <a:r>
              <a:rPr sz="9500" spc="390" dirty="0">
                <a:solidFill>
                  <a:srgbClr val="F5E7D8"/>
                </a:solidFill>
              </a:rPr>
              <a:t>C</a:t>
            </a:r>
            <a:r>
              <a:rPr sz="9500" spc="425" dirty="0">
                <a:solidFill>
                  <a:srgbClr val="F5E7D8"/>
                </a:solidFill>
              </a:rPr>
              <a:t>o</a:t>
            </a:r>
            <a:r>
              <a:rPr sz="9500" spc="50" dirty="0">
                <a:solidFill>
                  <a:srgbClr val="F5E7D8"/>
                </a:solidFill>
              </a:rPr>
              <a:t>v</a:t>
            </a:r>
            <a:r>
              <a:rPr sz="9500" spc="484" dirty="0">
                <a:solidFill>
                  <a:srgbClr val="F5E7D8"/>
                </a:solidFill>
              </a:rPr>
              <a:t>i</a:t>
            </a:r>
            <a:r>
              <a:rPr sz="9500" spc="390" dirty="0">
                <a:solidFill>
                  <a:srgbClr val="F5E7D8"/>
                </a:solidFill>
              </a:rPr>
              <a:t>C</a:t>
            </a:r>
            <a:r>
              <a:rPr sz="9500" spc="450" dirty="0">
                <a:solidFill>
                  <a:srgbClr val="F5E7D8"/>
                </a:solidFill>
              </a:rPr>
              <a:t>h</a:t>
            </a:r>
            <a:r>
              <a:rPr sz="9500" spc="-110" dirty="0">
                <a:solidFill>
                  <a:srgbClr val="F5E7D8"/>
                </a:solidFill>
              </a:rPr>
              <a:t>a</a:t>
            </a:r>
            <a:r>
              <a:rPr sz="9500" spc="960" dirty="0">
                <a:solidFill>
                  <a:srgbClr val="F5E7D8"/>
                </a:solidFill>
              </a:rPr>
              <a:t>t</a:t>
            </a:r>
            <a:endParaRPr sz="9500"/>
          </a:p>
        </p:txBody>
      </p:sp>
      <p:sp>
        <p:nvSpPr>
          <p:cNvPr id="13" name="object 13"/>
          <p:cNvSpPr txBox="1"/>
          <p:nvPr/>
        </p:nvSpPr>
        <p:spPr>
          <a:xfrm>
            <a:off x="2345410" y="6384664"/>
            <a:ext cx="6021070" cy="446405"/>
          </a:xfrm>
          <a:prstGeom prst="rect">
            <a:avLst/>
          </a:prstGeom>
        </p:spPr>
        <p:txBody>
          <a:bodyPr vert="horz" wrap="square" lIns="0" tIns="13970" rIns="0" bIns="0" rtlCol="0">
            <a:spAutoFit/>
          </a:bodyPr>
          <a:lstStyle/>
          <a:p>
            <a:pPr marL="12700">
              <a:lnSpc>
                <a:spcPct val="100000"/>
              </a:lnSpc>
              <a:spcBef>
                <a:spcPts val="110"/>
              </a:spcBef>
            </a:pPr>
            <a:r>
              <a:rPr sz="2750" i="1" spc="95" dirty="0">
                <a:solidFill>
                  <a:srgbClr val="F5E7D8"/>
                </a:solidFill>
                <a:latin typeface="Verdana"/>
                <a:cs typeface="Verdana"/>
              </a:rPr>
              <a:t>You</a:t>
            </a:r>
            <a:r>
              <a:rPr sz="2750" i="1" spc="-229" dirty="0">
                <a:solidFill>
                  <a:srgbClr val="F5E7D8"/>
                </a:solidFill>
                <a:latin typeface="Verdana"/>
                <a:cs typeface="Verdana"/>
              </a:rPr>
              <a:t> </a:t>
            </a:r>
            <a:r>
              <a:rPr sz="2750" i="1" spc="50" dirty="0">
                <a:solidFill>
                  <a:srgbClr val="F5E7D8"/>
                </a:solidFill>
                <a:latin typeface="Verdana"/>
                <a:cs typeface="Verdana"/>
              </a:rPr>
              <a:t>Use</a:t>
            </a:r>
            <a:r>
              <a:rPr sz="2750" i="1" spc="-229" dirty="0">
                <a:solidFill>
                  <a:srgbClr val="F5E7D8"/>
                </a:solidFill>
                <a:latin typeface="Verdana"/>
                <a:cs typeface="Verdana"/>
              </a:rPr>
              <a:t> </a:t>
            </a:r>
            <a:r>
              <a:rPr sz="2750" i="1" spc="80" dirty="0">
                <a:solidFill>
                  <a:srgbClr val="F5E7D8"/>
                </a:solidFill>
                <a:latin typeface="Verdana"/>
                <a:cs typeface="Verdana"/>
              </a:rPr>
              <a:t>the</a:t>
            </a:r>
            <a:r>
              <a:rPr sz="2750" i="1" spc="-229" dirty="0">
                <a:solidFill>
                  <a:srgbClr val="F5E7D8"/>
                </a:solidFill>
                <a:latin typeface="Verdana"/>
                <a:cs typeface="Verdana"/>
              </a:rPr>
              <a:t> </a:t>
            </a:r>
            <a:r>
              <a:rPr sz="2750" i="1" spc="40" dirty="0">
                <a:solidFill>
                  <a:srgbClr val="F5E7D8"/>
                </a:solidFill>
                <a:latin typeface="Verdana"/>
                <a:cs typeface="Verdana"/>
              </a:rPr>
              <a:t>app,</a:t>
            </a:r>
            <a:r>
              <a:rPr sz="2750" i="1" spc="-229" dirty="0">
                <a:solidFill>
                  <a:srgbClr val="F5E7D8"/>
                </a:solidFill>
                <a:latin typeface="Verdana"/>
                <a:cs typeface="Verdana"/>
              </a:rPr>
              <a:t> </a:t>
            </a:r>
            <a:r>
              <a:rPr sz="2750" i="1" spc="210" dirty="0">
                <a:solidFill>
                  <a:srgbClr val="F5E7D8"/>
                </a:solidFill>
                <a:latin typeface="Verdana"/>
                <a:cs typeface="Verdana"/>
              </a:rPr>
              <a:t>We</a:t>
            </a:r>
            <a:r>
              <a:rPr sz="2750" i="1" spc="-229" dirty="0">
                <a:solidFill>
                  <a:srgbClr val="F5E7D8"/>
                </a:solidFill>
                <a:latin typeface="Verdana"/>
                <a:cs typeface="Verdana"/>
              </a:rPr>
              <a:t> </a:t>
            </a:r>
            <a:r>
              <a:rPr sz="2750" i="1" spc="125" dirty="0">
                <a:solidFill>
                  <a:srgbClr val="F5E7D8"/>
                </a:solidFill>
                <a:latin typeface="Verdana"/>
                <a:cs typeface="Verdana"/>
              </a:rPr>
              <a:t>Do</a:t>
            </a:r>
            <a:r>
              <a:rPr sz="2750" i="1" spc="-229" dirty="0">
                <a:solidFill>
                  <a:srgbClr val="F5E7D8"/>
                </a:solidFill>
                <a:latin typeface="Verdana"/>
                <a:cs typeface="Verdana"/>
              </a:rPr>
              <a:t> </a:t>
            </a:r>
            <a:r>
              <a:rPr sz="2750" i="1" spc="80" dirty="0">
                <a:solidFill>
                  <a:srgbClr val="F5E7D8"/>
                </a:solidFill>
                <a:latin typeface="Verdana"/>
                <a:cs typeface="Verdana"/>
              </a:rPr>
              <a:t>the</a:t>
            </a:r>
            <a:r>
              <a:rPr sz="2750" i="1" spc="-225" dirty="0">
                <a:solidFill>
                  <a:srgbClr val="F5E7D8"/>
                </a:solidFill>
                <a:latin typeface="Verdana"/>
                <a:cs typeface="Verdana"/>
              </a:rPr>
              <a:t> </a:t>
            </a:r>
            <a:r>
              <a:rPr sz="2750" i="1" spc="-50" dirty="0">
                <a:solidFill>
                  <a:srgbClr val="F5E7D8"/>
                </a:solidFill>
                <a:latin typeface="Verdana"/>
                <a:cs typeface="Verdana"/>
              </a:rPr>
              <a:t>Rest.</a:t>
            </a:r>
            <a:endParaRPr sz="2750">
              <a:latin typeface="Verdana"/>
              <a:cs typeface="Verdana"/>
            </a:endParaRPr>
          </a:p>
        </p:txBody>
      </p:sp>
      <p:sp>
        <p:nvSpPr>
          <p:cNvPr id="14" name="object 14"/>
          <p:cNvSpPr txBox="1"/>
          <p:nvPr/>
        </p:nvSpPr>
        <p:spPr>
          <a:xfrm>
            <a:off x="1035050" y="1129841"/>
            <a:ext cx="8334375" cy="720725"/>
          </a:xfrm>
          <a:prstGeom prst="rect">
            <a:avLst/>
          </a:prstGeom>
        </p:spPr>
        <p:txBody>
          <a:bodyPr vert="horz" wrap="square" lIns="0" tIns="78105" rIns="0" bIns="0" rtlCol="0">
            <a:spAutoFit/>
          </a:bodyPr>
          <a:lstStyle/>
          <a:p>
            <a:pPr marL="12700" marR="5080">
              <a:lnSpc>
                <a:spcPts val="2480"/>
              </a:lnSpc>
              <a:spcBef>
                <a:spcPts val="615"/>
              </a:spcBef>
            </a:pPr>
            <a:r>
              <a:rPr sz="2500" i="1" spc="105" dirty="0">
                <a:solidFill>
                  <a:srgbClr val="F5E7D8"/>
                </a:solidFill>
                <a:latin typeface="Verdana"/>
                <a:cs typeface="Verdana"/>
              </a:rPr>
              <a:t>CODE</a:t>
            </a:r>
            <a:r>
              <a:rPr sz="2500" i="1" spc="-215" dirty="0">
                <a:solidFill>
                  <a:srgbClr val="F5E7D8"/>
                </a:solidFill>
                <a:latin typeface="Verdana"/>
                <a:cs typeface="Verdana"/>
              </a:rPr>
              <a:t> </a:t>
            </a:r>
            <a:r>
              <a:rPr sz="2500" i="1" spc="25" dirty="0">
                <a:solidFill>
                  <a:srgbClr val="F5E7D8"/>
                </a:solidFill>
                <a:latin typeface="Verdana"/>
                <a:cs typeface="Verdana"/>
              </a:rPr>
              <a:t>INNOVATION</a:t>
            </a:r>
            <a:r>
              <a:rPr sz="2500" i="1" spc="-210" dirty="0">
                <a:solidFill>
                  <a:srgbClr val="F5E7D8"/>
                </a:solidFill>
                <a:latin typeface="Verdana"/>
                <a:cs typeface="Verdana"/>
              </a:rPr>
              <a:t> </a:t>
            </a:r>
            <a:r>
              <a:rPr sz="2500" i="1" spc="-60" dirty="0">
                <a:solidFill>
                  <a:srgbClr val="F5E7D8"/>
                </a:solidFill>
                <a:latin typeface="Verdana"/>
                <a:cs typeface="Verdana"/>
              </a:rPr>
              <a:t>SERIES</a:t>
            </a:r>
            <a:r>
              <a:rPr sz="2500" i="1" spc="-215" dirty="0">
                <a:solidFill>
                  <a:srgbClr val="F5E7D8"/>
                </a:solidFill>
                <a:latin typeface="Verdana"/>
                <a:cs typeface="Verdana"/>
              </a:rPr>
              <a:t> </a:t>
            </a:r>
            <a:r>
              <a:rPr sz="2500" i="1" spc="-180" dirty="0">
                <a:solidFill>
                  <a:srgbClr val="F5E7D8"/>
                </a:solidFill>
                <a:latin typeface="Verdana"/>
                <a:cs typeface="Verdana"/>
              </a:rPr>
              <a:t>-</a:t>
            </a:r>
            <a:r>
              <a:rPr sz="2500" i="1" spc="-210" dirty="0">
                <a:solidFill>
                  <a:srgbClr val="F5E7D8"/>
                </a:solidFill>
                <a:latin typeface="Verdana"/>
                <a:cs typeface="Verdana"/>
              </a:rPr>
              <a:t> </a:t>
            </a:r>
            <a:r>
              <a:rPr sz="2500" i="1" spc="135" dirty="0">
                <a:solidFill>
                  <a:srgbClr val="F5E7D8"/>
                </a:solidFill>
                <a:latin typeface="Verdana"/>
                <a:cs typeface="Verdana"/>
              </a:rPr>
              <a:t>MAHARAJA</a:t>
            </a:r>
            <a:r>
              <a:rPr sz="2500" i="1" spc="-215" dirty="0">
                <a:solidFill>
                  <a:srgbClr val="F5E7D8"/>
                </a:solidFill>
                <a:latin typeface="Verdana"/>
                <a:cs typeface="Verdana"/>
              </a:rPr>
              <a:t> </a:t>
            </a:r>
            <a:r>
              <a:rPr sz="2500" i="1" spc="55" dirty="0">
                <a:solidFill>
                  <a:srgbClr val="F5E7D8"/>
                </a:solidFill>
                <a:latin typeface="Verdana"/>
                <a:cs typeface="Verdana"/>
              </a:rPr>
              <a:t>AGRASEN  </a:t>
            </a:r>
            <a:r>
              <a:rPr sz="2500" i="1" spc="-65" dirty="0">
                <a:solidFill>
                  <a:srgbClr val="F5E7D8"/>
                </a:solidFill>
                <a:latin typeface="Verdana"/>
                <a:cs typeface="Verdana"/>
              </a:rPr>
              <a:t>INSTITUTE </a:t>
            </a:r>
            <a:r>
              <a:rPr sz="2500" i="1" spc="135" dirty="0">
                <a:solidFill>
                  <a:srgbClr val="F5E7D8"/>
                </a:solidFill>
                <a:latin typeface="Verdana"/>
                <a:cs typeface="Verdana"/>
              </a:rPr>
              <a:t>OF</a:t>
            </a:r>
            <a:r>
              <a:rPr sz="2500" i="1" spc="-360" dirty="0">
                <a:solidFill>
                  <a:srgbClr val="F5E7D8"/>
                </a:solidFill>
                <a:latin typeface="Verdana"/>
                <a:cs typeface="Verdana"/>
              </a:rPr>
              <a:t> </a:t>
            </a:r>
            <a:r>
              <a:rPr sz="2500" i="1" spc="75" dirty="0">
                <a:solidFill>
                  <a:srgbClr val="F5E7D8"/>
                </a:solidFill>
                <a:latin typeface="Verdana"/>
                <a:cs typeface="Verdana"/>
              </a:rPr>
              <a:t>TECHNOLOGY</a:t>
            </a:r>
            <a:endParaRPr sz="2500">
              <a:latin typeface="Verdana"/>
              <a:cs typeface="Verdana"/>
            </a:endParaRPr>
          </a:p>
        </p:txBody>
      </p:sp>
      <p:sp>
        <p:nvSpPr>
          <p:cNvPr id="15" name="object 15"/>
          <p:cNvSpPr txBox="1"/>
          <p:nvPr/>
        </p:nvSpPr>
        <p:spPr>
          <a:xfrm>
            <a:off x="2345410" y="8631621"/>
            <a:ext cx="4912360" cy="391160"/>
          </a:xfrm>
          <a:prstGeom prst="rect">
            <a:avLst/>
          </a:prstGeom>
        </p:spPr>
        <p:txBody>
          <a:bodyPr vert="horz" wrap="square" lIns="0" tIns="12700" rIns="0" bIns="0" rtlCol="0">
            <a:spAutoFit/>
          </a:bodyPr>
          <a:lstStyle/>
          <a:p>
            <a:pPr marL="12700">
              <a:lnSpc>
                <a:spcPct val="100000"/>
              </a:lnSpc>
              <a:spcBef>
                <a:spcPts val="100"/>
              </a:spcBef>
            </a:pPr>
            <a:r>
              <a:rPr sz="2400" i="1" spc="65" dirty="0">
                <a:solidFill>
                  <a:srgbClr val="F5E7D8"/>
                </a:solidFill>
                <a:latin typeface="Verdana"/>
                <a:cs typeface="Verdana"/>
              </a:rPr>
              <a:t>Presented</a:t>
            </a:r>
            <a:r>
              <a:rPr sz="2400" i="1" spc="-215" dirty="0">
                <a:solidFill>
                  <a:srgbClr val="F5E7D8"/>
                </a:solidFill>
                <a:latin typeface="Verdana"/>
                <a:cs typeface="Verdana"/>
              </a:rPr>
              <a:t> </a:t>
            </a:r>
            <a:r>
              <a:rPr sz="2400" i="1" spc="45" dirty="0">
                <a:solidFill>
                  <a:srgbClr val="F5E7D8"/>
                </a:solidFill>
                <a:latin typeface="Verdana"/>
                <a:cs typeface="Verdana"/>
              </a:rPr>
              <a:t>By</a:t>
            </a:r>
            <a:r>
              <a:rPr sz="2400" i="1" spc="-215" dirty="0">
                <a:solidFill>
                  <a:srgbClr val="F5E7D8"/>
                </a:solidFill>
                <a:latin typeface="Verdana"/>
                <a:cs typeface="Verdana"/>
              </a:rPr>
              <a:t> </a:t>
            </a:r>
            <a:r>
              <a:rPr sz="2400" i="1" spc="-175" dirty="0">
                <a:solidFill>
                  <a:srgbClr val="F5E7D8"/>
                </a:solidFill>
                <a:latin typeface="Verdana"/>
                <a:cs typeface="Verdana"/>
              </a:rPr>
              <a:t>-</a:t>
            </a:r>
            <a:r>
              <a:rPr sz="2400" i="1" spc="-210" dirty="0">
                <a:solidFill>
                  <a:srgbClr val="F5E7D8"/>
                </a:solidFill>
                <a:latin typeface="Verdana"/>
                <a:cs typeface="Verdana"/>
              </a:rPr>
              <a:t> </a:t>
            </a:r>
            <a:r>
              <a:rPr sz="2400" i="1" spc="90" dirty="0">
                <a:solidFill>
                  <a:srgbClr val="F5E7D8"/>
                </a:solidFill>
                <a:latin typeface="Verdana"/>
                <a:cs typeface="Verdana"/>
              </a:rPr>
              <a:t>Team</a:t>
            </a:r>
            <a:r>
              <a:rPr sz="2400" i="1" spc="-215" dirty="0">
                <a:solidFill>
                  <a:srgbClr val="F5E7D8"/>
                </a:solidFill>
                <a:latin typeface="Verdana"/>
                <a:cs typeface="Verdana"/>
              </a:rPr>
              <a:t> </a:t>
            </a:r>
            <a:r>
              <a:rPr sz="2400" i="1" spc="60" dirty="0">
                <a:solidFill>
                  <a:srgbClr val="F5E7D8"/>
                </a:solidFill>
                <a:latin typeface="Verdana"/>
                <a:cs typeface="Verdana"/>
              </a:rPr>
              <a:t>Kgtechies</a:t>
            </a:r>
            <a:endParaRPr sz="240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700" y="1658583"/>
            <a:ext cx="3962399" cy="44576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535005" y="1658583"/>
            <a:ext cx="3343274" cy="445769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596309" y="1658583"/>
            <a:ext cx="3352799" cy="445769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038225" y="9125441"/>
            <a:ext cx="16211550" cy="0"/>
          </a:xfrm>
          <a:custGeom>
            <a:avLst/>
            <a:gdLst/>
            <a:ahLst/>
            <a:cxnLst/>
            <a:rect l="l" t="t" r="r" b="b"/>
            <a:pathLst>
              <a:path w="16211550">
                <a:moveTo>
                  <a:pt x="0" y="0"/>
                </a:moveTo>
                <a:lnTo>
                  <a:pt x="16211548" y="0"/>
                </a:lnTo>
              </a:path>
            </a:pathLst>
          </a:custGeom>
          <a:ln w="19049">
            <a:solidFill>
              <a:srgbClr val="F5E7D8"/>
            </a:solidFill>
          </a:ln>
        </p:spPr>
        <p:txBody>
          <a:bodyPr wrap="square" lIns="0" tIns="0" rIns="0" bIns="0" rtlCol="0"/>
          <a:lstStyle/>
          <a:p>
            <a:endParaRPr/>
          </a:p>
        </p:txBody>
      </p:sp>
      <p:grpSp>
        <p:nvGrpSpPr>
          <p:cNvPr id="6" name="object 6"/>
          <p:cNvGrpSpPr/>
          <p:nvPr/>
        </p:nvGrpSpPr>
        <p:grpSpPr>
          <a:xfrm>
            <a:off x="1028678" y="9949"/>
            <a:ext cx="16249650" cy="9116060"/>
            <a:chOff x="1028678" y="9949"/>
            <a:chExt cx="16249650" cy="9116060"/>
          </a:xfrm>
        </p:grpSpPr>
        <p:sp>
          <p:nvSpPr>
            <p:cNvPr id="7" name="object 7"/>
            <p:cNvSpPr/>
            <p:nvPr/>
          </p:nvSpPr>
          <p:spPr>
            <a:xfrm>
              <a:off x="1038224" y="8586030"/>
              <a:ext cx="16211550" cy="0"/>
            </a:xfrm>
            <a:custGeom>
              <a:avLst/>
              <a:gdLst/>
              <a:ahLst/>
              <a:cxnLst/>
              <a:rect l="l" t="t" r="r" b="b"/>
              <a:pathLst>
                <a:path w="16211550">
                  <a:moveTo>
                    <a:pt x="0" y="0"/>
                  </a:moveTo>
                  <a:lnTo>
                    <a:pt x="16211548" y="0"/>
                  </a:lnTo>
                </a:path>
              </a:pathLst>
            </a:custGeom>
            <a:ln w="19049">
              <a:solidFill>
                <a:srgbClr val="F5E7D8"/>
              </a:solidFill>
            </a:ln>
          </p:spPr>
          <p:txBody>
            <a:bodyPr wrap="square" lIns="0" tIns="0" rIns="0" bIns="0" rtlCol="0"/>
            <a:lstStyle/>
            <a:p>
              <a:endParaRPr/>
            </a:p>
          </p:txBody>
        </p:sp>
        <p:sp>
          <p:nvSpPr>
            <p:cNvPr id="8" name="object 8"/>
            <p:cNvSpPr/>
            <p:nvPr/>
          </p:nvSpPr>
          <p:spPr>
            <a:xfrm>
              <a:off x="15865953" y="7835802"/>
              <a:ext cx="1028065" cy="1028065"/>
            </a:xfrm>
            <a:custGeom>
              <a:avLst/>
              <a:gdLst/>
              <a:ahLst/>
              <a:cxnLst/>
              <a:rect l="l" t="t" r="r" b="b"/>
              <a:pathLst>
                <a:path w="1028065" h="1028065">
                  <a:moveTo>
                    <a:pt x="513797" y="1027594"/>
                  </a:moveTo>
                  <a:lnTo>
                    <a:pt x="463436" y="1025120"/>
                  </a:lnTo>
                  <a:lnTo>
                    <a:pt x="413560" y="1017722"/>
                  </a:lnTo>
                  <a:lnTo>
                    <a:pt x="364649" y="1005470"/>
                  </a:lnTo>
                  <a:lnTo>
                    <a:pt x="317175" y="988484"/>
                  </a:lnTo>
                  <a:lnTo>
                    <a:pt x="271594" y="966926"/>
                  </a:lnTo>
                  <a:lnTo>
                    <a:pt x="228346" y="941004"/>
                  </a:lnTo>
                  <a:lnTo>
                    <a:pt x="187847" y="910968"/>
                  </a:lnTo>
                  <a:lnTo>
                    <a:pt x="150487" y="877106"/>
                  </a:lnTo>
                  <a:lnTo>
                    <a:pt x="116626" y="839746"/>
                  </a:lnTo>
                  <a:lnTo>
                    <a:pt x="86590" y="799247"/>
                  </a:lnTo>
                  <a:lnTo>
                    <a:pt x="60668" y="755999"/>
                  </a:lnTo>
                  <a:lnTo>
                    <a:pt x="39110" y="710419"/>
                  </a:lnTo>
                  <a:lnTo>
                    <a:pt x="22123" y="662944"/>
                  </a:lnTo>
                  <a:lnTo>
                    <a:pt x="9872" y="614034"/>
                  </a:lnTo>
                  <a:lnTo>
                    <a:pt x="2474" y="564158"/>
                  </a:lnTo>
                  <a:lnTo>
                    <a:pt x="0" y="513797"/>
                  </a:lnTo>
                  <a:lnTo>
                    <a:pt x="154" y="501184"/>
                  </a:lnTo>
                  <a:lnTo>
                    <a:pt x="3864" y="450899"/>
                  </a:lnTo>
                  <a:lnTo>
                    <a:pt x="12484" y="401219"/>
                  </a:lnTo>
                  <a:lnTo>
                    <a:pt x="25933" y="352624"/>
                  </a:lnTo>
                  <a:lnTo>
                    <a:pt x="44080" y="305581"/>
                  </a:lnTo>
                  <a:lnTo>
                    <a:pt x="66750" y="260544"/>
                  </a:lnTo>
                  <a:lnTo>
                    <a:pt x="93726" y="217945"/>
                  </a:lnTo>
                  <a:lnTo>
                    <a:pt x="124747" y="178195"/>
                  </a:lnTo>
                  <a:lnTo>
                    <a:pt x="159515" y="141678"/>
                  </a:lnTo>
                  <a:lnTo>
                    <a:pt x="197695" y="108744"/>
                  </a:lnTo>
                  <a:lnTo>
                    <a:pt x="238920" y="79711"/>
                  </a:lnTo>
                  <a:lnTo>
                    <a:pt x="282791" y="54859"/>
                  </a:lnTo>
                  <a:lnTo>
                    <a:pt x="328887" y="34426"/>
                  </a:lnTo>
                  <a:lnTo>
                    <a:pt x="376764" y="18610"/>
                  </a:lnTo>
                  <a:lnTo>
                    <a:pt x="425961" y="7563"/>
                  </a:lnTo>
                  <a:lnTo>
                    <a:pt x="476003" y="1391"/>
                  </a:lnTo>
                  <a:lnTo>
                    <a:pt x="513797" y="0"/>
                  </a:lnTo>
                  <a:lnTo>
                    <a:pt x="526410" y="154"/>
                  </a:lnTo>
                  <a:lnTo>
                    <a:pt x="576695" y="3864"/>
                  </a:lnTo>
                  <a:lnTo>
                    <a:pt x="626374" y="12484"/>
                  </a:lnTo>
                  <a:lnTo>
                    <a:pt x="674969" y="25933"/>
                  </a:lnTo>
                  <a:lnTo>
                    <a:pt x="722012" y="44080"/>
                  </a:lnTo>
                  <a:lnTo>
                    <a:pt x="767050" y="66750"/>
                  </a:lnTo>
                  <a:lnTo>
                    <a:pt x="809649" y="93726"/>
                  </a:lnTo>
                  <a:lnTo>
                    <a:pt x="849398" y="124747"/>
                  </a:lnTo>
                  <a:lnTo>
                    <a:pt x="885916" y="159515"/>
                  </a:lnTo>
                  <a:lnTo>
                    <a:pt x="918850" y="197695"/>
                  </a:lnTo>
                  <a:lnTo>
                    <a:pt x="947883" y="238920"/>
                  </a:lnTo>
                  <a:lnTo>
                    <a:pt x="972735" y="282791"/>
                  </a:lnTo>
                  <a:lnTo>
                    <a:pt x="993168" y="328887"/>
                  </a:lnTo>
                  <a:lnTo>
                    <a:pt x="1008984" y="376764"/>
                  </a:lnTo>
                  <a:lnTo>
                    <a:pt x="1020031" y="425961"/>
                  </a:lnTo>
                  <a:lnTo>
                    <a:pt x="1026203" y="476003"/>
                  </a:lnTo>
                  <a:lnTo>
                    <a:pt x="1027594" y="513797"/>
                  </a:lnTo>
                  <a:lnTo>
                    <a:pt x="1027440" y="526410"/>
                  </a:lnTo>
                  <a:lnTo>
                    <a:pt x="1023730" y="576695"/>
                  </a:lnTo>
                  <a:lnTo>
                    <a:pt x="1015109" y="626374"/>
                  </a:lnTo>
                  <a:lnTo>
                    <a:pt x="1001661" y="674969"/>
                  </a:lnTo>
                  <a:lnTo>
                    <a:pt x="983514" y="722012"/>
                  </a:lnTo>
                  <a:lnTo>
                    <a:pt x="960844" y="767050"/>
                  </a:lnTo>
                  <a:lnTo>
                    <a:pt x="933868" y="809649"/>
                  </a:lnTo>
                  <a:lnTo>
                    <a:pt x="902846" y="849398"/>
                  </a:lnTo>
                  <a:lnTo>
                    <a:pt x="868078" y="885916"/>
                  </a:lnTo>
                  <a:lnTo>
                    <a:pt x="829898" y="918850"/>
                  </a:lnTo>
                  <a:lnTo>
                    <a:pt x="788674" y="947883"/>
                  </a:lnTo>
                  <a:lnTo>
                    <a:pt x="744803" y="972735"/>
                  </a:lnTo>
                  <a:lnTo>
                    <a:pt x="698706" y="993168"/>
                  </a:lnTo>
                  <a:lnTo>
                    <a:pt x="650830" y="1008984"/>
                  </a:lnTo>
                  <a:lnTo>
                    <a:pt x="601633" y="1020031"/>
                  </a:lnTo>
                  <a:lnTo>
                    <a:pt x="551590" y="1026203"/>
                  </a:lnTo>
                  <a:lnTo>
                    <a:pt x="513797" y="1027594"/>
                  </a:lnTo>
                  <a:close/>
                </a:path>
              </a:pathLst>
            </a:custGeom>
            <a:solidFill>
              <a:srgbClr val="F5E7D8"/>
            </a:solidFill>
          </p:spPr>
          <p:txBody>
            <a:bodyPr wrap="square" lIns="0" tIns="0" rIns="0" bIns="0" rtlCol="0"/>
            <a:lstStyle/>
            <a:p>
              <a:endParaRPr/>
            </a:p>
          </p:txBody>
        </p:sp>
        <p:sp>
          <p:nvSpPr>
            <p:cNvPr id="9" name="object 9"/>
            <p:cNvSpPr/>
            <p:nvPr/>
          </p:nvSpPr>
          <p:spPr>
            <a:xfrm>
              <a:off x="1038203" y="9949"/>
              <a:ext cx="0" cy="9116060"/>
            </a:xfrm>
            <a:custGeom>
              <a:avLst/>
              <a:gdLst/>
              <a:ahLst/>
              <a:cxnLst/>
              <a:rect l="l" t="t" r="r" b="b"/>
              <a:pathLst>
                <a:path h="9116060">
                  <a:moveTo>
                    <a:pt x="0" y="9115468"/>
                  </a:moveTo>
                  <a:lnTo>
                    <a:pt x="0" y="0"/>
                  </a:lnTo>
                </a:path>
              </a:pathLst>
            </a:custGeom>
            <a:ln w="19049">
              <a:solidFill>
                <a:srgbClr val="F5E7D8"/>
              </a:solidFill>
            </a:ln>
          </p:spPr>
          <p:txBody>
            <a:bodyPr wrap="square" lIns="0" tIns="0" rIns="0" bIns="0" rtlCol="0"/>
            <a:lstStyle/>
            <a:p>
              <a:endParaRPr/>
            </a:p>
          </p:txBody>
        </p:sp>
        <p:sp>
          <p:nvSpPr>
            <p:cNvPr id="10" name="object 10"/>
            <p:cNvSpPr/>
            <p:nvPr/>
          </p:nvSpPr>
          <p:spPr>
            <a:xfrm>
              <a:off x="17268801" y="9949"/>
              <a:ext cx="0" cy="9116060"/>
            </a:xfrm>
            <a:custGeom>
              <a:avLst/>
              <a:gdLst/>
              <a:ahLst/>
              <a:cxnLst/>
              <a:rect l="l" t="t" r="r" b="b"/>
              <a:pathLst>
                <a:path h="9116060">
                  <a:moveTo>
                    <a:pt x="0" y="9115468"/>
                  </a:moveTo>
                  <a:lnTo>
                    <a:pt x="0" y="0"/>
                  </a:lnTo>
                </a:path>
              </a:pathLst>
            </a:custGeom>
            <a:ln w="19049">
              <a:solidFill>
                <a:srgbClr val="F5E7D8"/>
              </a:solidFill>
            </a:ln>
          </p:spPr>
          <p:txBody>
            <a:bodyPr wrap="square" lIns="0" tIns="0" rIns="0" bIns="0" rtlCol="0"/>
            <a:lstStyle/>
            <a:p>
              <a:endParaRPr/>
            </a:p>
          </p:txBody>
        </p:sp>
        <p:sp>
          <p:nvSpPr>
            <p:cNvPr id="11" name="object 11"/>
            <p:cNvSpPr/>
            <p:nvPr/>
          </p:nvSpPr>
          <p:spPr>
            <a:xfrm>
              <a:off x="13683918" y="1675549"/>
              <a:ext cx="3571874" cy="4438649"/>
            </a:xfrm>
            <a:prstGeom prst="rect">
              <a:avLst/>
            </a:prstGeom>
            <a:blipFill>
              <a:blip r:embed="rId5" cstate="print"/>
              <a:stretch>
                <a:fillRect/>
              </a:stretch>
            </a:blipFill>
          </p:spPr>
          <p:txBody>
            <a:bodyPr wrap="square" lIns="0" tIns="0" rIns="0" bIns="0" rtlCol="0"/>
            <a:lstStyle/>
            <a:p>
              <a:endParaRPr/>
            </a:p>
          </p:txBody>
        </p:sp>
      </p:grpSp>
      <p:sp>
        <p:nvSpPr>
          <p:cNvPr id="12" name="object 12"/>
          <p:cNvSpPr txBox="1"/>
          <p:nvPr/>
        </p:nvSpPr>
        <p:spPr>
          <a:xfrm>
            <a:off x="1890683" y="6378207"/>
            <a:ext cx="2240915" cy="582930"/>
          </a:xfrm>
          <a:prstGeom prst="rect">
            <a:avLst/>
          </a:prstGeom>
        </p:spPr>
        <p:txBody>
          <a:bodyPr vert="horz" wrap="square" lIns="0" tIns="13335" rIns="0" bIns="0" rtlCol="0">
            <a:spAutoFit/>
          </a:bodyPr>
          <a:lstStyle/>
          <a:p>
            <a:pPr marL="12700">
              <a:lnSpc>
                <a:spcPct val="100000"/>
              </a:lnSpc>
              <a:spcBef>
                <a:spcPts val="105"/>
              </a:spcBef>
            </a:pPr>
            <a:r>
              <a:rPr sz="3650" spc="185" dirty="0">
                <a:solidFill>
                  <a:srgbClr val="F5E7D8"/>
                </a:solidFill>
                <a:latin typeface="Arial Narrow"/>
                <a:cs typeface="Arial Narrow"/>
              </a:rPr>
              <a:t>Arihant</a:t>
            </a:r>
            <a:r>
              <a:rPr sz="3650" spc="25" dirty="0">
                <a:solidFill>
                  <a:srgbClr val="F5E7D8"/>
                </a:solidFill>
                <a:latin typeface="Arial Narrow"/>
                <a:cs typeface="Arial Narrow"/>
              </a:rPr>
              <a:t> </a:t>
            </a:r>
            <a:r>
              <a:rPr sz="3650" spc="55" dirty="0">
                <a:solidFill>
                  <a:srgbClr val="F5E7D8"/>
                </a:solidFill>
                <a:latin typeface="Arial Narrow"/>
                <a:cs typeface="Arial Narrow"/>
              </a:rPr>
              <a:t>Jain</a:t>
            </a:r>
            <a:endParaRPr sz="3650">
              <a:latin typeface="Arial Narrow"/>
              <a:cs typeface="Arial Narrow"/>
            </a:endParaRPr>
          </a:p>
        </p:txBody>
      </p:sp>
      <p:sp>
        <p:nvSpPr>
          <p:cNvPr id="17" name="object 17"/>
          <p:cNvSpPr txBox="1"/>
          <p:nvPr/>
        </p:nvSpPr>
        <p:spPr>
          <a:xfrm>
            <a:off x="16153170" y="8082540"/>
            <a:ext cx="453390" cy="518159"/>
          </a:xfrm>
          <a:prstGeom prst="rect">
            <a:avLst/>
          </a:prstGeom>
        </p:spPr>
        <p:txBody>
          <a:bodyPr vert="horz" wrap="square" lIns="0" tIns="0" rIns="0" bIns="0" rtlCol="0">
            <a:spAutoFit/>
          </a:bodyPr>
          <a:lstStyle/>
          <a:p>
            <a:pPr marL="12700">
              <a:lnSpc>
                <a:spcPts val="3895"/>
              </a:lnSpc>
            </a:pPr>
            <a:r>
              <a:rPr sz="3350" spc="155" dirty="0">
                <a:solidFill>
                  <a:srgbClr val="2F2F2F"/>
                </a:solidFill>
                <a:latin typeface="Arial Narrow"/>
                <a:cs typeface="Arial Narrow"/>
              </a:rPr>
              <a:t>03</a:t>
            </a:r>
            <a:endParaRPr sz="3350">
              <a:latin typeface="Arial Narrow"/>
              <a:cs typeface="Arial Narrow"/>
            </a:endParaRPr>
          </a:p>
        </p:txBody>
      </p:sp>
      <p:sp>
        <p:nvSpPr>
          <p:cNvPr id="13" name="object 13"/>
          <p:cNvSpPr txBox="1"/>
          <p:nvPr/>
        </p:nvSpPr>
        <p:spPr>
          <a:xfrm>
            <a:off x="9993162" y="6378207"/>
            <a:ext cx="2560955" cy="582930"/>
          </a:xfrm>
          <a:prstGeom prst="rect">
            <a:avLst/>
          </a:prstGeom>
        </p:spPr>
        <p:txBody>
          <a:bodyPr vert="horz" wrap="square" lIns="0" tIns="13335" rIns="0" bIns="0" rtlCol="0">
            <a:spAutoFit/>
          </a:bodyPr>
          <a:lstStyle/>
          <a:p>
            <a:pPr marL="12700">
              <a:lnSpc>
                <a:spcPct val="100000"/>
              </a:lnSpc>
              <a:spcBef>
                <a:spcPts val="105"/>
              </a:spcBef>
            </a:pPr>
            <a:r>
              <a:rPr sz="3650" spc="120" dirty="0">
                <a:solidFill>
                  <a:srgbClr val="F5E7D8"/>
                </a:solidFill>
                <a:latin typeface="Arial Narrow"/>
                <a:cs typeface="Arial Narrow"/>
              </a:rPr>
              <a:t>Shivam</a:t>
            </a:r>
            <a:r>
              <a:rPr sz="3650" spc="5" dirty="0">
                <a:solidFill>
                  <a:srgbClr val="F5E7D8"/>
                </a:solidFill>
                <a:latin typeface="Arial Narrow"/>
                <a:cs typeface="Arial Narrow"/>
              </a:rPr>
              <a:t> </a:t>
            </a:r>
            <a:r>
              <a:rPr sz="3650" spc="135" dirty="0">
                <a:solidFill>
                  <a:srgbClr val="F5E7D8"/>
                </a:solidFill>
                <a:latin typeface="Arial Narrow"/>
                <a:cs typeface="Arial Narrow"/>
              </a:rPr>
              <a:t>Singh</a:t>
            </a:r>
            <a:endParaRPr sz="3650">
              <a:latin typeface="Arial Narrow"/>
              <a:cs typeface="Arial Narrow"/>
            </a:endParaRPr>
          </a:p>
        </p:txBody>
      </p:sp>
      <p:sp>
        <p:nvSpPr>
          <p:cNvPr id="14" name="object 14"/>
          <p:cNvSpPr txBox="1"/>
          <p:nvPr/>
        </p:nvSpPr>
        <p:spPr>
          <a:xfrm>
            <a:off x="14051698" y="6378207"/>
            <a:ext cx="2820670" cy="582930"/>
          </a:xfrm>
          <a:prstGeom prst="rect">
            <a:avLst/>
          </a:prstGeom>
        </p:spPr>
        <p:txBody>
          <a:bodyPr vert="horz" wrap="square" lIns="0" tIns="13335" rIns="0" bIns="0" rtlCol="0">
            <a:spAutoFit/>
          </a:bodyPr>
          <a:lstStyle/>
          <a:p>
            <a:pPr marL="12700">
              <a:lnSpc>
                <a:spcPct val="100000"/>
              </a:lnSpc>
              <a:spcBef>
                <a:spcPts val="105"/>
              </a:spcBef>
            </a:pPr>
            <a:r>
              <a:rPr sz="3650" spc="135" dirty="0">
                <a:solidFill>
                  <a:srgbClr val="F5E7D8"/>
                </a:solidFill>
                <a:latin typeface="Arial Narrow"/>
                <a:cs typeface="Arial Narrow"/>
              </a:rPr>
              <a:t>Trijal</a:t>
            </a:r>
            <a:r>
              <a:rPr sz="3650" spc="30" dirty="0">
                <a:solidFill>
                  <a:srgbClr val="F5E7D8"/>
                </a:solidFill>
                <a:latin typeface="Arial Narrow"/>
                <a:cs typeface="Arial Narrow"/>
              </a:rPr>
              <a:t> </a:t>
            </a:r>
            <a:r>
              <a:rPr sz="3650" spc="160" dirty="0">
                <a:solidFill>
                  <a:srgbClr val="F5E7D8"/>
                </a:solidFill>
                <a:latin typeface="Arial Narrow"/>
                <a:cs typeface="Arial Narrow"/>
              </a:rPr>
              <a:t>Bhardwaj</a:t>
            </a:r>
            <a:endParaRPr sz="3650">
              <a:latin typeface="Arial Narrow"/>
              <a:cs typeface="Arial Narrow"/>
            </a:endParaRPr>
          </a:p>
        </p:txBody>
      </p:sp>
      <p:sp>
        <p:nvSpPr>
          <p:cNvPr id="15" name="object 15"/>
          <p:cNvSpPr txBox="1">
            <a:spLocks noGrp="1"/>
          </p:cNvSpPr>
          <p:nvPr>
            <p:ph type="title"/>
          </p:nvPr>
        </p:nvSpPr>
        <p:spPr>
          <a:xfrm>
            <a:off x="6475307" y="141550"/>
            <a:ext cx="5337175" cy="1475740"/>
          </a:xfrm>
          <a:prstGeom prst="rect">
            <a:avLst/>
          </a:prstGeom>
        </p:spPr>
        <p:txBody>
          <a:bodyPr vert="horz" wrap="square" lIns="0" tIns="14604" rIns="0" bIns="0" rtlCol="0">
            <a:spAutoFit/>
          </a:bodyPr>
          <a:lstStyle/>
          <a:p>
            <a:pPr marL="12700">
              <a:lnSpc>
                <a:spcPct val="100000"/>
              </a:lnSpc>
              <a:spcBef>
                <a:spcPts val="114"/>
              </a:spcBef>
            </a:pPr>
            <a:r>
              <a:rPr sz="9500" spc="345" dirty="0">
                <a:solidFill>
                  <a:srgbClr val="F5E7D8"/>
                </a:solidFill>
              </a:rPr>
              <a:t>Core</a:t>
            </a:r>
            <a:r>
              <a:rPr sz="9500" spc="120" dirty="0">
                <a:solidFill>
                  <a:srgbClr val="F5E7D8"/>
                </a:solidFill>
              </a:rPr>
              <a:t> </a:t>
            </a:r>
            <a:r>
              <a:rPr sz="9500" spc="315" dirty="0">
                <a:solidFill>
                  <a:srgbClr val="F5E7D8"/>
                </a:solidFill>
              </a:rPr>
              <a:t>Team</a:t>
            </a:r>
            <a:endParaRPr sz="9500"/>
          </a:p>
        </p:txBody>
      </p:sp>
      <p:sp>
        <p:nvSpPr>
          <p:cNvPr id="16" name="object 16"/>
          <p:cNvSpPr txBox="1"/>
          <p:nvPr/>
        </p:nvSpPr>
        <p:spPr>
          <a:xfrm>
            <a:off x="5965073" y="6378207"/>
            <a:ext cx="2481580" cy="582930"/>
          </a:xfrm>
          <a:prstGeom prst="rect">
            <a:avLst/>
          </a:prstGeom>
        </p:spPr>
        <p:txBody>
          <a:bodyPr vert="horz" wrap="square" lIns="0" tIns="13335" rIns="0" bIns="0" rtlCol="0">
            <a:spAutoFit/>
          </a:bodyPr>
          <a:lstStyle/>
          <a:p>
            <a:pPr marL="12700">
              <a:lnSpc>
                <a:spcPct val="100000"/>
              </a:lnSpc>
              <a:spcBef>
                <a:spcPts val="105"/>
              </a:spcBef>
            </a:pPr>
            <a:r>
              <a:rPr sz="3650" spc="185" dirty="0">
                <a:solidFill>
                  <a:srgbClr val="F5E7D8"/>
                </a:solidFill>
                <a:latin typeface="Arial Narrow"/>
                <a:cs typeface="Arial Narrow"/>
              </a:rPr>
              <a:t>Anuj</a:t>
            </a:r>
            <a:r>
              <a:rPr sz="3650" spc="10" dirty="0">
                <a:solidFill>
                  <a:srgbClr val="F5E7D8"/>
                </a:solidFill>
                <a:latin typeface="Arial Narrow"/>
                <a:cs typeface="Arial Narrow"/>
              </a:rPr>
              <a:t> </a:t>
            </a:r>
            <a:r>
              <a:rPr sz="3650" spc="170" dirty="0">
                <a:solidFill>
                  <a:srgbClr val="F5E7D8"/>
                </a:solidFill>
                <a:latin typeface="Arial Narrow"/>
                <a:cs typeface="Arial Narrow"/>
              </a:rPr>
              <a:t>Dhingra</a:t>
            </a:r>
            <a:endParaRPr sz="3650">
              <a:latin typeface="Arial Narrow"/>
              <a:cs typeface="Arial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5E7D8"/>
          </a:solidFill>
        </p:spPr>
        <p:txBody>
          <a:bodyPr wrap="square" lIns="0" tIns="0" rIns="0" bIns="0" rtlCol="0"/>
          <a:lstStyle/>
          <a:p>
            <a:endParaRPr/>
          </a:p>
        </p:txBody>
      </p:sp>
      <p:sp>
        <p:nvSpPr>
          <p:cNvPr id="3" name="object 3"/>
          <p:cNvSpPr/>
          <p:nvPr/>
        </p:nvSpPr>
        <p:spPr>
          <a:xfrm>
            <a:off x="1038225" y="9125442"/>
            <a:ext cx="16211550" cy="0"/>
          </a:xfrm>
          <a:custGeom>
            <a:avLst/>
            <a:gdLst/>
            <a:ahLst/>
            <a:cxnLst/>
            <a:rect l="l" t="t" r="r" b="b"/>
            <a:pathLst>
              <a:path w="16211550">
                <a:moveTo>
                  <a:pt x="0" y="0"/>
                </a:moveTo>
                <a:lnTo>
                  <a:pt x="16211548" y="0"/>
                </a:lnTo>
              </a:path>
            </a:pathLst>
          </a:custGeom>
          <a:ln w="19049">
            <a:solidFill>
              <a:srgbClr val="2F2F2F"/>
            </a:solidFill>
          </a:ln>
        </p:spPr>
        <p:txBody>
          <a:bodyPr wrap="square" lIns="0" tIns="0" rIns="0" bIns="0" rtlCol="0"/>
          <a:lstStyle/>
          <a:p>
            <a:endParaRPr/>
          </a:p>
        </p:txBody>
      </p:sp>
      <p:grpSp>
        <p:nvGrpSpPr>
          <p:cNvPr id="4" name="object 4"/>
          <p:cNvGrpSpPr/>
          <p:nvPr/>
        </p:nvGrpSpPr>
        <p:grpSpPr>
          <a:xfrm>
            <a:off x="1028700" y="0"/>
            <a:ext cx="16230600" cy="8864600"/>
            <a:chOff x="1028700" y="0"/>
            <a:chExt cx="16230600" cy="8864600"/>
          </a:xfrm>
        </p:grpSpPr>
        <p:sp>
          <p:nvSpPr>
            <p:cNvPr id="5" name="object 5"/>
            <p:cNvSpPr/>
            <p:nvPr/>
          </p:nvSpPr>
          <p:spPr>
            <a:xfrm>
              <a:off x="1038225" y="8586029"/>
              <a:ext cx="16211550" cy="0"/>
            </a:xfrm>
            <a:custGeom>
              <a:avLst/>
              <a:gdLst/>
              <a:ahLst/>
              <a:cxnLst/>
              <a:rect l="l" t="t" r="r" b="b"/>
              <a:pathLst>
                <a:path w="16211550">
                  <a:moveTo>
                    <a:pt x="0" y="0"/>
                  </a:moveTo>
                  <a:lnTo>
                    <a:pt x="16211548" y="0"/>
                  </a:lnTo>
                </a:path>
              </a:pathLst>
            </a:custGeom>
            <a:ln w="19049">
              <a:solidFill>
                <a:srgbClr val="2F2F2F"/>
              </a:solidFill>
            </a:ln>
          </p:spPr>
          <p:txBody>
            <a:bodyPr wrap="square" lIns="0" tIns="0" rIns="0" bIns="0" rtlCol="0"/>
            <a:lstStyle/>
            <a:p>
              <a:endParaRPr/>
            </a:p>
          </p:txBody>
        </p:sp>
        <p:sp>
          <p:nvSpPr>
            <p:cNvPr id="6" name="object 6"/>
            <p:cNvSpPr/>
            <p:nvPr/>
          </p:nvSpPr>
          <p:spPr>
            <a:xfrm>
              <a:off x="15865954" y="7835802"/>
              <a:ext cx="1028065" cy="1028065"/>
            </a:xfrm>
            <a:custGeom>
              <a:avLst/>
              <a:gdLst/>
              <a:ahLst/>
              <a:cxnLst/>
              <a:rect l="l" t="t" r="r" b="b"/>
              <a:pathLst>
                <a:path w="1028065" h="1028065">
                  <a:moveTo>
                    <a:pt x="513797" y="1027594"/>
                  </a:moveTo>
                  <a:lnTo>
                    <a:pt x="463436" y="1025120"/>
                  </a:lnTo>
                  <a:lnTo>
                    <a:pt x="413560" y="1017722"/>
                  </a:lnTo>
                  <a:lnTo>
                    <a:pt x="364649" y="1005470"/>
                  </a:lnTo>
                  <a:lnTo>
                    <a:pt x="317175" y="988484"/>
                  </a:lnTo>
                  <a:lnTo>
                    <a:pt x="271594" y="966926"/>
                  </a:lnTo>
                  <a:lnTo>
                    <a:pt x="228346" y="941004"/>
                  </a:lnTo>
                  <a:lnTo>
                    <a:pt x="187847" y="910968"/>
                  </a:lnTo>
                  <a:lnTo>
                    <a:pt x="150487" y="877106"/>
                  </a:lnTo>
                  <a:lnTo>
                    <a:pt x="116626" y="839746"/>
                  </a:lnTo>
                  <a:lnTo>
                    <a:pt x="86590" y="799247"/>
                  </a:lnTo>
                  <a:lnTo>
                    <a:pt x="60668" y="755999"/>
                  </a:lnTo>
                  <a:lnTo>
                    <a:pt x="39110" y="710419"/>
                  </a:lnTo>
                  <a:lnTo>
                    <a:pt x="22123" y="662944"/>
                  </a:lnTo>
                  <a:lnTo>
                    <a:pt x="9872" y="614034"/>
                  </a:lnTo>
                  <a:lnTo>
                    <a:pt x="2474" y="564158"/>
                  </a:lnTo>
                  <a:lnTo>
                    <a:pt x="0" y="513797"/>
                  </a:lnTo>
                  <a:lnTo>
                    <a:pt x="154" y="501184"/>
                  </a:lnTo>
                  <a:lnTo>
                    <a:pt x="3864" y="450899"/>
                  </a:lnTo>
                  <a:lnTo>
                    <a:pt x="12484" y="401219"/>
                  </a:lnTo>
                  <a:lnTo>
                    <a:pt x="25933" y="352624"/>
                  </a:lnTo>
                  <a:lnTo>
                    <a:pt x="44080" y="305581"/>
                  </a:lnTo>
                  <a:lnTo>
                    <a:pt x="66750" y="260544"/>
                  </a:lnTo>
                  <a:lnTo>
                    <a:pt x="93726" y="217945"/>
                  </a:lnTo>
                  <a:lnTo>
                    <a:pt x="124747" y="178195"/>
                  </a:lnTo>
                  <a:lnTo>
                    <a:pt x="159515" y="141678"/>
                  </a:lnTo>
                  <a:lnTo>
                    <a:pt x="197695" y="108744"/>
                  </a:lnTo>
                  <a:lnTo>
                    <a:pt x="238920" y="79711"/>
                  </a:lnTo>
                  <a:lnTo>
                    <a:pt x="282791" y="54859"/>
                  </a:lnTo>
                  <a:lnTo>
                    <a:pt x="328887" y="34426"/>
                  </a:lnTo>
                  <a:lnTo>
                    <a:pt x="376764" y="18610"/>
                  </a:lnTo>
                  <a:lnTo>
                    <a:pt x="425961" y="7563"/>
                  </a:lnTo>
                  <a:lnTo>
                    <a:pt x="476003" y="1391"/>
                  </a:lnTo>
                  <a:lnTo>
                    <a:pt x="513797" y="0"/>
                  </a:lnTo>
                  <a:lnTo>
                    <a:pt x="526410" y="154"/>
                  </a:lnTo>
                  <a:lnTo>
                    <a:pt x="576695" y="3864"/>
                  </a:lnTo>
                  <a:lnTo>
                    <a:pt x="626374" y="12484"/>
                  </a:lnTo>
                  <a:lnTo>
                    <a:pt x="674969" y="25933"/>
                  </a:lnTo>
                  <a:lnTo>
                    <a:pt x="722012" y="44080"/>
                  </a:lnTo>
                  <a:lnTo>
                    <a:pt x="767050" y="66750"/>
                  </a:lnTo>
                  <a:lnTo>
                    <a:pt x="809649" y="93726"/>
                  </a:lnTo>
                  <a:lnTo>
                    <a:pt x="849398" y="124747"/>
                  </a:lnTo>
                  <a:lnTo>
                    <a:pt x="885916" y="159515"/>
                  </a:lnTo>
                  <a:lnTo>
                    <a:pt x="918850" y="197695"/>
                  </a:lnTo>
                  <a:lnTo>
                    <a:pt x="947883" y="238920"/>
                  </a:lnTo>
                  <a:lnTo>
                    <a:pt x="972735" y="282791"/>
                  </a:lnTo>
                  <a:lnTo>
                    <a:pt x="993168" y="328887"/>
                  </a:lnTo>
                  <a:lnTo>
                    <a:pt x="1008984" y="376764"/>
                  </a:lnTo>
                  <a:lnTo>
                    <a:pt x="1020031" y="425961"/>
                  </a:lnTo>
                  <a:lnTo>
                    <a:pt x="1026203" y="476003"/>
                  </a:lnTo>
                  <a:lnTo>
                    <a:pt x="1027594" y="513797"/>
                  </a:lnTo>
                  <a:lnTo>
                    <a:pt x="1027440" y="526410"/>
                  </a:lnTo>
                  <a:lnTo>
                    <a:pt x="1023730" y="576695"/>
                  </a:lnTo>
                  <a:lnTo>
                    <a:pt x="1015109" y="626374"/>
                  </a:lnTo>
                  <a:lnTo>
                    <a:pt x="1001661" y="674969"/>
                  </a:lnTo>
                  <a:lnTo>
                    <a:pt x="983514" y="722012"/>
                  </a:lnTo>
                  <a:lnTo>
                    <a:pt x="960844" y="767050"/>
                  </a:lnTo>
                  <a:lnTo>
                    <a:pt x="933868" y="809649"/>
                  </a:lnTo>
                  <a:lnTo>
                    <a:pt x="902846" y="849398"/>
                  </a:lnTo>
                  <a:lnTo>
                    <a:pt x="868078" y="885916"/>
                  </a:lnTo>
                  <a:lnTo>
                    <a:pt x="829898" y="918850"/>
                  </a:lnTo>
                  <a:lnTo>
                    <a:pt x="788674" y="947883"/>
                  </a:lnTo>
                  <a:lnTo>
                    <a:pt x="744803" y="972735"/>
                  </a:lnTo>
                  <a:lnTo>
                    <a:pt x="698706" y="993168"/>
                  </a:lnTo>
                  <a:lnTo>
                    <a:pt x="650830" y="1008984"/>
                  </a:lnTo>
                  <a:lnTo>
                    <a:pt x="601633" y="1020031"/>
                  </a:lnTo>
                  <a:lnTo>
                    <a:pt x="551590" y="1026203"/>
                  </a:lnTo>
                  <a:lnTo>
                    <a:pt x="513797" y="1027594"/>
                  </a:lnTo>
                  <a:close/>
                </a:path>
              </a:pathLst>
            </a:custGeom>
            <a:solidFill>
              <a:srgbClr val="2F2F2F"/>
            </a:solidFill>
          </p:spPr>
          <p:txBody>
            <a:bodyPr wrap="square" lIns="0" tIns="0" rIns="0" bIns="0" rtlCol="0"/>
            <a:lstStyle/>
            <a:p>
              <a:endParaRPr/>
            </a:p>
          </p:txBody>
        </p:sp>
        <p:sp>
          <p:nvSpPr>
            <p:cNvPr id="7" name="object 7"/>
            <p:cNvSpPr/>
            <p:nvPr/>
          </p:nvSpPr>
          <p:spPr>
            <a:xfrm>
              <a:off x="7816129" y="8900"/>
              <a:ext cx="0" cy="8582660"/>
            </a:xfrm>
            <a:custGeom>
              <a:avLst/>
              <a:gdLst/>
              <a:ahLst/>
              <a:cxnLst/>
              <a:rect l="l" t="t" r="r" b="b"/>
              <a:pathLst>
                <a:path h="8582660">
                  <a:moveTo>
                    <a:pt x="0" y="8582081"/>
                  </a:moveTo>
                  <a:lnTo>
                    <a:pt x="0" y="0"/>
                  </a:lnTo>
                </a:path>
              </a:pathLst>
            </a:custGeom>
            <a:ln w="19051">
              <a:solidFill>
                <a:srgbClr val="2F2F2F"/>
              </a:solidFill>
            </a:ln>
          </p:spPr>
          <p:txBody>
            <a:bodyPr wrap="square" lIns="0" tIns="0" rIns="0" bIns="0" rtlCol="0"/>
            <a:lstStyle/>
            <a:p>
              <a:endParaRPr/>
            </a:p>
          </p:txBody>
        </p:sp>
      </p:grpSp>
      <p:sp>
        <p:nvSpPr>
          <p:cNvPr id="8" name="object 8"/>
          <p:cNvSpPr txBox="1">
            <a:spLocks noGrp="1"/>
          </p:cNvSpPr>
          <p:nvPr>
            <p:ph type="title"/>
          </p:nvPr>
        </p:nvSpPr>
        <p:spPr>
          <a:xfrm>
            <a:off x="11214469" y="2570985"/>
            <a:ext cx="3388995" cy="2557145"/>
          </a:xfrm>
          <a:prstGeom prst="rect">
            <a:avLst/>
          </a:prstGeom>
        </p:spPr>
        <p:txBody>
          <a:bodyPr vert="horz" wrap="square" lIns="0" tIns="381000" rIns="0" bIns="0" rtlCol="0">
            <a:spAutoFit/>
          </a:bodyPr>
          <a:lstStyle/>
          <a:p>
            <a:pPr marL="12700" marR="5080">
              <a:lnSpc>
                <a:spcPct val="74700"/>
              </a:lnSpc>
              <a:spcBef>
                <a:spcPts val="3000"/>
              </a:spcBef>
            </a:pPr>
            <a:r>
              <a:rPr sz="9500" spc="525" dirty="0"/>
              <a:t>What  </a:t>
            </a:r>
            <a:r>
              <a:rPr sz="9500" spc="459" dirty="0"/>
              <a:t>We</a:t>
            </a:r>
            <a:r>
              <a:rPr sz="9500" spc="114" dirty="0"/>
              <a:t> </a:t>
            </a:r>
            <a:r>
              <a:rPr sz="9500" spc="770" dirty="0"/>
              <a:t>Do</a:t>
            </a:r>
            <a:endParaRPr sz="9500"/>
          </a:p>
        </p:txBody>
      </p:sp>
      <p:sp>
        <p:nvSpPr>
          <p:cNvPr id="9" name="object 9"/>
          <p:cNvSpPr txBox="1"/>
          <p:nvPr/>
        </p:nvSpPr>
        <p:spPr>
          <a:xfrm>
            <a:off x="8598129" y="5372269"/>
            <a:ext cx="7352030" cy="2463800"/>
          </a:xfrm>
          <a:prstGeom prst="rect">
            <a:avLst/>
          </a:prstGeom>
        </p:spPr>
        <p:txBody>
          <a:bodyPr vert="horz" wrap="square" lIns="0" tIns="12700" rIns="0" bIns="0" rtlCol="0">
            <a:spAutoFit/>
          </a:bodyPr>
          <a:lstStyle/>
          <a:p>
            <a:pPr marL="12700" marR="5080">
              <a:lnSpc>
                <a:spcPct val="105300"/>
              </a:lnSpc>
              <a:spcBef>
                <a:spcPts val="100"/>
              </a:spcBef>
            </a:pPr>
            <a:r>
              <a:rPr sz="1900" i="1" spc="229" dirty="0">
                <a:solidFill>
                  <a:srgbClr val="2F2F2F"/>
                </a:solidFill>
                <a:latin typeface="Calibri"/>
                <a:cs typeface="Calibri"/>
              </a:rPr>
              <a:t>The</a:t>
            </a:r>
            <a:r>
              <a:rPr sz="1900" i="1" spc="70" dirty="0">
                <a:solidFill>
                  <a:srgbClr val="2F2F2F"/>
                </a:solidFill>
                <a:latin typeface="Calibri"/>
                <a:cs typeface="Calibri"/>
              </a:rPr>
              <a:t> </a:t>
            </a:r>
            <a:r>
              <a:rPr sz="1900" i="1" spc="190" dirty="0">
                <a:solidFill>
                  <a:srgbClr val="2F2F2F"/>
                </a:solidFill>
                <a:latin typeface="Calibri"/>
                <a:cs typeface="Calibri"/>
              </a:rPr>
              <a:t>rationale</a:t>
            </a:r>
            <a:r>
              <a:rPr sz="1900" i="1" spc="70" dirty="0">
                <a:solidFill>
                  <a:srgbClr val="2F2F2F"/>
                </a:solidFill>
                <a:latin typeface="Calibri"/>
                <a:cs typeface="Calibri"/>
              </a:rPr>
              <a:t> </a:t>
            </a:r>
            <a:r>
              <a:rPr sz="1900" i="1" spc="254" dirty="0">
                <a:solidFill>
                  <a:srgbClr val="2F2F2F"/>
                </a:solidFill>
                <a:latin typeface="Calibri"/>
                <a:cs typeface="Calibri"/>
              </a:rPr>
              <a:t>behind</a:t>
            </a:r>
            <a:r>
              <a:rPr sz="1900" i="1" spc="75" dirty="0">
                <a:solidFill>
                  <a:srgbClr val="2F2F2F"/>
                </a:solidFill>
                <a:latin typeface="Calibri"/>
                <a:cs typeface="Calibri"/>
              </a:rPr>
              <a:t> </a:t>
            </a:r>
            <a:r>
              <a:rPr sz="1900" i="1" spc="170" dirty="0">
                <a:solidFill>
                  <a:srgbClr val="2F2F2F"/>
                </a:solidFill>
                <a:latin typeface="Calibri"/>
                <a:cs typeface="Calibri"/>
              </a:rPr>
              <a:t>this</a:t>
            </a:r>
            <a:r>
              <a:rPr sz="1900" i="1" spc="70" dirty="0">
                <a:solidFill>
                  <a:srgbClr val="2F2F2F"/>
                </a:solidFill>
                <a:latin typeface="Calibri"/>
                <a:cs typeface="Calibri"/>
              </a:rPr>
              <a:t> </a:t>
            </a:r>
            <a:r>
              <a:rPr sz="1900" i="1" spc="305" dirty="0">
                <a:solidFill>
                  <a:srgbClr val="2F2F2F"/>
                </a:solidFill>
                <a:latin typeface="Calibri"/>
                <a:cs typeface="Calibri"/>
              </a:rPr>
              <a:t>app</a:t>
            </a:r>
            <a:r>
              <a:rPr sz="1900" i="1" spc="70" dirty="0">
                <a:solidFill>
                  <a:srgbClr val="2F2F2F"/>
                </a:solidFill>
                <a:latin typeface="Calibri"/>
                <a:cs typeface="Calibri"/>
              </a:rPr>
              <a:t> </a:t>
            </a:r>
            <a:r>
              <a:rPr sz="1900" i="1" spc="130" dirty="0">
                <a:solidFill>
                  <a:srgbClr val="2F2F2F"/>
                </a:solidFill>
                <a:latin typeface="Calibri"/>
                <a:cs typeface="Calibri"/>
              </a:rPr>
              <a:t>is</a:t>
            </a:r>
            <a:r>
              <a:rPr sz="1900" i="1" spc="75" dirty="0">
                <a:solidFill>
                  <a:srgbClr val="2F2F2F"/>
                </a:solidFill>
                <a:latin typeface="Calibri"/>
                <a:cs typeface="Calibri"/>
              </a:rPr>
              <a:t> </a:t>
            </a:r>
            <a:r>
              <a:rPr sz="1900" i="1" spc="170" dirty="0">
                <a:solidFill>
                  <a:srgbClr val="2F2F2F"/>
                </a:solidFill>
                <a:latin typeface="Calibri"/>
                <a:cs typeface="Calibri"/>
              </a:rPr>
              <a:t>to</a:t>
            </a:r>
            <a:r>
              <a:rPr sz="1900" i="1" spc="70" dirty="0">
                <a:solidFill>
                  <a:srgbClr val="2F2F2F"/>
                </a:solidFill>
                <a:latin typeface="Calibri"/>
                <a:cs typeface="Calibri"/>
              </a:rPr>
              <a:t> </a:t>
            </a:r>
            <a:r>
              <a:rPr sz="1900" i="1" spc="245" dirty="0">
                <a:solidFill>
                  <a:srgbClr val="2F2F2F"/>
                </a:solidFill>
                <a:latin typeface="Calibri"/>
                <a:cs typeface="Calibri"/>
              </a:rPr>
              <a:t>connect</a:t>
            </a:r>
            <a:r>
              <a:rPr sz="1900" i="1" spc="70" dirty="0">
                <a:solidFill>
                  <a:srgbClr val="2F2F2F"/>
                </a:solidFill>
                <a:latin typeface="Calibri"/>
                <a:cs typeface="Calibri"/>
              </a:rPr>
              <a:t> </a:t>
            </a:r>
            <a:r>
              <a:rPr sz="1900" i="1" spc="220" dirty="0">
                <a:solidFill>
                  <a:srgbClr val="2F2F2F"/>
                </a:solidFill>
                <a:latin typeface="Calibri"/>
                <a:cs typeface="Calibri"/>
              </a:rPr>
              <a:t>the</a:t>
            </a:r>
            <a:r>
              <a:rPr sz="1900" i="1" spc="75" dirty="0">
                <a:solidFill>
                  <a:srgbClr val="2F2F2F"/>
                </a:solidFill>
                <a:latin typeface="Calibri"/>
                <a:cs typeface="Calibri"/>
              </a:rPr>
              <a:t> </a:t>
            </a:r>
            <a:r>
              <a:rPr sz="1900" i="1" spc="180" dirty="0">
                <a:solidFill>
                  <a:srgbClr val="2F2F2F"/>
                </a:solidFill>
                <a:latin typeface="Calibri"/>
                <a:cs typeface="Calibri"/>
              </a:rPr>
              <a:t>dire</a:t>
            </a:r>
            <a:r>
              <a:rPr sz="1900" i="1" spc="70" dirty="0">
                <a:solidFill>
                  <a:srgbClr val="2F2F2F"/>
                </a:solidFill>
                <a:latin typeface="Calibri"/>
                <a:cs typeface="Calibri"/>
              </a:rPr>
              <a:t> </a:t>
            </a:r>
            <a:r>
              <a:rPr sz="1900" i="1" spc="250" dirty="0">
                <a:solidFill>
                  <a:srgbClr val="2F2F2F"/>
                </a:solidFill>
                <a:latin typeface="Calibri"/>
                <a:cs typeface="Calibri"/>
              </a:rPr>
              <a:t>needs</a:t>
            </a:r>
            <a:r>
              <a:rPr sz="1900" i="1" spc="70" dirty="0">
                <a:solidFill>
                  <a:srgbClr val="2F2F2F"/>
                </a:solidFill>
                <a:latin typeface="Calibri"/>
                <a:cs typeface="Calibri"/>
              </a:rPr>
              <a:t> </a:t>
            </a:r>
            <a:r>
              <a:rPr sz="1900" i="1" spc="135" dirty="0">
                <a:solidFill>
                  <a:srgbClr val="2F2F2F"/>
                </a:solidFill>
                <a:latin typeface="Calibri"/>
                <a:cs typeface="Calibri"/>
              </a:rPr>
              <a:t>of  </a:t>
            </a:r>
            <a:r>
              <a:rPr sz="1900" i="1" spc="220" dirty="0">
                <a:solidFill>
                  <a:srgbClr val="2F2F2F"/>
                </a:solidFill>
                <a:latin typeface="Calibri"/>
                <a:cs typeface="Calibri"/>
              </a:rPr>
              <a:t>the </a:t>
            </a:r>
            <a:r>
              <a:rPr sz="1900" i="1" spc="225" dirty="0">
                <a:solidFill>
                  <a:srgbClr val="2F2F2F"/>
                </a:solidFill>
                <a:latin typeface="Calibri"/>
                <a:cs typeface="Calibri"/>
              </a:rPr>
              <a:t>people </a:t>
            </a:r>
            <a:r>
              <a:rPr sz="1900" i="1" spc="190" dirty="0">
                <a:solidFill>
                  <a:srgbClr val="2F2F2F"/>
                </a:solidFill>
                <a:latin typeface="Calibri"/>
                <a:cs typeface="Calibri"/>
              </a:rPr>
              <a:t>in </a:t>
            </a:r>
            <a:r>
              <a:rPr sz="1900" i="1" spc="170" dirty="0">
                <a:solidFill>
                  <a:srgbClr val="2F2F2F"/>
                </a:solidFill>
                <a:latin typeface="Calibri"/>
                <a:cs typeface="Calibri"/>
              </a:rPr>
              <a:t>this </a:t>
            </a:r>
            <a:r>
              <a:rPr sz="1900" i="1" spc="290" dirty="0">
                <a:solidFill>
                  <a:srgbClr val="2F2F2F"/>
                </a:solidFill>
                <a:latin typeface="Calibri"/>
                <a:cs typeface="Calibri"/>
              </a:rPr>
              <a:t>pandemic </a:t>
            </a:r>
            <a:r>
              <a:rPr sz="1900" i="1" spc="190" dirty="0">
                <a:solidFill>
                  <a:srgbClr val="2F2F2F"/>
                </a:solidFill>
                <a:latin typeface="Calibri"/>
                <a:cs typeface="Calibri"/>
              </a:rPr>
              <a:t>situation </a:t>
            </a:r>
            <a:r>
              <a:rPr sz="1900" i="1" spc="204" dirty="0">
                <a:solidFill>
                  <a:srgbClr val="2F2F2F"/>
                </a:solidFill>
                <a:latin typeface="Calibri"/>
                <a:cs typeface="Calibri"/>
              </a:rPr>
              <a:t>with </a:t>
            </a:r>
            <a:r>
              <a:rPr sz="1900" i="1" spc="165" dirty="0">
                <a:solidFill>
                  <a:srgbClr val="2F2F2F"/>
                </a:solidFill>
                <a:latin typeface="Calibri"/>
                <a:cs typeface="Calibri"/>
              </a:rPr>
              <a:t>Verified </a:t>
            </a:r>
            <a:r>
              <a:rPr sz="1900" i="1" spc="210" dirty="0">
                <a:solidFill>
                  <a:srgbClr val="2F2F2F"/>
                </a:solidFill>
                <a:latin typeface="Calibri"/>
                <a:cs typeface="Calibri"/>
              </a:rPr>
              <a:t>Leads,  </a:t>
            </a:r>
            <a:r>
              <a:rPr sz="1900" i="1" spc="215" dirty="0">
                <a:solidFill>
                  <a:srgbClr val="2F2F2F"/>
                </a:solidFill>
                <a:latin typeface="Calibri"/>
                <a:cs typeface="Calibri"/>
              </a:rPr>
              <a:t>Doctors </a:t>
            </a:r>
            <a:r>
              <a:rPr sz="1900" i="1" spc="305" dirty="0">
                <a:solidFill>
                  <a:srgbClr val="2F2F2F"/>
                </a:solidFill>
                <a:latin typeface="Calibri"/>
                <a:cs typeface="Calibri"/>
              </a:rPr>
              <a:t>and</a:t>
            </a:r>
            <a:r>
              <a:rPr sz="1900" i="1" spc="-90" dirty="0">
                <a:solidFill>
                  <a:srgbClr val="2F2F2F"/>
                </a:solidFill>
                <a:latin typeface="Calibri"/>
                <a:cs typeface="Calibri"/>
              </a:rPr>
              <a:t> </a:t>
            </a:r>
            <a:r>
              <a:rPr sz="1900" i="1" spc="195" dirty="0">
                <a:solidFill>
                  <a:srgbClr val="2F2F2F"/>
                </a:solidFill>
                <a:latin typeface="Calibri"/>
                <a:cs typeface="Calibri"/>
              </a:rPr>
              <a:t>Resources.</a:t>
            </a:r>
            <a:endParaRPr sz="1900">
              <a:latin typeface="Calibri"/>
              <a:cs typeface="Calibri"/>
            </a:endParaRPr>
          </a:p>
          <a:p>
            <a:pPr marL="12700" marR="134620">
              <a:lnSpc>
                <a:spcPct val="105300"/>
              </a:lnSpc>
            </a:pPr>
            <a:r>
              <a:rPr sz="1900" i="1" spc="180" dirty="0">
                <a:solidFill>
                  <a:srgbClr val="2F2F2F"/>
                </a:solidFill>
                <a:latin typeface="Calibri"/>
                <a:cs typeface="Calibri"/>
              </a:rPr>
              <a:t>This</a:t>
            </a:r>
            <a:r>
              <a:rPr sz="1900" i="1" spc="65" dirty="0">
                <a:solidFill>
                  <a:srgbClr val="2F2F2F"/>
                </a:solidFill>
                <a:latin typeface="Calibri"/>
                <a:cs typeface="Calibri"/>
              </a:rPr>
              <a:t> </a:t>
            </a:r>
            <a:r>
              <a:rPr sz="1900" i="1" spc="290" dirty="0">
                <a:solidFill>
                  <a:srgbClr val="2F2F2F"/>
                </a:solidFill>
                <a:latin typeface="Calibri"/>
                <a:cs typeface="Calibri"/>
              </a:rPr>
              <a:t>App</a:t>
            </a:r>
            <a:r>
              <a:rPr sz="1900" i="1" spc="65" dirty="0">
                <a:solidFill>
                  <a:srgbClr val="2F2F2F"/>
                </a:solidFill>
                <a:latin typeface="Calibri"/>
                <a:cs typeface="Calibri"/>
              </a:rPr>
              <a:t> </a:t>
            </a:r>
            <a:r>
              <a:rPr sz="1900" i="1" spc="265" dirty="0">
                <a:solidFill>
                  <a:srgbClr val="2F2F2F"/>
                </a:solidFill>
                <a:latin typeface="Calibri"/>
                <a:cs typeface="Calibri"/>
              </a:rPr>
              <a:t>aims</a:t>
            </a:r>
            <a:r>
              <a:rPr sz="1900" i="1" spc="70" dirty="0">
                <a:solidFill>
                  <a:srgbClr val="2F2F2F"/>
                </a:solidFill>
                <a:latin typeface="Calibri"/>
                <a:cs typeface="Calibri"/>
              </a:rPr>
              <a:t> </a:t>
            </a:r>
            <a:r>
              <a:rPr sz="1900" i="1" spc="170" dirty="0">
                <a:solidFill>
                  <a:srgbClr val="2F2F2F"/>
                </a:solidFill>
                <a:latin typeface="Calibri"/>
                <a:cs typeface="Calibri"/>
              </a:rPr>
              <a:t>to</a:t>
            </a:r>
            <a:r>
              <a:rPr sz="1900" i="1" spc="65" dirty="0">
                <a:solidFill>
                  <a:srgbClr val="2F2F2F"/>
                </a:solidFill>
                <a:latin typeface="Calibri"/>
                <a:cs typeface="Calibri"/>
              </a:rPr>
              <a:t> </a:t>
            </a:r>
            <a:r>
              <a:rPr sz="1900" i="1" spc="229" dirty="0">
                <a:solidFill>
                  <a:srgbClr val="2F2F2F"/>
                </a:solidFill>
                <a:latin typeface="Calibri"/>
                <a:cs typeface="Calibri"/>
              </a:rPr>
              <a:t>improve</a:t>
            </a:r>
            <a:r>
              <a:rPr sz="1900" i="1" spc="70" dirty="0">
                <a:solidFill>
                  <a:srgbClr val="2F2F2F"/>
                </a:solidFill>
                <a:latin typeface="Calibri"/>
                <a:cs typeface="Calibri"/>
              </a:rPr>
              <a:t> </a:t>
            </a:r>
            <a:r>
              <a:rPr sz="1900" i="1" spc="305" dirty="0">
                <a:solidFill>
                  <a:srgbClr val="2F2F2F"/>
                </a:solidFill>
                <a:latin typeface="Calibri"/>
                <a:cs typeface="Calibri"/>
              </a:rPr>
              <a:t>and</a:t>
            </a:r>
            <a:r>
              <a:rPr sz="1900" i="1" spc="65" dirty="0">
                <a:solidFill>
                  <a:srgbClr val="2F2F2F"/>
                </a:solidFill>
                <a:latin typeface="Calibri"/>
                <a:cs typeface="Calibri"/>
              </a:rPr>
              <a:t> </a:t>
            </a:r>
            <a:r>
              <a:rPr sz="1900" i="1" spc="175" dirty="0">
                <a:solidFill>
                  <a:srgbClr val="2F2F2F"/>
                </a:solidFill>
                <a:latin typeface="Calibri"/>
                <a:cs typeface="Calibri"/>
              </a:rPr>
              <a:t>solve</a:t>
            </a:r>
            <a:r>
              <a:rPr sz="1900" i="1" spc="70" dirty="0">
                <a:solidFill>
                  <a:srgbClr val="2F2F2F"/>
                </a:solidFill>
                <a:latin typeface="Calibri"/>
                <a:cs typeface="Calibri"/>
              </a:rPr>
              <a:t> </a:t>
            </a:r>
            <a:r>
              <a:rPr sz="1900" i="1" spc="220" dirty="0">
                <a:solidFill>
                  <a:srgbClr val="2F2F2F"/>
                </a:solidFill>
                <a:latin typeface="Calibri"/>
                <a:cs typeface="Calibri"/>
              </a:rPr>
              <a:t>the</a:t>
            </a:r>
            <a:r>
              <a:rPr sz="1900" i="1" spc="65" dirty="0">
                <a:solidFill>
                  <a:srgbClr val="2F2F2F"/>
                </a:solidFill>
                <a:latin typeface="Calibri"/>
                <a:cs typeface="Calibri"/>
              </a:rPr>
              <a:t> </a:t>
            </a:r>
            <a:r>
              <a:rPr sz="1900" i="1" spc="204" dirty="0">
                <a:solidFill>
                  <a:srgbClr val="2F2F2F"/>
                </a:solidFill>
                <a:latin typeface="Calibri"/>
                <a:cs typeface="Calibri"/>
              </a:rPr>
              <a:t>current</a:t>
            </a:r>
            <a:r>
              <a:rPr sz="1900" i="1" spc="70" dirty="0">
                <a:solidFill>
                  <a:srgbClr val="2F2F2F"/>
                </a:solidFill>
                <a:latin typeface="Calibri"/>
                <a:cs typeface="Calibri"/>
              </a:rPr>
              <a:t> </a:t>
            </a:r>
            <a:r>
              <a:rPr sz="1900" i="1" spc="190" dirty="0">
                <a:solidFill>
                  <a:srgbClr val="2F2F2F"/>
                </a:solidFill>
                <a:latin typeface="Calibri"/>
                <a:cs typeface="Calibri"/>
              </a:rPr>
              <a:t>situation</a:t>
            </a:r>
            <a:r>
              <a:rPr sz="1900" i="1" spc="65" dirty="0">
                <a:solidFill>
                  <a:srgbClr val="2F2F2F"/>
                </a:solidFill>
                <a:latin typeface="Calibri"/>
                <a:cs typeface="Calibri"/>
              </a:rPr>
              <a:t> </a:t>
            </a:r>
            <a:r>
              <a:rPr sz="1900" i="1" spc="190" dirty="0">
                <a:solidFill>
                  <a:srgbClr val="2F2F2F"/>
                </a:solidFill>
                <a:latin typeface="Calibri"/>
                <a:cs typeface="Calibri"/>
              </a:rPr>
              <a:t>in  </a:t>
            </a:r>
            <a:r>
              <a:rPr sz="1900" i="1" spc="220" dirty="0">
                <a:solidFill>
                  <a:srgbClr val="2F2F2F"/>
                </a:solidFill>
                <a:latin typeface="Calibri"/>
                <a:cs typeface="Calibri"/>
              </a:rPr>
              <a:t>the </a:t>
            </a:r>
            <a:r>
              <a:rPr sz="1900" i="1" spc="180" dirty="0">
                <a:solidFill>
                  <a:srgbClr val="2F2F2F"/>
                </a:solidFill>
                <a:latin typeface="Calibri"/>
                <a:cs typeface="Calibri"/>
              </a:rPr>
              <a:t>following </a:t>
            </a:r>
            <a:r>
              <a:rPr sz="1900" i="1" spc="240" dirty="0">
                <a:solidFill>
                  <a:srgbClr val="2F2F2F"/>
                </a:solidFill>
                <a:latin typeface="Calibri"/>
                <a:cs typeface="Calibri"/>
              </a:rPr>
              <a:t>ways</a:t>
            </a:r>
            <a:r>
              <a:rPr sz="1900" i="1" spc="-210" dirty="0">
                <a:solidFill>
                  <a:srgbClr val="2F2F2F"/>
                </a:solidFill>
                <a:latin typeface="Calibri"/>
                <a:cs typeface="Calibri"/>
              </a:rPr>
              <a:t> </a:t>
            </a:r>
            <a:r>
              <a:rPr sz="1900" i="1" spc="-110" dirty="0">
                <a:solidFill>
                  <a:srgbClr val="2F2F2F"/>
                </a:solidFill>
                <a:latin typeface="Calibri"/>
                <a:cs typeface="Calibri"/>
              </a:rPr>
              <a:t>:</a:t>
            </a:r>
            <a:endParaRPr sz="1900">
              <a:latin typeface="Calibri"/>
              <a:cs typeface="Calibri"/>
            </a:endParaRPr>
          </a:p>
          <a:p>
            <a:pPr marL="422275" marR="702945" indent="-162560">
              <a:lnSpc>
                <a:spcPct val="105300"/>
              </a:lnSpc>
              <a:buFont typeface="Calibri"/>
              <a:buAutoNum type="arabicPeriod"/>
              <a:tabLst>
                <a:tab pos="422909" algn="l"/>
              </a:tabLst>
            </a:pPr>
            <a:r>
              <a:rPr sz="1900" i="1" spc="250" dirty="0">
                <a:solidFill>
                  <a:srgbClr val="2F2F2F"/>
                </a:solidFill>
                <a:latin typeface="Calibri"/>
                <a:cs typeface="Calibri"/>
              </a:rPr>
              <a:t>Enables</a:t>
            </a:r>
            <a:r>
              <a:rPr sz="1900" i="1" spc="55" dirty="0">
                <a:solidFill>
                  <a:srgbClr val="2F2F2F"/>
                </a:solidFill>
                <a:latin typeface="Calibri"/>
                <a:cs typeface="Calibri"/>
              </a:rPr>
              <a:t> </a:t>
            </a:r>
            <a:r>
              <a:rPr sz="1900" i="1" spc="310" dirty="0">
                <a:solidFill>
                  <a:srgbClr val="2F2F2F"/>
                </a:solidFill>
                <a:latin typeface="Calibri"/>
                <a:cs typeface="Calibri"/>
              </a:rPr>
              <a:t>a</a:t>
            </a:r>
            <a:r>
              <a:rPr sz="1900" i="1" spc="60" dirty="0">
                <a:solidFill>
                  <a:srgbClr val="2F2F2F"/>
                </a:solidFill>
                <a:latin typeface="Calibri"/>
                <a:cs typeface="Calibri"/>
              </a:rPr>
              <a:t> </a:t>
            </a:r>
            <a:r>
              <a:rPr sz="1900" i="1" spc="225" dirty="0">
                <a:solidFill>
                  <a:srgbClr val="2F2F2F"/>
                </a:solidFill>
                <a:latin typeface="Calibri"/>
                <a:cs typeface="Calibri"/>
              </a:rPr>
              <a:t>Patient-Centered</a:t>
            </a:r>
            <a:r>
              <a:rPr sz="1900" i="1" spc="60" dirty="0">
                <a:solidFill>
                  <a:srgbClr val="2F2F2F"/>
                </a:solidFill>
                <a:latin typeface="Calibri"/>
                <a:cs typeface="Calibri"/>
              </a:rPr>
              <a:t> </a:t>
            </a:r>
            <a:r>
              <a:rPr sz="1900" i="1" spc="210" dirty="0">
                <a:solidFill>
                  <a:srgbClr val="2F2F2F"/>
                </a:solidFill>
                <a:latin typeface="Calibri"/>
                <a:cs typeface="Calibri"/>
              </a:rPr>
              <a:t>Information</a:t>
            </a:r>
            <a:r>
              <a:rPr sz="1900" i="1" spc="60" dirty="0">
                <a:solidFill>
                  <a:srgbClr val="2F2F2F"/>
                </a:solidFill>
                <a:latin typeface="Calibri"/>
                <a:cs typeface="Calibri"/>
              </a:rPr>
              <a:t> </a:t>
            </a:r>
            <a:r>
              <a:rPr sz="1900" i="1" spc="280" dirty="0">
                <a:solidFill>
                  <a:srgbClr val="2F2F2F"/>
                </a:solidFill>
                <a:latin typeface="Calibri"/>
                <a:cs typeface="Calibri"/>
              </a:rPr>
              <a:t>Exchange  </a:t>
            </a:r>
            <a:r>
              <a:rPr sz="1900" i="1" spc="204" dirty="0">
                <a:solidFill>
                  <a:srgbClr val="2F2F2F"/>
                </a:solidFill>
                <a:latin typeface="Calibri"/>
                <a:cs typeface="Calibri"/>
              </a:rPr>
              <a:t>System.</a:t>
            </a:r>
            <a:endParaRPr sz="1900">
              <a:latin typeface="Calibri"/>
              <a:cs typeface="Calibri"/>
            </a:endParaRPr>
          </a:p>
          <a:p>
            <a:pPr marL="422275" indent="-212725">
              <a:lnSpc>
                <a:spcPct val="100000"/>
              </a:lnSpc>
              <a:spcBef>
                <a:spcPts val="114"/>
              </a:spcBef>
              <a:buAutoNum type="arabicPeriod"/>
              <a:tabLst>
                <a:tab pos="422909" algn="l"/>
              </a:tabLst>
            </a:pPr>
            <a:r>
              <a:rPr sz="1900" spc="195" dirty="0">
                <a:solidFill>
                  <a:srgbClr val="2F2F2F"/>
                </a:solidFill>
                <a:latin typeface="Calibri"/>
                <a:cs typeface="Calibri"/>
              </a:rPr>
              <a:t>Personal</a:t>
            </a:r>
            <a:r>
              <a:rPr sz="1900" spc="65" dirty="0">
                <a:solidFill>
                  <a:srgbClr val="2F2F2F"/>
                </a:solidFill>
                <a:latin typeface="Calibri"/>
                <a:cs typeface="Calibri"/>
              </a:rPr>
              <a:t> </a:t>
            </a:r>
            <a:r>
              <a:rPr sz="1900" spc="175" dirty="0">
                <a:solidFill>
                  <a:srgbClr val="2F2F2F"/>
                </a:solidFill>
                <a:latin typeface="Calibri"/>
                <a:cs typeface="Calibri"/>
              </a:rPr>
              <a:t>Medical-Assistant</a:t>
            </a:r>
            <a:r>
              <a:rPr sz="1900" spc="65" dirty="0">
                <a:solidFill>
                  <a:srgbClr val="2F2F2F"/>
                </a:solidFill>
                <a:latin typeface="Calibri"/>
                <a:cs typeface="Calibri"/>
              </a:rPr>
              <a:t> </a:t>
            </a:r>
            <a:r>
              <a:rPr sz="1900" spc="190" dirty="0">
                <a:solidFill>
                  <a:srgbClr val="2F2F2F"/>
                </a:solidFill>
                <a:latin typeface="Calibri"/>
                <a:cs typeface="Calibri"/>
              </a:rPr>
              <a:t>within</a:t>
            </a:r>
            <a:r>
              <a:rPr sz="1900" spc="65" dirty="0">
                <a:solidFill>
                  <a:srgbClr val="2F2F2F"/>
                </a:solidFill>
                <a:latin typeface="Calibri"/>
                <a:cs typeface="Calibri"/>
              </a:rPr>
              <a:t> </a:t>
            </a:r>
            <a:r>
              <a:rPr sz="1900" spc="204" dirty="0">
                <a:solidFill>
                  <a:srgbClr val="2F2F2F"/>
                </a:solidFill>
                <a:latin typeface="Calibri"/>
                <a:cs typeface="Calibri"/>
              </a:rPr>
              <a:t>the</a:t>
            </a:r>
            <a:r>
              <a:rPr sz="1900" spc="70" dirty="0">
                <a:solidFill>
                  <a:srgbClr val="2F2F2F"/>
                </a:solidFill>
                <a:latin typeface="Calibri"/>
                <a:cs typeface="Calibri"/>
              </a:rPr>
              <a:t> </a:t>
            </a:r>
            <a:r>
              <a:rPr sz="1900" spc="185" dirty="0">
                <a:solidFill>
                  <a:srgbClr val="2F2F2F"/>
                </a:solidFill>
                <a:latin typeface="Calibri"/>
                <a:cs typeface="Calibri"/>
              </a:rPr>
              <a:t>App.</a:t>
            </a:r>
            <a:endParaRPr sz="1900">
              <a:latin typeface="Calibri"/>
              <a:cs typeface="Calibri"/>
            </a:endParaRPr>
          </a:p>
        </p:txBody>
      </p:sp>
      <p:grpSp>
        <p:nvGrpSpPr>
          <p:cNvPr id="10" name="object 10"/>
          <p:cNvGrpSpPr/>
          <p:nvPr/>
        </p:nvGrpSpPr>
        <p:grpSpPr>
          <a:xfrm>
            <a:off x="1028678" y="9950"/>
            <a:ext cx="16249650" cy="9116060"/>
            <a:chOff x="1028678" y="9950"/>
            <a:chExt cx="16249650" cy="9116060"/>
          </a:xfrm>
        </p:grpSpPr>
        <p:sp>
          <p:nvSpPr>
            <p:cNvPr id="11" name="object 11"/>
            <p:cNvSpPr/>
            <p:nvPr/>
          </p:nvSpPr>
          <p:spPr>
            <a:xfrm>
              <a:off x="1038203" y="9950"/>
              <a:ext cx="0" cy="9116060"/>
            </a:xfrm>
            <a:custGeom>
              <a:avLst/>
              <a:gdLst/>
              <a:ahLst/>
              <a:cxnLst/>
              <a:rect l="l" t="t" r="r" b="b"/>
              <a:pathLst>
                <a:path h="9116060">
                  <a:moveTo>
                    <a:pt x="0" y="9115468"/>
                  </a:moveTo>
                  <a:lnTo>
                    <a:pt x="0" y="0"/>
                  </a:lnTo>
                </a:path>
              </a:pathLst>
            </a:custGeom>
            <a:ln w="19049">
              <a:solidFill>
                <a:srgbClr val="2F2F2F"/>
              </a:solidFill>
            </a:ln>
          </p:spPr>
          <p:txBody>
            <a:bodyPr wrap="square" lIns="0" tIns="0" rIns="0" bIns="0" rtlCol="0"/>
            <a:lstStyle/>
            <a:p>
              <a:endParaRPr/>
            </a:p>
          </p:txBody>
        </p:sp>
        <p:sp>
          <p:nvSpPr>
            <p:cNvPr id="12" name="object 12"/>
            <p:cNvSpPr/>
            <p:nvPr/>
          </p:nvSpPr>
          <p:spPr>
            <a:xfrm>
              <a:off x="17268801" y="9950"/>
              <a:ext cx="0" cy="9116060"/>
            </a:xfrm>
            <a:custGeom>
              <a:avLst/>
              <a:gdLst/>
              <a:ahLst/>
              <a:cxnLst/>
              <a:rect l="l" t="t" r="r" b="b"/>
              <a:pathLst>
                <a:path h="9116060">
                  <a:moveTo>
                    <a:pt x="0" y="9115468"/>
                  </a:moveTo>
                  <a:lnTo>
                    <a:pt x="0" y="0"/>
                  </a:lnTo>
                </a:path>
              </a:pathLst>
            </a:custGeom>
            <a:ln w="19049">
              <a:solidFill>
                <a:srgbClr val="2F2F2F"/>
              </a:solidFill>
            </a:ln>
          </p:spPr>
          <p:txBody>
            <a:bodyPr wrap="square" lIns="0" tIns="0" rIns="0" bIns="0" rtlCol="0"/>
            <a:lstStyle/>
            <a:p>
              <a:endParaRPr/>
            </a:p>
          </p:txBody>
        </p:sp>
        <p:sp>
          <p:nvSpPr>
            <p:cNvPr id="13" name="object 13"/>
            <p:cNvSpPr/>
            <p:nvPr/>
          </p:nvSpPr>
          <p:spPr>
            <a:xfrm>
              <a:off x="1038224" y="1799908"/>
              <a:ext cx="16211550" cy="0"/>
            </a:xfrm>
            <a:custGeom>
              <a:avLst/>
              <a:gdLst/>
              <a:ahLst/>
              <a:cxnLst/>
              <a:rect l="l" t="t" r="r" b="b"/>
              <a:pathLst>
                <a:path w="16211550">
                  <a:moveTo>
                    <a:pt x="0" y="0"/>
                  </a:moveTo>
                  <a:lnTo>
                    <a:pt x="16211548" y="0"/>
                  </a:lnTo>
                </a:path>
              </a:pathLst>
            </a:custGeom>
            <a:ln w="19049">
              <a:solidFill>
                <a:srgbClr val="2F2F2F"/>
              </a:solidFill>
            </a:ln>
          </p:spPr>
          <p:txBody>
            <a:bodyPr wrap="square" lIns="0" tIns="0" rIns="0" bIns="0" rtlCol="0"/>
            <a:lstStyle/>
            <a:p>
              <a:endParaRPr/>
            </a:p>
          </p:txBody>
        </p:sp>
        <p:sp>
          <p:nvSpPr>
            <p:cNvPr id="14" name="object 14"/>
            <p:cNvSpPr/>
            <p:nvPr/>
          </p:nvSpPr>
          <p:spPr>
            <a:xfrm>
              <a:off x="1038224" y="1161560"/>
              <a:ext cx="16211550" cy="0"/>
            </a:xfrm>
            <a:custGeom>
              <a:avLst/>
              <a:gdLst/>
              <a:ahLst/>
              <a:cxnLst/>
              <a:rect l="l" t="t" r="r" b="b"/>
              <a:pathLst>
                <a:path w="16211550">
                  <a:moveTo>
                    <a:pt x="0" y="0"/>
                  </a:moveTo>
                  <a:lnTo>
                    <a:pt x="16211548" y="0"/>
                  </a:lnTo>
                </a:path>
              </a:pathLst>
            </a:custGeom>
            <a:ln w="19049">
              <a:solidFill>
                <a:srgbClr val="2F2F2F"/>
              </a:solidFill>
            </a:ln>
          </p:spPr>
          <p:txBody>
            <a:bodyPr wrap="square" lIns="0" tIns="0" rIns="0" bIns="0" rtlCol="0"/>
            <a:lstStyle/>
            <a:p>
              <a:endParaRPr/>
            </a:p>
          </p:txBody>
        </p:sp>
        <p:sp>
          <p:nvSpPr>
            <p:cNvPr id="15" name="object 15"/>
            <p:cNvSpPr/>
            <p:nvPr/>
          </p:nvSpPr>
          <p:spPr>
            <a:xfrm>
              <a:off x="1047749" y="1809541"/>
              <a:ext cx="6772909" cy="6772275"/>
            </a:xfrm>
            <a:custGeom>
              <a:avLst/>
              <a:gdLst/>
              <a:ahLst/>
              <a:cxnLst/>
              <a:rect l="l" t="t" r="r" b="b"/>
              <a:pathLst>
                <a:path w="6772909" h="6772275">
                  <a:moveTo>
                    <a:pt x="6772338" y="6772118"/>
                  </a:moveTo>
                  <a:lnTo>
                    <a:pt x="0" y="6772118"/>
                  </a:lnTo>
                  <a:lnTo>
                    <a:pt x="0" y="0"/>
                  </a:lnTo>
                  <a:lnTo>
                    <a:pt x="6772338" y="0"/>
                  </a:lnTo>
                  <a:lnTo>
                    <a:pt x="6772338" y="6772118"/>
                  </a:lnTo>
                  <a:close/>
                </a:path>
              </a:pathLst>
            </a:custGeom>
            <a:solidFill>
              <a:srgbClr val="2F2F2F"/>
            </a:solidFill>
          </p:spPr>
          <p:txBody>
            <a:bodyPr wrap="square" lIns="0" tIns="0" rIns="0" bIns="0" rtlCol="0"/>
            <a:lstStyle/>
            <a:p>
              <a:endParaRPr/>
            </a:p>
          </p:txBody>
        </p:sp>
        <p:sp>
          <p:nvSpPr>
            <p:cNvPr id="16" name="object 16"/>
            <p:cNvSpPr/>
            <p:nvPr/>
          </p:nvSpPr>
          <p:spPr>
            <a:xfrm>
              <a:off x="1463547" y="2424520"/>
              <a:ext cx="5810249" cy="5572124"/>
            </a:xfrm>
            <a:prstGeom prst="rect">
              <a:avLst/>
            </a:prstGeom>
            <a:blipFill>
              <a:blip r:embed="rId2" cstate="print"/>
              <a:stretch>
                <a:fillRect/>
              </a:stretch>
            </a:blipFill>
          </p:spPr>
          <p:txBody>
            <a:bodyPr wrap="square" lIns="0" tIns="0" rIns="0" bIns="0" rtlCol="0"/>
            <a:lstStyle/>
            <a:p>
              <a:endParaRPr/>
            </a:p>
          </p:txBody>
        </p:sp>
      </p:grpSp>
      <p:sp>
        <p:nvSpPr>
          <p:cNvPr id="17" name="object 17"/>
          <p:cNvSpPr txBox="1"/>
          <p:nvPr/>
        </p:nvSpPr>
        <p:spPr>
          <a:xfrm>
            <a:off x="16153170" y="8082539"/>
            <a:ext cx="453390" cy="518159"/>
          </a:xfrm>
          <a:prstGeom prst="rect">
            <a:avLst/>
          </a:prstGeom>
        </p:spPr>
        <p:txBody>
          <a:bodyPr vert="horz" wrap="square" lIns="0" tIns="0" rIns="0" bIns="0" rtlCol="0">
            <a:spAutoFit/>
          </a:bodyPr>
          <a:lstStyle/>
          <a:p>
            <a:pPr marL="12700">
              <a:lnSpc>
                <a:spcPts val="3895"/>
              </a:lnSpc>
            </a:pPr>
            <a:r>
              <a:rPr sz="3350" spc="155" dirty="0">
                <a:solidFill>
                  <a:srgbClr val="F5E7D8"/>
                </a:solidFill>
                <a:latin typeface="Arial Narrow"/>
                <a:cs typeface="Arial Narrow"/>
              </a:rPr>
              <a:t>05</a:t>
            </a:r>
            <a:endParaRPr sz="3350">
              <a:latin typeface="Arial Narrow"/>
              <a:cs typeface="Arial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6530" rIns="0" bIns="0" rtlCol="0">
            <a:spAutoFit/>
          </a:bodyPr>
          <a:lstStyle/>
          <a:p>
            <a:pPr marL="694055" marR="5080" indent="-681990">
              <a:lnSpc>
                <a:spcPts val="6470"/>
              </a:lnSpc>
              <a:spcBef>
                <a:spcPts val="1390"/>
              </a:spcBef>
            </a:pPr>
            <a:r>
              <a:rPr spc="150" dirty="0"/>
              <a:t>Tech </a:t>
            </a:r>
            <a:r>
              <a:rPr spc="140" dirty="0"/>
              <a:t>Stacks,</a:t>
            </a:r>
            <a:r>
              <a:rPr spc="70" dirty="0"/>
              <a:t> </a:t>
            </a:r>
            <a:r>
              <a:rPr spc="185" dirty="0"/>
              <a:t>Technologies  </a:t>
            </a:r>
            <a:r>
              <a:rPr spc="170" dirty="0"/>
              <a:t>and </a:t>
            </a:r>
            <a:r>
              <a:rPr spc="229" dirty="0"/>
              <a:t>Frameworks</a:t>
            </a:r>
            <a:r>
              <a:rPr spc="95" dirty="0"/>
              <a:t> </a:t>
            </a:r>
            <a:r>
              <a:rPr spc="140" dirty="0"/>
              <a:t>Used</a:t>
            </a:r>
          </a:p>
        </p:txBody>
      </p:sp>
      <p:sp>
        <p:nvSpPr>
          <p:cNvPr id="3" name="object 3"/>
          <p:cNvSpPr txBox="1"/>
          <p:nvPr/>
        </p:nvSpPr>
        <p:spPr>
          <a:xfrm>
            <a:off x="16153170" y="8082538"/>
            <a:ext cx="453390" cy="518159"/>
          </a:xfrm>
          <a:prstGeom prst="rect">
            <a:avLst/>
          </a:prstGeom>
        </p:spPr>
        <p:txBody>
          <a:bodyPr vert="horz" wrap="square" lIns="0" tIns="0" rIns="0" bIns="0" rtlCol="0">
            <a:spAutoFit/>
          </a:bodyPr>
          <a:lstStyle/>
          <a:p>
            <a:pPr marL="12700">
              <a:lnSpc>
                <a:spcPts val="3895"/>
              </a:lnSpc>
            </a:pPr>
            <a:r>
              <a:rPr sz="3350" spc="155" dirty="0">
                <a:solidFill>
                  <a:srgbClr val="F5E7D8"/>
                </a:solidFill>
                <a:latin typeface="Arial Narrow"/>
                <a:cs typeface="Arial Narrow"/>
              </a:rPr>
              <a:t>07</a:t>
            </a:r>
            <a:endParaRPr sz="3350">
              <a:latin typeface="Arial Narrow"/>
              <a:cs typeface="Arial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4000"/>
            <a:ext cx="18288000" cy="10287000"/>
          </a:xfrm>
          <a:prstGeom prst="rect">
            <a:avLst/>
          </a:prstGeom>
        </p:spPr>
      </p:pic>
      <p:sp>
        <p:nvSpPr>
          <p:cNvPr id="5" name="Rectangle 4"/>
          <p:cNvSpPr/>
          <p:nvPr/>
        </p:nvSpPr>
        <p:spPr>
          <a:xfrm>
            <a:off x="1832994" y="2999640"/>
            <a:ext cx="14867466" cy="5170646"/>
          </a:xfrm>
          <a:prstGeom prst="rect">
            <a:avLst/>
          </a:prstGeom>
        </p:spPr>
        <p:txBody>
          <a:bodyPr wrap="square">
            <a:spAutoFit/>
          </a:bodyPr>
          <a:lstStyle/>
          <a:p>
            <a:r>
              <a:rPr lang="en-US" sz="3000" dirty="0">
                <a:latin typeface="+mj-lt"/>
                <a:cs typeface="Arial" panose="020B0604020202020204" pitchFamily="34" charset="0"/>
              </a:rPr>
              <a:t>The present pandemic situation in India is very alarming and critical. In fact, the people in dire need of healthcare support are not even getting life-saving medicines. </a:t>
            </a:r>
          </a:p>
          <a:p>
            <a:endParaRPr lang="en-US" sz="3000" dirty="0">
              <a:latin typeface="+mj-lt"/>
              <a:cs typeface="Arial" panose="020B0604020202020204" pitchFamily="34" charset="0"/>
            </a:endParaRPr>
          </a:p>
          <a:p>
            <a:pPr marL="514350" indent="-514350">
              <a:buFont typeface="Arial" panose="020B0604020202020204" pitchFamily="34" charset="0"/>
              <a:buChar char="•"/>
            </a:pPr>
            <a:r>
              <a:rPr lang="en-US" sz="3000" dirty="0">
                <a:latin typeface="+mj-lt"/>
                <a:cs typeface="Arial" panose="020B0604020202020204" pitchFamily="34" charset="0"/>
              </a:rPr>
              <a:t>This project is all about improving this situation . Thus, we are creating a </a:t>
            </a:r>
            <a:r>
              <a:rPr lang="en-IN" sz="3000" dirty="0">
                <a:latin typeface="+mj-lt"/>
              </a:rPr>
              <a:t>patient-centred information exchange system, in which the people who have fully recovered from the disease and want to donate and help the rest of the people who are in need of medical and healthcare support, can now directly communicate with and help each other through this chatting application.</a:t>
            </a:r>
          </a:p>
          <a:p>
            <a:endParaRPr lang="en-IN" sz="3000" dirty="0">
              <a:latin typeface="+mj-lt"/>
            </a:endParaRPr>
          </a:p>
          <a:p>
            <a:pPr marL="514350" indent="-514350">
              <a:buFont typeface="Arial" panose="020B0604020202020204" pitchFamily="34" charset="0"/>
              <a:buChar char="•"/>
            </a:pPr>
            <a:r>
              <a:rPr lang="en-IN" sz="3000" dirty="0">
                <a:latin typeface="+mj-lt"/>
                <a:cs typeface="Arial" panose="020B0604020202020204" pitchFamily="34" charset="0"/>
              </a:rPr>
              <a:t>The purpose of this is the same way a doctor can utilize his/her time and resources to help critical patients with personal assistance.</a:t>
            </a:r>
          </a:p>
        </p:txBody>
      </p:sp>
      <p:sp>
        <p:nvSpPr>
          <p:cNvPr id="6" name="Rectangle 5"/>
          <p:cNvSpPr/>
          <p:nvPr/>
        </p:nvSpPr>
        <p:spPr>
          <a:xfrm>
            <a:off x="6907450" y="2026648"/>
            <a:ext cx="2839239" cy="646331"/>
          </a:xfrm>
          <a:prstGeom prst="rect">
            <a:avLst/>
          </a:prstGeom>
        </p:spPr>
        <p:txBody>
          <a:bodyPr wrap="none">
            <a:spAutoFit/>
          </a:bodyPr>
          <a:lstStyle/>
          <a:p>
            <a:r>
              <a:rPr lang="en-US" sz="3600" dirty="0">
                <a:latin typeface="Castellar" panose="020A0402060406010301" pitchFamily="18" charset="0"/>
              </a:rPr>
              <a:t>ABSTRACT</a:t>
            </a:r>
            <a:endParaRPr lang="en-IN" sz="3600" dirty="0">
              <a:latin typeface="Castellar" panose="020A0402060406010301" pitchFamily="18" charset="0"/>
            </a:endParaRPr>
          </a:p>
        </p:txBody>
      </p:sp>
    </p:spTree>
    <p:extLst>
      <p:ext uri="{BB962C8B-B14F-4D97-AF65-F5344CB8AC3E}">
        <p14:creationId xmlns:p14="http://schemas.microsoft.com/office/powerpoint/2010/main" val="2472570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pic>
        <p:nvPicPr>
          <p:cNvPr id="8" name="Picture 7"/>
          <p:cNvPicPr>
            <a:picLocks noChangeAspect="1"/>
          </p:cNvPicPr>
          <p:nvPr/>
        </p:nvPicPr>
        <p:blipFill>
          <a:blip r:embed="rId3"/>
          <a:stretch>
            <a:fillRect/>
          </a:stretch>
        </p:blipFill>
        <p:spPr>
          <a:xfrm>
            <a:off x="2942167" y="2500151"/>
            <a:ext cx="11400368" cy="6409577"/>
          </a:xfrm>
          <a:prstGeom prst="rect">
            <a:avLst/>
          </a:prstGeom>
        </p:spPr>
      </p:pic>
      <p:sp>
        <p:nvSpPr>
          <p:cNvPr id="9" name="Rectangle 8"/>
          <p:cNvSpPr/>
          <p:nvPr/>
        </p:nvSpPr>
        <p:spPr>
          <a:xfrm>
            <a:off x="6468995" y="1477124"/>
            <a:ext cx="5399235" cy="646331"/>
          </a:xfrm>
          <a:prstGeom prst="rect">
            <a:avLst/>
          </a:prstGeom>
        </p:spPr>
        <p:txBody>
          <a:bodyPr wrap="none">
            <a:spAutoFit/>
          </a:bodyPr>
          <a:lstStyle/>
          <a:p>
            <a:r>
              <a:rPr lang="en-US" sz="3600" dirty="0">
                <a:latin typeface="Castellar" panose="020A0402060406010301" pitchFamily="18" charset="0"/>
              </a:rPr>
              <a:t>UI DESIGN   (CLONE) </a:t>
            </a:r>
          </a:p>
        </p:txBody>
      </p:sp>
    </p:spTree>
    <p:extLst>
      <p:ext uri="{BB962C8B-B14F-4D97-AF65-F5344CB8AC3E}">
        <p14:creationId xmlns:p14="http://schemas.microsoft.com/office/powerpoint/2010/main" val="1184235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5" name="Rectangle 4"/>
          <p:cNvSpPr/>
          <p:nvPr/>
        </p:nvSpPr>
        <p:spPr>
          <a:xfrm>
            <a:off x="5987847" y="1739305"/>
            <a:ext cx="3695242" cy="646331"/>
          </a:xfrm>
          <a:prstGeom prst="rect">
            <a:avLst/>
          </a:prstGeom>
        </p:spPr>
        <p:txBody>
          <a:bodyPr wrap="none">
            <a:spAutoFit/>
          </a:bodyPr>
          <a:lstStyle/>
          <a:p>
            <a:r>
              <a:rPr lang="en-US" sz="3600" dirty="0">
                <a:latin typeface="Castellar" panose="020A0402060406010301" pitchFamily="18" charset="0"/>
              </a:rPr>
              <a:t>ADVANTAGES</a:t>
            </a:r>
          </a:p>
        </p:txBody>
      </p:sp>
      <p:sp>
        <p:nvSpPr>
          <p:cNvPr id="6" name="Rectangle 5"/>
          <p:cNvSpPr/>
          <p:nvPr/>
        </p:nvSpPr>
        <p:spPr>
          <a:xfrm>
            <a:off x="2125157" y="4212708"/>
            <a:ext cx="15300531" cy="3000821"/>
          </a:xfrm>
          <a:prstGeom prst="rect">
            <a:avLst/>
          </a:prstGeom>
        </p:spPr>
        <p:txBody>
          <a:bodyPr wrap="square">
            <a:spAutoFit/>
          </a:bodyPr>
          <a:lstStyle/>
          <a:p>
            <a:pPr marL="428625" indent="-428625">
              <a:buFont typeface="Arial" panose="020B0604020202020204" pitchFamily="34" charset="0"/>
              <a:buChar char="•"/>
            </a:pPr>
            <a:r>
              <a:rPr lang="en-US" sz="2700" dirty="0">
                <a:latin typeface="Bahnschrift" panose="020B0502040204020203" pitchFamily="34" charset="0"/>
                <a:cs typeface="Arial" panose="020B0604020202020204" pitchFamily="34" charset="0"/>
              </a:rPr>
              <a:t>THERE WILL BE NO NEED TO STEP OUT FROM YOUR HOME TO FIND AND SEARCH FOR MEDICAL SUPPORT. GET DOCTOR’S ASSISTANCE AT YOUR PLACE ONLY.</a:t>
            </a:r>
          </a:p>
          <a:p>
            <a:pPr marL="428625" indent="-428625">
              <a:buFont typeface="Arial" panose="020B0604020202020204" pitchFamily="34" charset="0"/>
              <a:buChar char="•"/>
            </a:pPr>
            <a:endParaRPr lang="en-US" sz="2700" dirty="0">
              <a:latin typeface="Bahnschrift" panose="020B0502040204020203" pitchFamily="34" charset="0"/>
              <a:cs typeface="Arial" panose="020B0604020202020204" pitchFamily="34" charset="0"/>
            </a:endParaRPr>
          </a:p>
          <a:p>
            <a:pPr marL="428625" indent="-428625">
              <a:buFont typeface="Arial" panose="020B0604020202020204" pitchFamily="34" charset="0"/>
              <a:buChar char="•"/>
            </a:pPr>
            <a:r>
              <a:rPr lang="en-US" sz="2700" dirty="0">
                <a:latin typeface="Bahnschrift" panose="020B0502040204020203" pitchFamily="34" charset="0"/>
                <a:cs typeface="Arial" panose="020B0604020202020204" pitchFamily="34" charset="0"/>
              </a:rPr>
              <a:t>THE NEEDY ONES CAN GET LIFE SAVING MEDICINES.</a:t>
            </a:r>
          </a:p>
          <a:p>
            <a:pPr marL="428625" indent="-428625">
              <a:buFont typeface="Arial" panose="020B0604020202020204" pitchFamily="34" charset="0"/>
              <a:buChar char="•"/>
            </a:pPr>
            <a:endParaRPr lang="en-US" sz="2700" dirty="0">
              <a:latin typeface="Bahnschrift" panose="020B0502040204020203" pitchFamily="34" charset="0"/>
              <a:cs typeface="Arial" panose="020B0604020202020204" pitchFamily="34" charset="0"/>
            </a:endParaRPr>
          </a:p>
          <a:p>
            <a:pPr marL="428625" indent="-428625">
              <a:buFont typeface="Arial" panose="020B0604020202020204" pitchFamily="34" charset="0"/>
              <a:buChar char="•"/>
            </a:pPr>
            <a:r>
              <a:rPr lang="en-US" sz="2700" dirty="0">
                <a:latin typeface="Bahnschrift" panose="020B0502040204020203" pitchFamily="34" charset="0"/>
                <a:cs typeface="Arial" panose="020B0604020202020204" pitchFamily="34" charset="0"/>
              </a:rPr>
              <a:t>THEY CAN ALSO GET EQUIPMENTS AND BLOOD,PLASMA,ETC FROM FULLY RECOVERED PEOPLE WILLING TO DONATE.</a:t>
            </a:r>
          </a:p>
        </p:txBody>
      </p:sp>
    </p:spTree>
    <p:extLst>
      <p:ext uri="{BB962C8B-B14F-4D97-AF65-F5344CB8AC3E}">
        <p14:creationId xmlns:p14="http://schemas.microsoft.com/office/powerpoint/2010/main" val="2388219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5" name="Rectangle 4"/>
          <p:cNvSpPr/>
          <p:nvPr/>
        </p:nvSpPr>
        <p:spPr>
          <a:xfrm>
            <a:off x="5728161" y="1584974"/>
            <a:ext cx="6740948" cy="646331"/>
          </a:xfrm>
          <a:prstGeom prst="rect">
            <a:avLst/>
          </a:prstGeom>
        </p:spPr>
        <p:txBody>
          <a:bodyPr wrap="none">
            <a:spAutoFit/>
          </a:bodyPr>
          <a:lstStyle/>
          <a:p>
            <a:r>
              <a:rPr lang="en-US" sz="3600" dirty="0">
                <a:latin typeface="Castellar" panose="020A0402060406010301" pitchFamily="18" charset="0"/>
              </a:rPr>
              <a:t>References &amp; Resources</a:t>
            </a:r>
          </a:p>
        </p:txBody>
      </p:sp>
      <p:sp>
        <p:nvSpPr>
          <p:cNvPr id="6" name="Rectangle 5"/>
          <p:cNvSpPr/>
          <p:nvPr/>
        </p:nvSpPr>
        <p:spPr>
          <a:xfrm>
            <a:off x="2108199" y="4018062"/>
            <a:ext cx="13699491" cy="1754326"/>
          </a:xfrm>
          <a:prstGeom prst="rect">
            <a:avLst/>
          </a:prstGeom>
        </p:spPr>
        <p:txBody>
          <a:bodyPr wrap="square">
            <a:spAutoFit/>
          </a:bodyPr>
          <a:lstStyle/>
          <a:p>
            <a:pPr marL="428625" indent="-428625">
              <a:buFont typeface="Arial" panose="020B0604020202020204" pitchFamily="34" charset="0"/>
              <a:buChar char="•"/>
            </a:pPr>
            <a:r>
              <a:rPr lang="en-IN" sz="2700" dirty="0">
                <a:hlinkClick r:id="rId3"/>
              </a:rPr>
              <a:t>https://www.incubateind.com/hack/mait/</a:t>
            </a:r>
            <a:endParaRPr lang="en-IN" sz="2700" dirty="0"/>
          </a:p>
          <a:p>
            <a:pPr marL="428625" indent="-428625">
              <a:buFont typeface="Arial" panose="020B0604020202020204" pitchFamily="34" charset="0"/>
              <a:buChar char="•"/>
            </a:pPr>
            <a:r>
              <a:rPr lang="en-IN" sz="2700" dirty="0">
                <a:hlinkClick r:id="rId4"/>
              </a:rPr>
              <a:t>https://www.youtube.com/watch?v=3QNBVG2yqKA</a:t>
            </a:r>
            <a:endParaRPr lang="en-IN" sz="2700" dirty="0"/>
          </a:p>
          <a:p>
            <a:pPr marL="428625" indent="-428625">
              <a:buFont typeface="Arial" panose="020B0604020202020204" pitchFamily="34" charset="0"/>
              <a:buChar char="•"/>
            </a:pPr>
            <a:r>
              <a:rPr lang="en-IN" sz="2700" u="sng" dirty="0">
                <a:solidFill>
                  <a:srgbClr val="0070C0"/>
                </a:solidFill>
              </a:rPr>
              <a:t>https://javascript.info</a:t>
            </a:r>
            <a:endParaRPr lang="en-IN" sz="2700" dirty="0"/>
          </a:p>
          <a:p>
            <a:pPr marL="428625" indent="-428625">
              <a:buFont typeface="Arial" panose="020B0604020202020204" pitchFamily="34" charset="0"/>
              <a:buChar char="•"/>
            </a:pPr>
            <a:r>
              <a:rPr lang="en-IN" sz="2700" u="sng" dirty="0">
                <a:solidFill>
                  <a:srgbClr val="0070C0"/>
                </a:solidFill>
              </a:rPr>
              <a:t>https://pptr.dev/</a:t>
            </a:r>
            <a:endParaRPr lang="el-GR" sz="2700" u="sng" dirty="0">
              <a:solidFill>
                <a:srgbClr val="0070C0"/>
              </a:solidFill>
            </a:endParaRPr>
          </a:p>
        </p:txBody>
      </p:sp>
    </p:spTree>
    <p:extLst>
      <p:ext uri="{BB962C8B-B14F-4D97-AF65-F5344CB8AC3E}">
        <p14:creationId xmlns:p14="http://schemas.microsoft.com/office/powerpoint/2010/main" val="3241881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326</Words>
  <Application>Microsoft Office PowerPoint</Application>
  <PresentationFormat>Custom</PresentationFormat>
  <Paragraphs>37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Narrow</vt:lpstr>
      <vt:lpstr>Bahnschrift</vt:lpstr>
      <vt:lpstr>Calibri</vt:lpstr>
      <vt:lpstr>Castellar</vt:lpstr>
      <vt:lpstr>Verdana</vt:lpstr>
      <vt:lpstr>Office Theme</vt:lpstr>
      <vt:lpstr>CoviChat</vt:lpstr>
      <vt:lpstr>Core Team</vt:lpstr>
      <vt:lpstr>What  We Do</vt:lpstr>
      <vt:lpstr>Tech Stacks, Technologies  and Frameworks Used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Team</dc:title>
  <dc:creator>Trijal Bhardwaj</dc:creator>
  <cp:keywords>DAEf2Kcca3Q,BAEbvzCfA6g</cp:keywords>
  <cp:lastModifiedBy>Tushar Shrama</cp:lastModifiedBy>
  <cp:revision>1</cp:revision>
  <dcterms:created xsi:type="dcterms:W3CDTF">2021-05-29T09:23:14Z</dcterms:created>
  <dcterms:modified xsi:type="dcterms:W3CDTF">2021-05-29T09:25:42Z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2021-05-29T00:00:00Z</vt:filetime>
  </property>
  <property fmtid="{D5CDD505-2E9C-101B-9397-08002B2CF9AE}" pid="3" name="Creator">
    <vt:lpwstr>Canva</vt:lpwstr>
  </property>
  <property fmtid="{D5CDD505-2E9C-101B-9397-08002B2CF9AE}" pid="4" name="LastSaved">
    <vt:filetime>2021-05-29T00:00:00Z</vt:filetime>
  </property>
</Properties>
</file>