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3514" y="0"/>
            <a:ext cx="9386771" cy="3329581"/>
          </a:xfrm>
        </p:spPr>
        <p:txBody>
          <a:bodyPr/>
          <a:lstStyle/>
          <a:p>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CODE INNOVATIVE HACKATHON - MAIT</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Subtitle 2"/>
          <p:cNvSpPr>
            <a:spLocks noGrp="1"/>
          </p:cNvSpPr>
          <p:nvPr>
            <p:ph type="subTitle" idx="1"/>
          </p:nvPr>
        </p:nvSpPr>
        <p:spPr/>
        <p:txBody>
          <a:bodyPr/>
          <a:lstStyle/>
          <a:p>
            <a:r>
              <a:rPr lang="en-US" dirty="0" smtClean="0"/>
              <a:t>Presentation By-</a:t>
            </a:r>
          </a:p>
          <a:p>
            <a:r>
              <a:rPr lang="en-US" dirty="0" smtClean="0"/>
              <a:t>Team </a:t>
            </a:r>
            <a:r>
              <a:rPr lang="en-US" dirty="0" err="1" smtClean="0"/>
              <a:t>Galactus</a:t>
            </a:r>
            <a:r>
              <a:rPr lang="en-US" dirty="0" smtClean="0"/>
              <a:t>, </a:t>
            </a:r>
            <a:r>
              <a:rPr lang="en-US" dirty="0" err="1" smtClean="0"/>
              <a:t>Mait</a:t>
            </a:r>
            <a:endParaRPr lang="en-US" dirty="0"/>
          </a:p>
        </p:txBody>
      </p:sp>
      <p:pic>
        <p:nvPicPr>
          <p:cNvPr id="5124" name="Picture 4" descr="Maharaja Agrasen Institute Of Technology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1612" y="3566159"/>
            <a:ext cx="3879668"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289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Section:-</a:t>
            </a:r>
            <a:endParaRPr lang="en-US" dirty="0"/>
          </a:p>
        </p:txBody>
      </p:sp>
      <p:sp>
        <p:nvSpPr>
          <p:cNvPr id="3" name="Content Placeholder 2"/>
          <p:cNvSpPr>
            <a:spLocks noGrp="1"/>
          </p:cNvSpPr>
          <p:nvPr>
            <p:ph idx="1"/>
          </p:nvPr>
        </p:nvSpPr>
        <p:spPr/>
        <p:txBody>
          <a:bodyPr>
            <a:normAutofit/>
          </a:bodyPr>
          <a:lstStyle/>
          <a:p>
            <a:r>
              <a:rPr lang="en-US" sz="2400" dirty="0"/>
              <a:t>Information Section:- User can check the availability of beds in various hospitals around Delhi. For getting the information, we will use an API made available to the public by the Delhi </a:t>
            </a:r>
            <a:r>
              <a:rPr lang="en-US" sz="2400" dirty="0" smtClean="0"/>
              <a:t>Government</a:t>
            </a:r>
            <a:r>
              <a:rPr lang="en-US" sz="2400" dirty="0"/>
              <a:t/>
            </a:r>
            <a:br>
              <a:rPr lang="en-US" sz="2400" dirty="0"/>
            </a:br>
            <a:endParaRPr lang="en-US" sz="2400" dirty="0"/>
          </a:p>
        </p:txBody>
      </p:sp>
      <p:pic>
        <p:nvPicPr>
          <p:cNvPr id="10242" name="Picture 2" descr="8,754 Hospital Bed Illustrations &amp;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704" y="3750083"/>
            <a:ext cx="2797536" cy="279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92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Tweets Section:-</a:t>
            </a:r>
            <a:endParaRPr lang="en-US" dirty="0"/>
          </a:p>
        </p:txBody>
      </p:sp>
      <p:sp>
        <p:nvSpPr>
          <p:cNvPr id="3" name="Content Placeholder 2"/>
          <p:cNvSpPr>
            <a:spLocks noGrp="1"/>
          </p:cNvSpPr>
          <p:nvPr>
            <p:ph idx="1"/>
          </p:nvPr>
        </p:nvSpPr>
        <p:spPr/>
        <p:txBody>
          <a:bodyPr>
            <a:normAutofit/>
          </a:bodyPr>
          <a:lstStyle/>
          <a:p>
            <a:r>
              <a:rPr lang="en-US" sz="3200" dirty="0"/>
              <a:t>Users can get verified leads of resources/beds and help from Twitter by typing their city. </a:t>
            </a:r>
            <a:endParaRPr lang="en-US" sz="3200" dirty="0"/>
          </a:p>
        </p:txBody>
      </p:sp>
      <p:pic>
        <p:nvPicPr>
          <p:cNvPr id="11266" name="Picture 2" descr="Who Made That Twitter Bird? - The New York Ti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802" y="3765175"/>
            <a:ext cx="3960665" cy="2877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50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t>Thank you !</a:t>
            </a:r>
            <a:endParaRPr lang="en-US" sz="5400" dirty="0"/>
          </a:p>
        </p:txBody>
      </p:sp>
      <p:sp>
        <p:nvSpPr>
          <p:cNvPr id="3" name="Content Placeholder 2"/>
          <p:cNvSpPr>
            <a:spLocks noGrp="1"/>
          </p:cNvSpPr>
          <p:nvPr>
            <p:ph idx="1"/>
          </p:nvPr>
        </p:nvSpPr>
        <p:spPr/>
        <p:txBody>
          <a:bodyPr>
            <a:normAutofit/>
          </a:bodyPr>
          <a:lstStyle/>
          <a:p>
            <a:r>
              <a:rPr lang="en-US" sz="4000" dirty="0" smtClean="0"/>
              <a:t>Team </a:t>
            </a:r>
            <a:r>
              <a:rPr lang="en-US" sz="4000" dirty="0" err="1" smtClean="0"/>
              <a:t>Galactus</a:t>
            </a:r>
            <a:endParaRPr lang="en-US" sz="4000" dirty="0" smtClean="0"/>
          </a:p>
          <a:p>
            <a:r>
              <a:rPr lang="en-US" sz="4000" dirty="0" smtClean="0"/>
              <a:t>We would like to hear suggestions and </a:t>
            </a:r>
            <a:r>
              <a:rPr lang="en-US" sz="4000" dirty="0" err="1" smtClean="0"/>
              <a:t>improvments</a:t>
            </a:r>
            <a:r>
              <a:rPr lang="en-US" sz="4000" dirty="0" smtClean="0"/>
              <a:t>.</a:t>
            </a:r>
            <a:endParaRPr lang="en-US" sz="4000" dirty="0"/>
          </a:p>
        </p:txBody>
      </p:sp>
    </p:spTree>
    <p:extLst>
      <p:ext uri="{BB962C8B-B14F-4D97-AF65-F5344CB8AC3E}">
        <p14:creationId xmlns:p14="http://schemas.microsoft.com/office/powerpoint/2010/main" val="391204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1.Problem Statement</a:t>
            </a:r>
            <a:endParaRPr lang="en-US" dirty="0"/>
          </a:p>
        </p:txBody>
      </p:sp>
      <p:sp>
        <p:nvSpPr>
          <p:cNvPr id="3" name="Content Placeholder 2"/>
          <p:cNvSpPr>
            <a:spLocks noGrp="1"/>
          </p:cNvSpPr>
          <p:nvPr>
            <p:ph idx="1"/>
          </p:nvPr>
        </p:nvSpPr>
        <p:spPr>
          <a:xfrm>
            <a:off x="1103313" y="1240972"/>
            <a:ext cx="7505110" cy="3004458"/>
          </a:xfrm>
        </p:spPr>
        <p:txBody>
          <a:bodyPr>
            <a:normAutofit lnSpcReduction="10000"/>
          </a:bodyPr>
          <a:lstStyle/>
          <a:p>
            <a:r>
              <a:rPr lang="en-US" dirty="0" smtClean="0"/>
              <a:t>Health Tech</a:t>
            </a:r>
            <a:endParaRPr lang="en-US" b="1" dirty="0"/>
          </a:p>
          <a:p>
            <a:r>
              <a:rPr lang="en-US" dirty="0"/>
              <a:t>Create Solutions to deal with these two major challenges faced by the patients:</a:t>
            </a:r>
            <a:endParaRPr lang="en-US" b="1" dirty="0"/>
          </a:p>
          <a:p>
            <a:r>
              <a:rPr lang="en-US" dirty="0"/>
              <a:t>1. Enabling a patient-centered information exchange system.</a:t>
            </a:r>
            <a:endParaRPr lang="en-US" dirty="0"/>
          </a:p>
          <a:p>
            <a:r>
              <a:rPr lang="en-US" dirty="0"/>
              <a:t>2. Personal medical assistant.</a:t>
            </a:r>
            <a:endParaRPr lang="en-US" dirty="0"/>
          </a:p>
          <a:p>
            <a:pPr marL="0" indent="0">
              <a:buNone/>
            </a:pPr>
            <a:r>
              <a:rPr lang="en-US" dirty="0"/>
              <a:t/>
            </a:r>
            <a:br>
              <a:rPr lang="en-US" dirty="0"/>
            </a:br>
            <a:endParaRPr lang="en-US" dirty="0"/>
          </a:p>
        </p:txBody>
      </p:sp>
      <p:pic>
        <p:nvPicPr>
          <p:cNvPr id="1030" name="Picture 6" descr="A Bird's-Eye View of The Health Tech Ecosystem (but don't take it from me)  - MedS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240" y="3660623"/>
            <a:ext cx="5492240" cy="2746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7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3.Team</a:t>
            </a:r>
            <a:endParaRPr lang="en-US" dirty="0"/>
          </a:p>
        </p:txBody>
      </p:sp>
      <p:sp>
        <p:nvSpPr>
          <p:cNvPr id="3" name="Content Placeholder 2"/>
          <p:cNvSpPr>
            <a:spLocks noGrp="1"/>
          </p:cNvSpPr>
          <p:nvPr>
            <p:ph idx="1"/>
          </p:nvPr>
        </p:nvSpPr>
        <p:spPr/>
        <p:txBody>
          <a:bodyPr/>
          <a:lstStyle/>
          <a:p>
            <a:r>
              <a:rPr lang="en-US" dirty="0" smtClean="0"/>
              <a:t>Team Name-</a:t>
            </a:r>
            <a:r>
              <a:rPr lang="en-US" dirty="0" err="1" smtClean="0"/>
              <a:t>Galactus</a:t>
            </a:r>
            <a:endParaRPr lang="en-US" dirty="0" smtClean="0"/>
          </a:p>
          <a:p>
            <a:r>
              <a:rPr lang="en-US" dirty="0" smtClean="0"/>
              <a:t>Participants</a:t>
            </a:r>
          </a:p>
          <a:p>
            <a:r>
              <a:rPr lang="en-US" dirty="0" smtClean="0"/>
              <a:t>1.Shobhit Kumar</a:t>
            </a:r>
          </a:p>
          <a:p>
            <a:r>
              <a:rPr lang="en-US" dirty="0" smtClean="0"/>
              <a:t>2. </a:t>
            </a:r>
            <a:r>
              <a:rPr lang="en-US" dirty="0" err="1" smtClean="0"/>
              <a:t>Sushant</a:t>
            </a:r>
            <a:r>
              <a:rPr lang="en-US" dirty="0" smtClean="0"/>
              <a:t> Kumar</a:t>
            </a:r>
          </a:p>
          <a:p>
            <a:r>
              <a:rPr lang="en-US" dirty="0" smtClean="0"/>
              <a:t>3. </a:t>
            </a:r>
            <a:r>
              <a:rPr lang="en-US" dirty="0" err="1" smtClean="0"/>
              <a:t>Udit</a:t>
            </a:r>
            <a:r>
              <a:rPr lang="en-US" dirty="0" smtClean="0"/>
              <a:t> </a:t>
            </a:r>
            <a:r>
              <a:rPr lang="en-US" dirty="0" err="1" smtClean="0"/>
              <a:t>Takkar</a:t>
            </a:r>
            <a:endParaRPr lang="en-US" dirty="0" smtClean="0"/>
          </a:p>
          <a:p>
            <a:r>
              <a:rPr lang="en-US" dirty="0" smtClean="0"/>
              <a:t>4. </a:t>
            </a:r>
            <a:r>
              <a:rPr lang="en-US" dirty="0" err="1" smtClean="0"/>
              <a:t>Uday</a:t>
            </a:r>
            <a:r>
              <a:rPr lang="en-US" dirty="0" smtClean="0"/>
              <a:t> Mittal</a:t>
            </a:r>
          </a:p>
          <a:p>
            <a:endParaRPr lang="en-US" dirty="0"/>
          </a:p>
        </p:txBody>
      </p:sp>
      <p:pic>
        <p:nvPicPr>
          <p:cNvPr id="4098" name="Picture 2" descr="People Team Standing Together Graphic Stock Illustration - Illustration of  logo, collaboration: 864201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582" y="1152983"/>
            <a:ext cx="4013472" cy="4013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77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4.Our idea to tackle the  given problem statement</a:t>
            </a:r>
            <a:endParaRPr lang="en-US" dirty="0"/>
          </a:p>
        </p:txBody>
      </p:sp>
      <p:sp>
        <p:nvSpPr>
          <p:cNvPr id="3" name="Content Placeholder 2"/>
          <p:cNvSpPr>
            <a:spLocks noGrp="1"/>
          </p:cNvSpPr>
          <p:nvPr>
            <p:ph idx="1"/>
          </p:nvPr>
        </p:nvSpPr>
        <p:spPr/>
        <p:txBody>
          <a:bodyPr>
            <a:normAutofit/>
          </a:bodyPr>
          <a:lstStyle/>
          <a:p>
            <a:r>
              <a:rPr lang="en-US" sz="1800" dirty="0" smtClean="0"/>
              <a:t>1.</a:t>
            </a:r>
            <a:r>
              <a:rPr lang="en-US" sz="1800" dirty="0"/>
              <a:t> We are planning to create a web application that works like </a:t>
            </a:r>
            <a:r>
              <a:rPr lang="en-US" sz="1800" dirty="0" err="1"/>
              <a:t>uber</a:t>
            </a:r>
            <a:r>
              <a:rPr lang="en-US" sz="1800" dirty="0"/>
              <a:t> to connect patients suffering from illness to a nearby ambulance and driver registered on our platform so that they can quickly take the patients to the hospital.</a:t>
            </a:r>
            <a:endParaRPr lang="en-US" sz="1800" dirty="0"/>
          </a:p>
          <a:p>
            <a:r>
              <a:rPr lang="en-US" sz="1800" dirty="0"/>
              <a:t/>
            </a:r>
            <a:br>
              <a:rPr lang="en-US" sz="1800" dirty="0"/>
            </a:br>
            <a:r>
              <a:rPr lang="en-US" sz="1800" dirty="0" smtClean="0"/>
              <a:t>2.</a:t>
            </a:r>
            <a:r>
              <a:rPr lang="en-US" sz="1800" dirty="0"/>
              <a:t> Also, the application will have other  sections that will act as a centralized system to provide real-time information  about beds availability including ICU beds in the hospitals in the state of Delhi</a:t>
            </a:r>
            <a:endParaRPr lang="en-US" sz="1800" dirty="0"/>
          </a:p>
          <a:p>
            <a:pPr marL="0" indent="0">
              <a:buNone/>
            </a:pPr>
            <a:endParaRPr lang="en-US" sz="1800" dirty="0"/>
          </a:p>
        </p:txBody>
      </p:sp>
      <p:pic>
        <p:nvPicPr>
          <p:cNvPr id="2054" name="Picture 6" descr="Ambulance Speeding Vector Cartoon Stock Vector (Royalty Free) 3835410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163" y="4699299"/>
            <a:ext cx="6570617" cy="187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31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5.Tech Stack</a:t>
            </a:r>
            <a:endParaRPr lang="en-US" dirty="0"/>
          </a:p>
        </p:txBody>
      </p:sp>
      <p:sp>
        <p:nvSpPr>
          <p:cNvPr id="3" name="Content Placeholder 2"/>
          <p:cNvSpPr>
            <a:spLocks noGrp="1"/>
          </p:cNvSpPr>
          <p:nvPr>
            <p:ph idx="1"/>
          </p:nvPr>
        </p:nvSpPr>
        <p:spPr/>
        <p:txBody>
          <a:bodyPr/>
          <a:lstStyle/>
          <a:p>
            <a:pPr fontAlgn="base"/>
            <a:r>
              <a:rPr lang="en-US" dirty="0"/>
              <a:t>Frontend: React</a:t>
            </a:r>
          </a:p>
          <a:p>
            <a:pPr fontAlgn="base"/>
            <a:r>
              <a:rPr lang="en-US" dirty="0"/>
              <a:t>Backend: Node.js,Express.js</a:t>
            </a:r>
          </a:p>
          <a:p>
            <a:pPr fontAlgn="base"/>
            <a:r>
              <a:rPr lang="en-US" dirty="0" err="1"/>
              <a:t>Database:MongoDB,mongoose</a:t>
            </a:r>
            <a:endParaRPr lang="en-US" dirty="0"/>
          </a:p>
          <a:p>
            <a:pPr fontAlgn="base"/>
            <a:r>
              <a:rPr lang="en-US" dirty="0"/>
              <a:t>IDE: VS Code</a:t>
            </a:r>
          </a:p>
          <a:p>
            <a:pPr fontAlgn="base"/>
            <a:r>
              <a:rPr lang="en-US" dirty="0"/>
              <a:t>API Testing &amp; Documentation: Postman</a:t>
            </a:r>
          </a:p>
          <a:p>
            <a:pPr fontAlgn="base"/>
            <a:r>
              <a:rPr lang="en-US" dirty="0"/>
              <a:t>Version Control: </a:t>
            </a:r>
            <a:r>
              <a:rPr lang="en-US" dirty="0" err="1"/>
              <a:t>Git</a:t>
            </a:r>
            <a:r>
              <a:rPr lang="en-US" dirty="0"/>
              <a:t> and GitHub</a:t>
            </a:r>
          </a:p>
          <a:p>
            <a:pPr fontAlgn="base"/>
            <a:r>
              <a:rPr lang="en-US" dirty="0"/>
              <a:t>Hosting: </a:t>
            </a:r>
            <a:r>
              <a:rPr lang="en-US" dirty="0" err="1"/>
              <a:t>Heroku</a:t>
            </a:r>
            <a:endParaRPr lang="en-US" dirty="0"/>
          </a:p>
          <a:p>
            <a:pPr fontAlgn="base"/>
            <a:r>
              <a:rPr lang="en-US" dirty="0" err="1"/>
              <a:t>Mapbox</a:t>
            </a:r>
            <a:r>
              <a:rPr lang="en-US" dirty="0"/>
              <a:t> API</a:t>
            </a:r>
          </a:p>
        </p:txBody>
      </p:sp>
      <p:pic>
        <p:nvPicPr>
          <p:cNvPr id="3074" name="Picture 2" descr="Tech Stack Ide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6638" y="2052918"/>
            <a:ext cx="4416425" cy="341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47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6.How will the application help?</a:t>
            </a:r>
            <a:endParaRPr lang="en-US" dirty="0"/>
          </a:p>
        </p:txBody>
      </p:sp>
      <p:sp>
        <p:nvSpPr>
          <p:cNvPr id="3" name="Content Placeholder 2"/>
          <p:cNvSpPr>
            <a:spLocks noGrp="1"/>
          </p:cNvSpPr>
          <p:nvPr>
            <p:ph idx="1"/>
          </p:nvPr>
        </p:nvSpPr>
        <p:spPr/>
        <p:txBody>
          <a:bodyPr>
            <a:normAutofit/>
          </a:bodyPr>
          <a:lstStyle/>
          <a:p>
            <a:r>
              <a:rPr lang="en-US" sz="1800" dirty="0" smtClean="0"/>
              <a:t>1.</a:t>
            </a:r>
            <a:r>
              <a:rPr lang="en-US" sz="1800" dirty="0"/>
              <a:t> The web platform will connect patients to a nearby ambulance/driver registered on our platform so that they can quickly take the patients to the hospital without wasting precious time.</a:t>
            </a:r>
            <a:endParaRPr lang="en-US" sz="1800" dirty="0"/>
          </a:p>
          <a:p>
            <a:r>
              <a:rPr lang="en-US" sz="1800" dirty="0"/>
              <a:t/>
            </a:r>
            <a:br>
              <a:rPr lang="en-US" sz="1800" dirty="0"/>
            </a:br>
            <a:r>
              <a:rPr lang="en-US" sz="1800" dirty="0" smtClean="0"/>
              <a:t>2.</a:t>
            </a:r>
            <a:r>
              <a:rPr lang="en-US" sz="1800" dirty="0"/>
              <a:t> The application will provide real-time information about the beds available in hospitals. It will also contain a tweets section that will display tweets related to various medical resources.</a:t>
            </a:r>
            <a:endParaRPr lang="en-US" sz="1800" dirty="0"/>
          </a:p>
          <a:p>
            <a:pPr marL="0" indent="0">
              <a:buNone/>
            </a:pPr>
            <a:endParaRPr lang="en-US" sz="1800" dirty="0"/>
          </a:p>
        </p:txBody>
      </p:sp>
      <p:pic>
        <p:nvPicPr>
          <p:cNvPr id="6146" name="Picture 2" descr="Premium Vector | Ambulance vehicle pin map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291" y="4223798"/>
            <a:ext cx="3010221" cy="234716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ow to Live Tweet an Event: Tips, Best Practices, and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582" y="4187227"/>
            <a:ext cx="3760602" cy="242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236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7.How will the application work?</a:t>
            </a:r>
            <a:endParaRPr lang="en-US" dirty="0"/>
          </a:p>
        </p:txBody>
      </p:sp>
      <p:sp>
        <p:nvSpPr>
          <p:cNvPr id="3" name="Content Placeholder 2"/>
          <p:cNvSpPr>
            <a:spLocks noGrp="1"/>
          </p:cNvSpPr>
          <p:nvPr>
            <p:ph idx="1"/>
          </p:nvPr>
        </p:nvSpPr>
        <p:spPr/>
        <p:txBody>
          <a:bodyPr>
            <a:normAutofit/>
          </a:bodyPr>
          <a:lstStyle/>
          <a:p>
            <a:r>
              <a:rPr lang="en-US" dirty="0" smtClean="0"/>
              <a:t>1.</a:t>
            </a:r>
            <a:r>
              <a:rPr lang="en-US" dirty="0"/>
              <a:t> Users can register to our platform by filling out their details</a:t>
            </a:r>
            <a:r>
              <a:rPr lang="en-US" dirty="0" smtClean="0"/>
              <a:t>.</a:t>
            </a:r>
          </a:p>
          <a:p>
            <a:r>
              <a:rPr lang="en-US" dirty="0" smtClean="0"/>
              <a:t>2. </a:t>
            </a:r>
            <a:r>
              <a:rPr lang="en-US" dirty="0"/>
              <a:t>Location:-</a:t>
            </a:r>
            <a:r>
              <a:rPr lang="en-US" dirty="0" smtClean="0"/>
              <a:t>This </a:t>
            </a:r>
            <a:r>
              <a:rPr lang="en-US" dirty="0"/>
              <a:t>section would display all the markers of the driver’s location who are available on the map using the </a:t>
            </a:r>
            <a:r>
              <a:rPr lang="en-US" dirty="0" err="1"/>
              <a:t>mapbox</a:t>
            </a:r>
            <a:r>
              <a:rPr lang="en-US" dirty="0"/>
              <a:t> </a:t>
            </a:r>
            <a:r>
              <a:rPr lang="en-US" dirty="0" err="1"/>
              <a:t>api</a:t>
            </a:r>
            <a:r>
              <a:rPr lang="en-US" dirty="0"/>
              <a:t>. </a:t>
            </a:r>
            <a:endParaRPr lang="en-US" dirty="0"/>
          </a:p>
          <a:p>
            <a:pPr marL="0" indent="0">
              <a:buNone/>
            </a:pPr>
            <a:r>
              <a:rPr lang="en-US" dirty="0"/>
              <a:t/>
            </a:r>
            <a:br>
              <a:rPr lang="en-US" dirty="0"/>
            </a:br>
            <a:endParaRPr lang="en-US" dirty="0"/>
          </a:p>
        </p:txBody>
      </p:sp>
      <p:pic>
        <p:nvPicPr>
          <p:cNvPr id="7172" name="Picture 4" descr="Online taxi service concept yellow taxi Royalty Free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582" y="3265588"/>
            <a:ext cx="4354447" cy="3396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33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Booking Section:- </a:t>
            </a:r>
            <a:endParaRPr lang="en-US" dirty="0"/>
          </a:p>
        </p:txBody>
      </p:sp>
      <p:sp>
        <p:nvSpPr>
          <p:cNvPr id="3" name="Content Placeholder 2"/>
          <p:cNvSpPr>
            <a:spLocks noGrp="1"/>
          </p:cNvSpPr>
          <p:nvPr>
            <p:ph idx="1"/>
          </p:nvPr>
        </p:nvSpPr>
        <p:spPr>
          <a:xfrm>
            <a:off x="646111" y="1465090"/>
            <a:ext cx="8946541" cy="4195481"/>
          </a:xfrm>
        </p:spPr>
        <p:txBody>
          <a:bodyPr>
            <a:noAutofit/>
          </a:bodyPr>
          <a:lstStyle/>
          <a:p>
            <a:r>
              <a:rPr lang="en-US" dirty="0"/>
              <a:t>I</a:t>
            </a:r>
            <a:r>
              <a:rPr lang="en-US" dirty="0" smtClean="0"/>
              <a:t>n </a:t>
            </a:r>
            <a:r>
              <a:rPr lang="en-US" dirty="0"/>
              <a:t>this section, the user would be required to enter his full address  which would be the pickup location and then this address would be converted to coordinates using the </a:t>
            </a:r>
            <a:r>
              <a:rPr lang="en-US" dirty="0" err="1"/>
              <a:t>Mapbox</a:t>
            </a:r>
            <a:r>
              <a:rPr lang="en-US" dirty="0"/>
              <a:t> Geocoding API, and then from our database, we would search for all the available drivers and display them to the user in sorted order of their distance from the pickup location.</a:t>
            </a:r>
            <a:endParaRPr lang="en-US" dirty="0"/>
          </a:p>
          <a:p>
            <a:r>
              <a:rPr lang="en-US" dirty="0"/>
              <a:t>We would use a turf module to calculate the distance between the coordinates.</a:t>
            </a:r>
            <a:endParaRPr lang="en-US" dirty="0"/>
          </a:p>
          <a:p>
            <a:r>
              <a:rPr lang="en-US" dirty="0"/>
              <a:t>Then the user can confirm the booking by selecting the preferred driver</a:t>
            </a:r>
            <a:r>
              <a:rPr lang="en-US" dirty="0" smtClean="0"/>
              <a:t>.</a:t>
            </a:r>
          </a:p>
          <a:p>
            <a:r>
              <a:rPr lang="en-US" dirty="0"/>
              <a:t>Dashboard:-</a:t>
            </a:r>
            <a:endParaRPr lang="en-US" dirty="0"/>
          </a:p>
          <a:p>
            <a:r>
              <a:rPr lang="en-US" dirty="0"/>
              <a:t>After the Booking has been confirmed by the user the details and the route of the driver would be shown on the map to the user on the dashboard.</a:t>
            </a:r>
            <a:endParaRPr lang="en-US" dirty="0"/>
          </a:p>
          <a:p>
            <a:pPr marL="0" indent="0">
              <a:buNone/>
            </a:pPr>
            <a:r>
              <a:rPr lang="en-US" dirty="0"/>
              <a:t/>
            </a:r>
            <a:br>
              <a:rPr lang="en-US" dirty="0"/>
            </a:br>
            <a:endParaRPr lang="en-US" dirty="0"/>
          </a:p>
          <a:p>
            <a:pPr marL="0" indent="0">
              <a:buNone/>
            </a:pPr>
            <a:endParaRPr lang="en-US" dirty="0"/>
          </a:p>
        </p:txBody>
      </p:sp>
      <p:pic>
        <p:nvPicPr>
          <p:cNvPr id="8194" name="Picture 2" descr="Ambulance Graphics, Designs &amp; Templates from Graphic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319" y="3072582"/>
            <a:ext cx="2587988" cy="2587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543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Drivers:-</a:t>
            </a:r>
            <a:r>
              <a:rPr lang="en-US" dirty="0"/>
              <a:t/>
            </a:r>
            <a:br>
              <a:rPr lang="en-US" dirty="0"/>
            </a:br>
            <a:endParaRPr lang="en-US" dirty="0"/>
          </a:p>
        </p:txBody>
      </p:sp>
      <p:sp>
        <p:nvSpPr>
          <p:cNvPr id="3" name="Content Placeholder 2"/>
          <p:cNvSpPr>
            <a:spLocks noGrp="1"/>
          </p:cNvSpPr>
          <p:nvPr>
            <p:ph idx="1"/>
          </p:nvPr>
        </p:nvSpPr>
        <p:spPr>
          <a:xfrm>
            <a:off x="646111" y="1269147"/>
            <a:ext cx="8223569" cy="4961836"/>
          </a:xfrm>
        </p:spPr>
        <p:txBody>
          <a:bodyPr>
            <a:noAutofit/>
          </a:bodyPr>
          <a:lstStyle/>
          <a:p>
            <a:r>
              <a:rPr lang="en-US" sz="2400" dirty="0"/>
              <a:t>Dashboard:-</a:t>
            </a:r>
            <a:endParaRPr lang="en-US" sz="2400" dirty="0"/>
          </a:p>
          <a:p>
            <a:r>
              <a:rPr lang="en-US" sz="2400" dirty="0" smtClean="0"/>
              <a:t>A </a:t>
            </a:r>
            <a:r>
              <a:rPr lang="en-US" sz="2400" dirty="0"/>
              <a:t>Driver could also register to our application by filling out his details and location and accept a booking from the users.</a:t>
            </a:r>
            <a:endParaRPr lang="en-US" sz="2400" dirty="0"/>
          </a:p>
          <a:p>
            <a:r>
              <a:rPr lang="en-US" sz="2400" dirty="0"/>
              <a:t>A Driver would have the option to mark his status as available when ready to accept bookings from the user.</a:t>
            </a:r>
            <a:endParaRPr lang="en-US" sz="2400" dirty="0"/>
          </a:p>
          <a:p>
            <a:r>
              <a:rPr lang="en-US" sz="2400" dirty="0"/>
              <a:t>When the user confirms the booking the driver would get all the details of the user </a:t>
            </a:r>
            <a:r>
              <a:rPr lang="en-US" sz="2400" dirty="0" err="1"/>
              <a:t>i.e</a:t>
            </a:r>
            <a:r>
              <a:rPr lang="en-US" sz="2400" dirty="0"/>
              <a:t> his name, distance, pickup location, and the direction and route to the pickup location would be displayed on the map using </a:t>
            </a:r>
            <a:r>
              <a:rPr lang="en-US" sz="2400" dirty="0" err="1"/>
              <a:t>Mapbox</a:t>
            </a:r>
            <a:r>
              <a:rPr lang="en-US" sz="2400" dirty="0"/>
              <a:t> API and </a:t>
            </a:r>
            <a:r>
              <a:rPr lang="en-US" sz="2400" dirty="0" err="1"/>
              <a:t>Mapbox</a:t>
            </a:r>
            <a:r>
              <a:rPr lang="en-US" sz="2400" dirty="0"/>
              <a:t> direction API.</a:t>
            </a:r>
            <a:endParaRPr lang="en-US" sz="2400" dirty="0"/>
          </a:p>
          <a:p>
            <a:pPr marL="0" indent="0">
              <a:buNone/>
            </a:pPr>
            <a:r>
              <a:rPr lang="en-US" sz="2400" dirty="0"/>
              <a:t/>
            </a:r>
            <a:br>
              <a:rPr lang="en-US" sz="2400" dirty="0"/>
            </a:br>
            <a:endParaRPr lang="en-US" sz="2400" dirty="0"/>
          </a:p>
          <a:p>
            <a:endParaRPr lang="en-US" sz="2400" dirty="0"/>
          </a:p>
        </p:txBody>
      </p:sp>
      <p:pic>
        <p:nvPicPr>
          <p:cNvPr id="9218" name="Picture 2" descr="Male Ambulance Driver Design Vector Art &amp; Graphics | freevector.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080" y="2669677"/>
            <a:ext cx="3158537" cy="260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080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151</TotalTime>
  <Words>410</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CODE INNOVATIVE HACKATHON - MAIT</vt:lpstr>
      <vt:lpstr>1.Problem Statement</vt:lpstr>
      <vt:lpstr>3.Team</vt:lpstr>
      <vt:lpstr>4.Our idea to tackle the  given problem statement</vt:lpstr>
      <vt:lpstr>5.Tech Stack</vt:lpstr>
      <vt:lpstr>6.How will the application help?</vt:lpstr>
      <vt:lpstr>7.How will the application work?</vt:lpstr>
      <vt:lpstr>Booking Section:- </vt:lpstr>
      <vt:lpstr>Drivers:- </vt:lpstr>
      <vt:lpstr>Information Section:-</vt:lpstr>
      <vt:lpstr>Tweets Section:-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INNOVATIVE HACKATHON - MAIT</dc:title>
  <dc:creator>welcome</dc:creator>
  <cp:lastModifiedBy>welcome</cp:lastModifiedBy>
  <cp:revision>6</cp:revision>
  <dcterms:created xsi:type="dcterms:W3CDTF">2021-05-29T06:52:07Z</dcterms:created>
  <dcterms:modified xsi:type="dcterms:W3CDTF">2021-05-29T09:23:24Z</dcterms:modified>
</cp:coreProperties>
</file>