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912F-783D-4F6A-BAA6-0E898608DD68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B43C-4761-4A1F-A705-1A86FDCB5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70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912F-783D-4F6A-BAA6-0E898608DD68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B43C-4761-4A1F-A705-1A86FDCB5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86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912F-783D-4F6A-BAA6-0E898608DD68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B43C-4761-4A1F-A705-1A86FDCB5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44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912F-783D-4F6A-BAA6-0E898608DD68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B43C-4761-4A1F-A705-1A86FDCB5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61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912F-783D-4F6A-BAA6-0E898608DD68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B43C-4761-4A1F-A705-1A86FDCB5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80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912F-783D-4F6A-BAA6-0E898608DD68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B43C-4761-4A1F-A705-1A86FDCB5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264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912F-783D-4F6A-BAA6-0E898608DD68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B43C-4761-4A1F-A705-1A86FDCB5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57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912F-783D-4F6A-BAA6-0E898608DD68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B43C-4761-4A1F-A705-1A86FDCB5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50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912F-783D-4F6A-BAA6-0E898608DD68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B43C-4761-4A1F-A705-1A86FDCB5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255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912F-783D-4F6A-BAA6-0E898608DD68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B43C-4761-4A1F-A705-1A86FDCB5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77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912F-783D-4F6A-BAA6-0E898608DD68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B43C-4761-4A1F-A705-1A86FDCB5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11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C912F-783D-4F6A-BAA6-0E898608DD68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CB43C-4761-4A1F-A705-1A86FDCB5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0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8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7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3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9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61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5221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maintalis</dc:creator>
  <cp:lastModifiedBy>maintalis</cp:lastModifiedBy>
  <cp:revision>4</cp:revision>
  <dcterms:created xsi:type="dcterms:W3CDTF">2022-01-16T09:17:40Z</dcterms:created>
  <dcterms:modified xsi:type="dcterms:W3CDTF">2022-01-17T20:21:04Z</dcterms:modified>
</cp:coreProperties>
</file>