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8288000" cy="10287000"/>
  <p:notesSz cx="6858000" cy="9144000"/>
  <p:embeddedFontLst>
    <p:embeddedFont>
      <p:font typeface="Veleka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Veleka Bold" panose="020B0604020202020204" charset="0"/>
      <p:regular r:id="rId14"/>
    </p:embeddedFont>
    <p:embeddedFont>
      <p:font typeface="Arimo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8" d="100"/>
          <a:sy n="38" d="100"/>
        </p:scale>
        <p:origin x="69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00.svg"/><Relationship Id="rId5" Type="http://schemas.openxmlformats.org/officeDocument/2006/relationships/image" Target="../media/image22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0.svg"/><Relationship Id="rId4" Type="http://schemas.openxmlformats.org/officeDocument/2006/relationships/image" Target="../media/image1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6.svg"/><Relationship Id="rId4" Type="http://schemas.openxmlformats.org/officeDocument/2006/relationships/image" Target="../media/image15.png"/><Relationship Id="rId9" Type="http://schemas.openxmlformats.org/officeDocument/2006/relationships/image" Target="../media/image26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2.svg"/><Relationship Id="rId4" Type="http://schemas.openxmlformats.org/officeDocument/2006/relationships/image" Target="../media/image18.png"/><Relationship Id="rId9" Type="http://schemas.openxmlformats.org/officeDocument/2006/relationships/image" Target="../media/image4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8.svg"/><Relationship Id="rId7" Type="http://schemas.openxmlformats.org/officeDocument/2006/relationships/image" Target="../media/image14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0.svg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5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140.svg"/><Relationship Id="rId4" Type="http://schemas.openxmlformats.org/officeDocument/2006/relationships/image" Target="../media/image9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68637"/>
            <a:ext cx="11562526" cy="3158760"/>
            <a:chOff x="0" y="0"/>
            <a:chExt cx="15416701" cy="4211680"/>
          </a:xfrm>
        </p:grpSpPr>
        <p:sp>
          <p:nvSpPr>
            <p:cNvPr id="3" name="TextBox 3"/>
            <p:cNvSpPr txBox="1"/>
            <p:nvPr/>
          </p:nvSpPr>
          <p:spPr>
            <a:xfrm>
              <a:off x="0" y="342900"/>
              <a:ext cx="15416701" cy="56616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19"/>
                </a:lnSpc>
              </a:pPr>
              <a:r>
                <a:rPr lang="en-US" sz="9899">
                  <a:solidFill>
                    <a:srgbClr val="000000"/>
                  </a:solidFill>
                  <a:latin typeface="Veleka Bold"/>
                </a:rPr>
                <a:t>Sea of friends</a:t>
              </a:r>
            </a:p>
            <a:p>
              <a:pPr>
                <a:lnSpc>
                  <a:spcPts val="7919"/>
                </a:lnSpc>
              </a:pPr>
              <a:endParaRPr lang="en-US" sz="9899">
                <a:solidFill>
                  <a:srgbClr val="000000"/>
                </a:solidFill>
                <a:latin typeface="Veleka Bold"/>
              </a:endParaRPr>
            </a:p>
            <a:p>
              <a:pPr>
                <a:lnSpc>
                  <a:spcPts val="7919"/>
                </a:lnSpc>
              </a:pPr>
              <a:endParaRPr lang="en-US" sz="9899">
                <a:solidFill>
                  <a:srgbClr val="000000"/>
                </a:solidFill>
                <a:latin typeface="Veleka Bold"/>
              </a:endParaRPr>
            </a:p>
            <a:p>
              <a:pPr>
                <a:lnSpc>
                  <a:spcPts val="7919"/>
                </a:lnSpc>
              </a:pPr>
              <a:endParaRPr lang="en-US" sz="9899">
                <a:solidFill>
                  <a:srgbClr val="000000"/>
                </a:solidFill>
                <a:latin typeface="Velek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306452"/>
              <a:ext cx="13384007" cy="948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</a:pPr>
              <a:r>
                <a:rPr lang="en-US" sz="4200">
                  <a:solidFill>
                    <a:srgbClr val="000000"/>
                  </a:solidFill>
                  <a:latin typeface="Veleka"/>
                </a:rPr>
                <a:t>Время узнать друг друга получше</a:t>
              </a:r>
            </a:p>
          </p:txBody>
        </p:sp>
      </p:grpSp>
      <p:sp>
        <p:nvSpPr>
          <p:cNvPr id="7" name="AutoShape 7"/>
          <p:cNvSpPr/>
          <p:nvPr/>
        </p:nvSpPr>
        <p:spPr>
          <a:xfrm rot="5461979">
            <a:off x="5704610" y="8743844"/>
            <a:ext cx="981447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rot="5461979">
            <a:off x="570632" y="8743844"/>
            <a:ext cx="981447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1242848" y="3836990"/>
            <a:ext cx="1797942" cy="531649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662103" y="3836990"/>
            <a:ext cx="2029934" cy="531649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2828025" y="5301279"/>
            <a:ext cx="3094722" cy="467609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4584551" y="3223946"/>
            <a:ext cx="1338196" cy="140192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 rot="1113793">
            <a:off x="12879003" y="3868998"/>
            <a:ext cx="348725" cy="537252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 rot="2964031">
            <a:off x="13110863" y="4298677"/>
            <a:ext cx="348725" cy="5372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"/>
          <p:cNvGrpSpPr/>
          <p:nvPr/>
        </p:nvGrpSpPr>
        <p:grpSpPr>
          <a:xfrm>
            <a:off x="9144000" y="3249498"/>
            <a:ext cx="7848060" cy="1639903"/>
            <a:chOff x="0" y="0"/>
            <a:chExt cx="10464080" cy="2186538"/>
          </a:xfrm>
        </p:grpSpPr>
        <p:sp>
          <p:nvSpPr>
            <p:cNvPr id="23" name="TextBox 3"/>
            <p:cNvSpPr txBox="1"/>
            <p:nvPr/>
          </p:nvSpPr>
          <p:spPr>
            <a:xfrm>
              <a:off x="0" y="91370"/>
              <a:ext cx="10464080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325"/>
                </a:lnSpc>
              </a:pPr>
              <a:r>
                <a:rPr lang="en-US" sz="5325">
                  <a:solidFill>
                    <a:srgbClr val="000000"/>
                  </a:solidFill>
                  <a:latin typeface="Veleka Bold"/>
                </a:rPr>
                <a:t>Проблема:</a:t>
              </a:r>
            </a:p>
          </p:txBody>
        </p:sp>
        <p:sp>
          <p:nvSpPr>
            <p:cNvPr id="24" name="TextBox 4"/>
            <p:cNvSpPr txBox="1"/>
            <p:nvPr/>
          </p:nvSpPr>
          <p:spPr>
            <a:xfrm>
              <a:off x="0" y="1416846"/>
              <a:ext cx="7296800" cy="674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69"/>
                </a:lnSpc>
              </a:pPr>
              <a:r>
                <a:rPr lang="en-US" sz="3049">
                  <a:solidFill>
                    <a:srgbClr val="000000"/>
                  </a:solidFill>
                  <a:latin typeface="Veleka"/>
                </a:rPr>
                <a:t>Знакомство в новом городе.</a:t>
              </a:r>
            </a:p>
          </p:txBody>
        </p:sp>
      </p:grpSp>
      <p:pic>
        <p:nvPicPr>
          <p:cNvPr id="2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998982" y="2790310"/>
            <a:ext cx="2335012" cy="5178455"/>
          </a:xfrm>
          <a:prstGeom prst="rect">
            <a:avLst/>
          </a:prstGeom>
        </p:spPr>
      </p:pic>
      <p:pic>
        <p:nvPicPr>
          <p:cNvPr id="2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2309452" y="2790310"/>
            <a:ext cx="1977228" cy="5178455"/>
          </a:xfrm>
          <a:prstGeom prst="rect">
            <a:avLst/>
          </a:prstGeom>
        </p:spPr>
      </p:pic>
      <p:pic>
        <p:nvPicPr>
          <p:cNvPr id="2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10065" y="2177239"/>
            <a:ext cx="1523454" cy="1531809"/>
          </a:xfrm>
          <a:prstGeom prst="rect">
            <a:avLst/>
          </a:prstGeom>
        </p:spPr>
      </p:pic>
      <p:pic>
        <p:nvPicPr>
          <p:cNvPr id="2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6142161" y="4996585"/>
            <a:ext cx="2198198" cy="2122260"/>
          </a:xfrm>
          <a:prstGeom prst="rect">
            <a:avLst/>
          </a:prstGeom>
        </p:spPr>
      </p:pic>
      <p:pic>
        <p:nvPicPr>
          <p:cNvPr id="29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962722">
            <a:off x="6063491" y="2674518"/>
            <a:ext cx="348725" cy="537252"/>
          </a:xfrm>
          <a:prstGeom prst="rect">
            <a:avLst/>
          </a:prstGeom>
        </p:spPr>
      </p:pic>
      <p:pic>
        <p:nvPicPr>
          <p:cNvPr id="30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flipH="1">
            <a:off x="3548034" y="2297653"/>
            <a:ext cx="626713" cy="645490"/>
          </a:xfrm>
          <a:prstGeom prst="rect">
            <a:avLst/>
          </a:prstGeom>
        </p:spPr>
      </p:pic>
      <p:grpSp>
        <p:nvGrpSpPr>
          <p:cNvPr id="31" name="Group 11"/>
          <p:cNvGrpSpPr/>
          <p:nvPr/>
        </p:nvGrpSpPr>
        <p:grpSpPr>
          <a:xfrm>
            <a:off x="9144000" y="5519596"/>
            <a:ext cx="7848060" cy="2173303"/>
            <a:chOff x="0" y="0"/>
            <a:chExt cx="10464080" cy="2897738"/>
          </a:xfrm>
        </p:grpSpPr>
        <p:sp>
          <p:nvSpPr>
            <p:cNvPr id="32" name="TextBox 12"/>
            <p:cNvSpPr txBox="1"/>
            <p:nvPr/>
          </p:nvSpPr>
          <p:spPr>
            <a:xfrm>
              <a:off x="0" y="91370"/>
              <a:ext cx="10464080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325"/>
                </a:lnSpc>
              </a:pPr>
              <a:r>
                <a:rPr lang="en-US" sz="5325">
                  <a:solidFill>
                    <a:srgbClr val="000000"/>
                  </a:solidFill>
                  <a:latin typeface="Veleka Bold"/>
                </a:rPr>
                <a:t>Цель:</a:t>
              </a:r>
            </a:p>
          </p:txBody>
        </p:sp>
        <p:sp>
          <p:nvSpPr>
            <p:cNvPr id="33" name="TextBox 13"/>
            <p:cNvSpPr txBox="1"/>
            <p:nvPr/>
          </p:nvSpPr>
          <p:spPr>
            <a:xfrm>
              <a:off x="0" y="1416846"/>
              <a:ext cx="7296800" cy="1385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69"/>
                </a:lnSpc>
              </a:pPr>
              <a:r>
                <a:rPr lang="en-US" sz="3049">
                  <a:solidFill>
                    <a:srgbClr val="000000"/>
                  </a:solidFill>
                  <a:latin typeface="Veleka"/>
                </a:rPr>
                <a:t>Создать веб-сайт для знакомств в новом городе.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356154"/>
            <a:ext cx="11126587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solidFill>
                  <a:srgbClr val="000000"/>
                </a:solidFill>
                <a:latin typeface="Veleka Bold"/>
              </a:rPr>
              <a:t>Функционал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14036" y="1007269"/>
            <a:ext cx="5515880" cy="2673255"/>
            <a:chOff x="0" y="-28575"/>
            <a:chExt cx="7354507" cy="3564340"/>
          </a:xfrm>
        </p:grpSpPr>
        <p:sp>
          <p:nvSpPr>
            <p:cNvPr id="4" name="TextBox 4"/>
            <p:cNvSpPr txBox="1"/>
            <p:nvPr/>
          </p:nvSpPr>
          <p:spPr>
            <a:xfrm>
              <a:off x="0" y="-28575"/>
              <a:ext cx="7354507" cy="13144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4800" dirty="0" err="1">
                  <a:solidFill>
                    <a:srgbClr val="000000"/>
                  </a:solidFill>
                  <a:latin typeface="Veleka"/>
                </a:rPr>
                <a:t>Сообщества</a:t>
              </a:r>
              <a:endParaRPr lang="en-US" sz="4800" dirty="0">
                <a:solidFill>
                  <a:srgbClr val="000000"/>
                </a:solidFill>
                <a:latin typeface="Velek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535217"/>
              <a:ext cx="5454348" cy="2000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dirty="0" err="1" smtClean="0">
                  <a:solidFill>
                    <a:srgbClr val="000000"/>
                  </a:solidFill>
                  <a:latin typeface="Veleka"/>
                </a:rPr>
                <a:t>Что</a:t>
              </a:r>
              <a:r>
                <a:rPr lang="en-US" sz="2799" dirty="0" smtClean="0">
                  <a:solidFill>
                    <a:srgbClr val="000000"/>
                  </a:solidFill>
                  <a:latin typeface="Veleka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Veleka"/>
                </a:rPr>
                <a:t>можно</a:t>
              </a:r>
              <a:r>
                <a:rPr lang="en-US" sz="2799" dirty="0">
                  <a:solidFill>
                    <a:srgbClr val="000000"/>
                  </a:solidFill>
                  <a:latin typeface="Veleka"/>
                </a:rPr>
                <a:t>? </a:t>
              </a:r>
              <a:r>
                <a:rPr lang="en-US" sz="2799" dirty="0" err="1">
                  <a:solidFill>
                    <a:srgbClr val="000000"/>
                  </a:solidFill>
                  <a:latin typeface="Veleka"/>
                </a:rPr>
                <a:t>Создать</a:t>
              </a:r>
              <a:r>
                <a:rPr lang="en-US" sz="2799" dirty="0">
                  <a:solidFill>
                    <a:srgbClr val="000000"/>
                  </a:solidFill>
                  <a:latin typeface="Veleka"/>
                </a:rPr>
                <a:t>, </a:t>
              </a:r>
              <a:r>
                <a:rPr lang="en-US" sz="2799" dirty="0" err="1">
                  <a:solidFill>
                    <a:srgbClr val="000000"/>
                  </a:solidFill>
                  <a:latin typeface="Veleka"/>
                </a:rPr>
                <a:t>присоединиться</a:t>
              </a:r>
              <a:r>
                <a:rPr lang="en-US" sz="2799" dirty="0">
                  <a:solidFill>
                    <a:srgbClr val="000000"/>
                  </a:solidFill>
                  <a:latin typeface="Veleka"/>
                </a:rPr>
                <a:t>,</a:t>
              </a:r>
              <a:r>
                <a:rPr lang="en-US" sz="2799" dirty="0">
                  <a:solidFill>
                    <a:srgbClr val="000000"/>
                  </a:solidFill>
                  <a:latin typeface="Arimo"/>
                </a:rPr>
                <a:t> </a:t>
              </a:r>
            </a:p>
            <a:p>
              <a:pPr>
                <a:lnSpc>
                  <a:spcPts val="3919"/>
                </a:lnSpc>
              </a:pPr>
              <a:r>
                <a:rPr lang="en-US" sz="2799" dirty="0" err="1">
                  <a:solidFill>
                    <a:srgbClr val="000000"/>
                  </a:solidFill>
                  <a:latin typeface="Veleka"/>
                </a:rPr>
                <a:t>удалить</a:t>
              </a:r>
              <a:r>
                <a:rPr lang="en-US" sz="2799" dirty="0">
                  <a:solidFill>
                    <a:srgbClr val="000000"/>
                  </a:solidFill>
                  <a:latin typeface="Veleka"/>
                </a:rPr>
                <a:t>, </a:t>
              </a:r>
              <a:r>
                <a:rPr lang="en-US" sz="2799" dirty="0" err="1">
                  <a:solidFill>
                    <a:srgbClr val="000000"/>
                  </a:solidFill>
                  <a:latin typeface="Veleka"/>
                </a:rPr>
                <a:t>развивать</a:t>
              </a:r>
              <a:endParaRPr lang="en-US" sz="2799" dirty="0">
                <a:solidFill>
                  <a:srgbClr val="000000"/>
                </a:solidFill>
                <a:latin typeface="Veleka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225078" y="1007269"/>
            <a:ext cx="4090761" cy="2419521"/>
            <a:chOff x="0" y="-28575"/>
            <a:chExt cx="5454348" cy="3226028"/>
          </a:xfrm>
        </p:grpSpPr>
        <p:sp>
          <p:nvSpPr>
            <p:cNvPr id="7" name="TextBox 7"/>
            <p:cNvSpPr txBox="1"/>
            <p:nvPr/>
          </p:nvSpPr>
          <p:spPr>
            <a:xfrm>
              <a:off x="0" y="-28575"/>
              <a:ext cx="5454348" cy="1314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4800" dirty="0" err="1">
                  <a:solidFill>
                    <a:srgbClr val="000000"/>
                  </a:solidFill>
                  <a:latin typeface="Veleka"/>
                </a:rPr>
                <a:t>Главное</a:t>
              </a:r>
              <a:r>
                <a:rPr lang="en-US" sz="4800" dirty="0">
                  <a:solidFill>
                    <a:srgbClr val="000000"/>
                  </a:solidFill>
                  <a:latin typeface="Veleka"/>
                </a:rPr>
                <a:t> </a:t>
              </a:r>
              <a:r>
                <a:rPr lang="en-US" sz="4800" dirty="0" err="1">
                  <a:solidFill>
                    <a:srgbClr val="000000"/>
                  </a:solidFill>
                  <a:latin typeface="Veleka"/>
                </a:rPr>
                <a:t>меню</a:t>
              </a:r>
              <a:endParaRPr lang="en-US" sz="4800" dirty="0">
                <a:solidFill>
                  <a:srgbClr val="000000"/>
                </a:solidFill>
                <a:latin typeface="Velek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554268"/>
              <a:ext cx="5454348" cy="1643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89"/>
                </a:lnSpc>
              </a:pPr>
              <a:r>
                <a:rPr lang="en-US" sz="2349" dirty="0" err="1" smtClean="0">
                  <a:solidFill>
                    <a:srgbClr val="000000"/>
                  </a:solidFill>
                  <a:latin typeface="Arimo"/>
                </a:rPr>
                <a:t>Посты</a:t>
              </a:r>
              <a:r>
                <a:rPr lang="en-US" sz="2349" dirty="0">
                  <a:solidFill>
                    <a:srgbClr val="000000"/>
                  </a:solidFill>
                  <a:latin typeface="Arimo"/>
                </a:rPr>
                <a:t>, </a:t>
              </a:r>
              <a:r>
                <a:rPr lang="en-US" sz="2349" dirty="0" err="1">
                  <a:solidFill>
                    <a:srgbClr val="000000"/>
                  </a:solidFill>
                  <a:latin typeface="Arimo"/>
                </a:rPr>
                <a:t>посты</a:t>
              </a:r>
              <a:r>
                <a:rPr lang="en-US" sz="2349" dirty="0">
                  <a:solidFill>
                    <a:srgbClr val="000000"/>
                  </a:solidFill>
                  <a:latin typeface="Arimo"/>
                </a:rPr>
                <a:t> и </a:t>
              </a:r>
              <a:r>
                <a:rPr lang="en-US" sz="2349" dirty="0" err="1">
                  <a:solidFill>
                    <a:srgbClr val="000000"/>
                  </a:solidFill>
                  <a:latin typeface="Arimo"/>
                </a:rPr>
                <a:t>только</a:t>
              </a:r>
              <a:r>
                <a:rPr lang="en-US" sz="2349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349" dirty="0" err="1">
                  <a:solidFill>
                    <a:srgbClr val="000000"/>
                  </a:solidFill>
                  <a:latin typeface="Arimo"/>
                </a:rPr>
                <a:t>посты</a:t>
              </a:r>
              <a:r>
                <a:rPr lang="en-US" sz="2349" dirty="0">
                  <a:solidFill>
                    <a:srgbClr val="000000"/>
                  </a:solidFill>
                  <a:latin typeface="Arimo"/>
                </a:rPr>
                <a:t>.</a:t>
              </a:r>
            </a:p>
            <a:p>
              <a:pPr>
                <a:lnSpc>
                  <a:spcPts val="3289"/>
                </a:lnSpc>
              </a:pPr>
              <a:endParaRPr lang="en-US" sz="2349" dirty="0">
                <a:solidFill>
                  <a:srgbClr val="000000"/>
                </a:solidFill>
                <a:latin typeface="Arimo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631452" y="1007269"/>
            <a:ext cx="4090761" cy="1667301"/>
            <a:chOff x="0" y="-28575"/>
            <a:chExt cx="5454348" cy="222306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28575"/>
              <a:ext cx="5454348" cy="1314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4800" dirty="0" err="1">
                  <a:solidFill>
                    <a:srgbClr val="000000"/>
                  </a:solidFill>
                  <a:latin typeface="Veleka"/>
                </a:rPr>
                <a:t>Поиск</a:t>
              </a:r>
              <a:r>
                <a:rPr lang="en-US" sz="4800" dirty="0">
                  <a:solidFill>
                    <a:srgbClr val="000000"/>
                  </a:solidFill>
                  <a:latin typeface="Veleka"/>
                </a:rPr>
                <a:t> </a:t>
              </a:r>
              <a:r>
                <a:rPr lang="en-US" sz="4800" dirty="0" err="1">
                  <a:solidFill>
                    <a:srgbClr val="000000"/>
                  </a:solidFill>
                  <a:latin typeface="Veleka"/>
                </a:rPr>
                <a:t>рядом</a:t>
              </a:r>
              <a:endParaRPr lang="en-US" sz="4800" dirty="0">
                <a:solidFill>
                  <a:srgbClr val="000000"/>
                </a:solidFill>
                <a:latin typeface="Veleka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544742"/>
              <a:ext cx="5454348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4"/>
                </a:lnSpc>
              </a:pPr>
              <a:r>
                <a:rPr lang="en-US" sz="2724" dirty="0" err="1" smtClean="0">
                  <a:solidFill>
                    <a:srgbClr val="000000"/>
                  </a:solidFill>
                  <a:latin typeface="Veleka"/>
                </a:rPr>
                <a:t>Найти</a:t>
              </a:r>
              <a:r>
                <a:rPr lang="en-US" sz="2724" dirty="0" smtClean="0">
                  <a:solidFill>
                    <a:srgbClr val="000000"/>
                  </a:solidFill>
                  <a:latin typeface="Veleka"/>
                </a:rPr>
                <a:t> </a:t>
              </a:r>
              <a:r>
                <a:rPr lang="en-US" sz="2724" dirty="0" err="1">
                  <a:solidFill>
                    <a:srgbClr val="000000"/>
                  </a:solidFill>
                  <a:latin typeface="Veleka"/>
                </a:rPr>
                <a:t>на</a:t>
              </a:r>
              <a:r>
                <a:rPr lang="en-US" sz="2724" dirty="0">
                  <a:solidFill>
                    <a:srgbClr val="000000"/>
                  </a:solidFill>
                  <a:latin typeface="Veleka"/>
                </a:rPr>
                <a:t> </a:t>
              </a:r>
              <a:r>
                <a:rPr lang="en-US" sz="2724" dirty="0" err="1">
                  <a:solidFill>
                    <a:srgbClr val="000000"/>
                  </a:solidFill>
                  <a:latin typeface="Veleka"/>
                </a:rPr>
                <a:t>карте</a:t>
              </a:r>
              <a:r>
                <a:rPr lang="en-US" sz="2724" dirty="0">
                  <a:solidFill>
                    <a:srgbClr val="000000"/>
                  </a:solidFill>
                  <a:latin typeface="Veleka"/>
                </a:rPr>
                <a:t> </a:t>
              </a:r>
              <a:r>
                <a:rPr lang="en-US" sz="2724" dirty="0" err="1">
                  <a:solidFill>
                    <a:srgbClr val="000000"/>
                  </a:solidFill>
                  <a:latin typeface="Veleka"/>
                </a:rPr>
                <a:t>друзей</a:t>
              </a:r>
              <a:r>
                <a:rPr lang="en-US" sz="2724" dirty="0">
                  <a:solidFill>
                    <a:srgbClr val="000000"/>
                  </a:solidFill>
                  <a:latin typeface="Veleka"/>
                </a:rPr>
                <a:t>.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5400000">
            <a:off x="-1004887" y="3062288"/>
            <a:ext cx="4114800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rot="5400000">
            <a:off x="5618320" y="2316484"/>
            <a:ext cx="2623193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rot="5400000">
            <a:off x="10980001" y="2333942"/>
            <a:ext cx="2658110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821711" y="4478329"/>
            <a:ext cx="1794500" cy="5087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2631452" y="7345714"/>
            <a:ext cx="995325" cy="2081478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3795962" y="4257587"/>
            <a:ext cx="2025750" cy="5087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flipH="1">
            <a:off x="17259300" y="3556627"/>
            <a:ext cx="1338196" cy="1401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09650"/>
            <a:ext cx="691890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00"/>
              </a:lnSpc>
            </a:pPr>
            <a:r>
              <a:rPr lang="en-US" sz="6750">
                <a:solidFill>
                  <a:srgbClr val="000000"/>
                </a:solidFill>
                <a:latin typeface="Veleka Bold"/>
              </a:rPr>
              <a:t>Телеграмм-бот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523878" y="1262572"/>
            <a:ext cx="935002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000000"/>
                </a:solidFill>
                <a:latin typeface="Veleka"/>
              </a:rPr>
              <a:t>01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23878" y="3354103"/>
            <a:ext cx="935002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000000"/>
                </a:solidFill>
                <a:latin typeface="Veleka"/>
              </a:rPr>
              <a:t>02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523878" y="5639308"/>
            <a:ext cx="935002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000000"/>
                </a:solidFill>
                <a:latin typeface="Veleka"/>
              </a:rPr>
              <a:t>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26933" y="1157797"/>
            <a:ext cx="5632367" cy="97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Veleka"/>
              </a:rPr>
              <a:t>Поиск друзей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26933" y="3249328"/>
            <a:ext cx="5632367" cy="97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Veleka"/>
              </a:rPr>
              <a:t>Регистрация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626933" y="5639308"/>
            <a:ext cx="5946818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000000"/>
                </a:solidFill>
                <a:latin typeface="Veleka"/>
              </a:rPr>
              <a:t>Местоположение</a:t>
            </a:r>
          </a:p>
        </p:txBody>
      </p:sp>
      <p:sp>
        <p:nvSpPr>
          <p:cNvPr id="9" name="AutoShape 9"/>
          <p:cNvSpPr/>
          <p:nvPr/>
        </p:nvSpPr>
        <p:spPr>
          <a:xfrm rot="5400000">
            <a:off x="9865851" y="1681269"/>
            <a:ext cx="846919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5400000">
            <a:off x="9865851" y="3772800"/>
            <a:ext cx="846919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rot="5400000">
            <a:off x="9865851" y="6058004"/>
            <a:ext cx="846919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1392965">
            <a:off x="1823257" y="5813846"/>
            <a:ext cx="1588437" cy="213604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flipH="1">
            <a:off x="4975316" y="6182958"/>
            <a:ext cx="2083987" cy="178086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3060647" y="6895800"/>
            <a:ext cx="1914669" cy="2136041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4661959" y="5658358"/>
            <a:ext cx="626713" cy="645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58957" y="1100483"/>
            <a:ext cx="11963400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8250" dirty="0" err="1" smtClean="0">
                <a:solidFill>
                  <a:srgbClr val="000000"/>
                </a:solidFill>
                <a:latin typeface="Veleka Bold"/>
              </a:rPr>
              <a:t>Дальнейшее</a:t>
            </a:r>
            <a:r>
              <a:rPr lang="ru-RU" sz="8250" dirty="0">
                <a:solidFill>
                  <a:srgbClr val="000000"/>
                </a:solidFill>
                <a:latin typeface="Veleka Bold"/>
              </a:rPr>
              <a:t> </a:t>
            </a:r>
            <a:r>
              <a:rPr lang="en-US" sz="8250" dirty="0" err="1" smtClean="0">
                <a:solidFill>
                  <a:srgbClr val="000000"/>
                </a:solidFill>
                <a:latin typeface="Veleka Bold"/>
              </a:rPr>
              <a:t>развитие</a:t>
            </a:r>
            <a:endParaRPr lang="en-US" sz="8250" dirty="0">
              <a:solidFill>
                <a:srgbClr val="000000"/>
              </a:solidFill>
              <a:latin typeface="Veleka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940657" y="5077558"/>
            <a:ext cx="8234468" cy="2513186"/>
            <a:chOff x="31750" y="-31750"/>
            <a:chExt cx="16487189" cy="3350914"/>
          </a:xfrm>
        </p:grpSpPr>
        <p:sp>
          <p:nvSpPr>
            <p:cNvPr id="4" name="TextBox 4"/>
            <p:cNvSpPr txBox="1"/>
            <p:nvPr/>
          </p:nvSpPr>
          <p:spPr>
            <a:xfrm>
              <a:off x="513781" y="-31468"/>
              <a:ext cx="16005158" cy="59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4"/>
                </a:lnSpc>
              </a:pPr>
              <a:r>
                <a:rPr lang="en-US" sz="2724">
                  <a:solidFill>
                    <a:srgbClr val="000000"/>
                  </a:solidFill>
                  <a:latin typeface="Veleka"/>
                </a:rPr>
                <a:t>Общение на сайте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513782" y="2711732"/>
              <a:ext cx="16005157" cy="6074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4"/>
                </a:lnSpc>
              </a:pPr>
              <a:r>
                <a:rPr lang="en-US" sz="2724" dirty="0" err="1">
                  <a:solidFill>
                    <a:srgbClr val="000000"/>
                  </a:solidFill>
                  <a:latin typeface="Veleka"/>
                </a:rPr>
                <a:t>Хостинг</a:t>
              </a:r>
              <a:endParaRPr lang="en-US" sz="2724" dirty="0">
                <a:solidFill>
                  <a:srgbClr val="000000"/>
                </a:solidFill>
                <a:latin typeface="Veleka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513781" y="1270700"/>
              <a:ext cx="16005158" cy="59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4"/>
                </a:lnSpc>
              </a:pPr>
              <a:r>
                <a:rPr lang="en-US" sz="2724">
                  <a:solidFill>
                    <a:srgbClr val="000000"/>
                  </a:solidFill>
                  <a:latin typeface="Veleka"/>
                </a:rPr>
                <a:t>Создание встреч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5400000">
              <a:off x="-252448" y="252448"/>
              <a:ext cx="568396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 rot="5400000">
              <a:off x="-252448" y="1554616"/>
              <a:ext cx="568396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 rot="5400000">
              <a:off x="-252448" y="2995648"/>
              <a:ext cx="568396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3545061" y="4431756"/>
            <a:ext cx="1886080" cy="406801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981200" y="3585227"/>
            <a:ext cx="1956285" cy="399984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2786628" y="6650956"/>
            <a:ext cx="1032430" cy="215907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665861">
            <a:off x="4841471" y="3945745"/>
            <a:ext cx="527627" cy="6959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1696064">
            <a:off x="10195270" y="4189466"/>
            <a:ext cx="1447182" cy="212253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-1501334">
            <a:off x="12446536" y="4853329"/>
            <a:ext cx="1363182" cy="213604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3806689" y="3219985"/>
            <a:ext cx="2798023" cy="270136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775116" flipH="1">
            <a:off x="11026741" y="3206251"/>
            <a:ext cx="986735" cy="107679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3129375" y="2704998"/>
            <a:ext cx="5091470" cy="509147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71267" y="7853208"/>
            <a:ext cx="8207688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Veleka"/>
              </a:rPr>
              <a:t>https://github.com/maitalins/Sea_of_friends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42328" y="5943600"/>
            <a:ext cx="7803345" cy="22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dirty="0" err="1" smtClean="0">
                <a:solidFill>
                  <a:srgbClr val="000000"/>
                </a:solidFill>
                <a:latin typeface="Veleka"/>
              </a:rPr>
              <a:t>Клушин</a:t>
            </a:r>
            <a:r>
              <a:rPr lang="en-US" sz="7200" dirty="0" smtClean="0">
                <a:solidFill>
                  <a:srgbClr val="000000"/>
                </a:solidFill>
                <a:latin typeface="Veleka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Veleka"/>
              </a:rPr>
              <a:t>Максим</a:t>
            </a:r>
            <a:r>
              <a:rPr lang="en-US" sz="7200" dirty="0">
                <a:solidFill>
                  <a:srgbClr val="000000"/>
                </a:solidFill>
                <a:latin typeface="Veleka"/>
              </a:rPr>
              <a:t> </a:t>
            </a:r>
            <a:r>
              <a:rPr lang="en-US" sz="7200" dirty="0" smtClean="0">
                <a:solidFill>
                  <a:srgbClr val="000000"/>
                </a:solidFill>
                <a:latin typeface="Veleka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Veleka"/>
              </a:rPr>
              <a:t>Захаров</a:t>
            </a:r>
            <a:r>
              <a:rPr lang="en-US" sz="7200" dirty="0">
                <a:solidFill>
                  <a:srgbClr val="000000"/>
                </a:solidFill>
                <a:latin typeface="Veleka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Veleka"/>
              </a:rPr>
              <a:t>Иван</a:t>
            </a:r>
            <a:endParaRPr lang="en-US" sz="7200" dirty="0">
              <a:solidFill>
                <a:srgbClr val="000000"/>
              </a:solidFill>
              <a:latin typeface="Veleka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1109579" y="3074869"/>
            <a:ext cx="1900090" cy="216366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8120292" y="1028700"/>
            <a:ext cx="2798023" cy="270136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5278331" y="2683123"/>
            <a:ext cx="2450287" cy="209388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 rot="965036">
            <a:off x="7980634" y="3713441"/>
            <a:ext cx="2178623" cy="21271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76</Words>
  <Application>Microsoft Office PowerPoint</Application>
  <PresentationFormat>Произвольный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Veleka</vt:lpstr>
      <vt:lpstr>Arial</vt:lpstr>
      <vt:lpstr>Calibri</vt:lpstr>
      <vt:lpstr>Veleka Bold</vt:lpstr>
      <vt:lpstr>Arimo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Бежевый Зеленый и Оранжевый Иллюстрация Две правды и одна неправда Знакомство Классная Деятельность Образование Презентация</dc:title>
  <cp:lastModifiedBy>maintalis</cp:lastModifiedBy>
  <cp:revision>5</cp:revision>
  <dcterms:created xsi:type="dcterms:W3CDTF">2006-08-16T00:00:00Z</dcterms:created>
  <dcterms:modified xsi:type="dcterms:W3CDTF">2022-05-13T05:40:01Z</dcterms:modified>
  <dc:identifier>DAE-nAEnDrY</dc:identifier>
</cp:coreProperties>
</file>