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E4DF-1495-48C5-A4AA-3FDABEE1EF7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D2EA-F92F-40C2-BC4F-69EE382A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b="1" dirty="0" smtClean="0">
                <a:latin typeface="Cambria" panose="02040503050406030204" pitchFamily="18" charset="0"/>
              </a:rPr>
              <a:t>Deployment</a:t>
            </a:r>
            <a:endParaRPr lang="en-US" sz="7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38391"/>
              </p:ext>
            </p:extLst>
          </p:nvPr>
        </p:nvGraphicFramePr>
        <p:xfrm>
          <a:off x="773725" y="1505243"/>
          <a:ext cx="7554350" cy="4600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3248"/>
                <a:gridCol w="1450094"/>
                <a:gridCol w="1023596"/>
                <a:gridCol w="1023596"/>
                <a:gridCol w="1130220"/>
                <a:gridCol w="1023596"/>
              </a:tblGrid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Total in 1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 row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 byte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18250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6168500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catogory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favorite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182500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10950000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report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4063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3650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14829950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4302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365000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1.57E+09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trafficinformation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4834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966800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trainimage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1048000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in MB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81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1.604E+09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1529.878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723" y="492369"/>
            <a:ext cx="6639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Database size in 1 year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94" y="407329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Server size in 1 year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19535"/>
              </p:ext>
            </p:extLst>
          </p:nvPr>
        </p:nvGraphicFramePr>
        <p:xfrm>
          <a:off x="815927" y="1927275"/>
          <a:ext cx="8032651" cy="450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400"/>
                <a:gridCol w="1333151"/>
                <a:gridCol w="1080020"/>
                <a:gridCol w="1080020"/>
                <a:gridCol w="1080020"/>
                <a:gridCol w="1080020"/>
                <a:gridCol w="1080020"/>
              </a:tblGrid>
              <a:tr h="3514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Data in server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image (kb)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 year kb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trafficImage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6000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trainImage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20000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36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searchImage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365000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54750000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Database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1566595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in MB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in 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141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56342595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</a:rPr>
                        <a:t>55022.07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53.73249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Data size in mobile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221"/>
              </p:ext>
            </p:extLst>
          </p:nvPr>
        </p:nvGraphicFramePr>
        <p:xfrm>
          <a:off x="844062" y="1690685"/>
          <a:ext cx="7671290" cy="4667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955"/>
                <a:gridCol w="1694607"/>
                <a:gridCol w="1166182"/>
                <a:gridCol w="1166182"/>
                <a:gridCol w="1166182"/>
                <a:gridCol w="1166182"/>
              </a:tblGrid>
              <a:tr h="3427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Data in mobile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image (kb)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year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 year kb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2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trafficImage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6000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trainImage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62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searchImage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730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109500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Database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10240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in MB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4272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145740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142.3242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4" y="954604"/>
            <a:ext cx="8353768" cy="4827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249" y="294205"/>
            <a:ext cx="44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Digital Ocean VPS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858"/>
            <a:ext cx="9144000" cy="4542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166" y="239151"/>
            <a:ext cx="5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Server Mania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143</Words>
  <Application>Microsoft Office PowerPoint</Application>
  <PresentationFormat>On-screen Show (4:3)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Deployment</vt:lpstr>
      <vt:lpstr>PowerPoint Presentation</vt:lpstr>
      <vt:lpstr>Server size in 1 year</vt:lpstr>
      <vt:lpstr>Data size in mobile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Everything</dc:creator>
  <cp:lastModifiedBy>Everything</cp:lastModifiedBy>
  <cp:revision>10</cp:revision>
  <dcterms:created xsi:type="dcterms:W3CDTF">2014-05-05T16:22:56Z</dcterms:created>
  <dcterms:modified xsi:type="dcterms:W3CDTF">2014-05-05T17:03:52Z</dcterms:modified>
</cp:coreProperties>
</file>