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4" r:id="rId10"/>
    <p:sldId id="270" r:id="rId11"/>
    <p:sldId id="263" r:id="rId12"/>
    <p:sldId id="272" r:id="rId13"/>
    <p:sldId id="275" r:id="rId14"/>
    <p:sldId id="276" r:id="rId15"/>
    <p:sldId id="273" r:id="rId16"/>
    <p:sldId id="266" r:id="rId17"/>
    <p:sldId id="278" r:id="rId18"/>
    <p:sldId id="267" r:id="rId19"/>
    <p:sldId id="277" r:id="rId20"/>
    <p:sldId id="265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27" autoAdjust="0"/>
  </p:normalViewPr>
  <p:slideViewPr>
    <p:cSldViewPr snapToGrid="0">
      <p:cViewPr varScale="1">
        <p:scale>
          <a:sx n="71" d="100"/>
          <a:sy n="71" d="100"/>
        </p:scale>
        <p:origin x="81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9D713-23C1-4C6A-91A6-8255CD37F33D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3017F-00B1-4666-AA1A-1593816C5AD8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843C4E78-EF3D-4BFC-BEB9-F41B68D2861C}" type="parTrans" cxnId="{EEB86E28-F141-4027-9F05-99303895F1E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E6A7D7B-7D92-44A5-8204-509E008FE416}" type="sibTrans" cxnId="{EEB86E28-F141-4027-9F05-99303895F1E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2D08D5E-6BA1-435C-8873-9B17E4E8D3C2}">
      <dgm:prSet phldrT="[Text]"/>
      <dgm:spPr/>
      <dgm:t>
        <a:bodyPr/>
        <a:lstStyle/>
        <a:p>
          <a:r>
            <a:rPr lang="en-US" b="0" dirty="0" smtClean="0">
              <a:latin typeface="Cambria" panose="02040503050406030204" pitchFamily="18" charset="0"/>
            </a:rPr>
            <a:t>Supervisor: </a:t>
          </a:r>
          <a:r>
            <a:rPr lang="en-US" b="0" dirty="0" err="1" smtClean="0">
              <a:latin typeface="Cambria" panose="02040503050406030204" pitchFamily="18" charset="0"/>
            </a:rPr>
            <a:t>Kiều</a:t>
          </a:r>
          <a:r>
            <a:rPr lang="en-US" b="0" dirty="0" smtClean="0">
              <a:latin typeface="Cambria" panose="02040503050406030204" pitchFamily="18" charset="0"/>
            </a:rPr>
            <a:t> </a:t>
          </a:r>
          <a:r>
            <a:rPr lang="en-US" b="0" dirty="0" err="1" smtClean="0">
              <a:latin typeface="Cambria" panose="02040503050406030204" pitchFamily="18" charset="0"/>
            </a:rPr>
            <a:t>Trọng</a:t>
          </a:r>
          <a:r>
            <a:rPr lang="en-US" b="0" dirty="0" smtClean="0">
              <a:latin typeface="Cambria" panose="02040503050406030204" pitchFamily="18" charset="0"/>
            </a:rPr>
            <a:t> </a:t>
          </a:r>
          <a:r>
            <a:rPr lang="en-US" b="0" dirty="0" err="1" smtClean="0">
              <a:latin typeface="Cambria" panose="02040503050406030204" pitchFamily="18" charset="0"/>
            </a:rPr>
            <a:t>Khánh</a:t>
          </a:r>
          <a:endParaRPr lang="en-US" b="0" dirty="0">
            <a:latin typeface="Cambria" panose="02040503050406030204" pitchFamily="18" charset="0"/>
          </a:endParaRPr>
        </a:p>
      </dgm:t>
    </dgm:pt>
    <dgm:pt modelId="{E75EC07D-5D50-4570-82D6-BC6D1ABFEF39}" type="parTrans" cxnId="{1A750EB5-032D-4E53-959F-A15D3D757F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080C423-D590-4073-8F96-3497945718CC}" type="sibTrans" cxnId="{1A750EB5-032D-4E53-959F-A15D3D757F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81CB462E-DE1A-4473-A886-987D12A5B5B1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Mai </a:t>
          </a:r>
          <a:r>
            <a:rPr lang="en-US" dirty="0" err="1" smtClean="0">
              <a:latin typeface="Cambria" panose="02040503050406030204" pitchFamily="18" charset="0"/>
            </a:rPr>
            <a:t>Văn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Tân</a:t>
          </a:r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C1BD1181-28B4-43F8-BD59-78E9B9A4D59E}" type="parTrans" cxnId="{AB6DBB2D-96FD-45D2-811D-87380140308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9547D32-A3F9-4769-8BBE-34071DABCC79}" type="sibTrans" cxnId="{AB6DBB2D-96FD-45D2-811D-87380140308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D670F15-8379-4AD8-BDB0-E824ED8CD3CE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06F1CDFD-BE2D-4B86-A762-E21405053C94}" type="parTrans" cxnId="{52BB1468-DE3E-46A7-A1E7-A994EE7ED2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9DA1CFA3-C218-47EE-99CE-CF753932E02E}" type="sibTrans" cxnId="{52BB1468-DE3E-46A7-A1E7-A994EE7ED2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C83956D-0E7E-42C2-8999-31F10ADD4122}">
      <dgm:prSet phldrT="[Text]"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Bùi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Việt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Phong</a:t>
          </a:r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DE3DFC50-5DF5-4E4E-84C5-42A59C437954}" type="parTrans" cxnId="{9A4B8272-0D7C-4480-9218-0F8C0183AE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19F3D1E-C12F-4568-858A-AA9F1EE69C4D}" type="sibTrans" cxnId="{9A4B8272-0D7C-4480-9218-0F8C0183AE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98B8B68-050C-4C8D-BDD5-9FD267B81D5C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3CED11C7-EE02-431D-A0D5-4D323EC21821}" type="parTrans" cxnId="{170D63CE-FD68-4B43-AC43-C7F8EDE7A9C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C5A2459-67D1-495F-8BCC-2E39D963EADD}" type="sibTrans" cxnId="{170D63CE-FD68-4B43-AC43-C7F8EDE7A9C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1D9983E-926E-48DC-92D4-1131E58A863A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B6139B12-51A8-4A08-93E9-7D8F01BF8A14}" type="parTrans" cxnId="{DC0141F9-CA74-4B9E-A92B-66C1D31C9C8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D02EA9E-47AC-48DD-B15B-34B077A789A2}" type="sibTrans" cxnId="{DC0141F9-CA74-4B9E-A92B-66C1D31C9C8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BC6C2E8-4F05-43EA-88FE-6390939EB8F0}">
      <dgm:prSet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Hồ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Đắc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Nghĩa</a:t>
          </a:r>
          <a:r>
            <a:rPr lang="en-US" dirty="0" smtClean="0">
              <a:latin typeface="Cambria" panose="02040503050406030204" pitchFamily="18" charset="0"/>
            </a:rPr>
            <a:t> (drop out) </a:t>
          </a:r>
          <a:endParaRPr lang="en-US" dirty="0">
            <a:latin typeface="Cambria" panose="02040503050406030204" pitchFamily="18" charset="0"/>
          </a:endParaRPr>
        </a:p>
      </dgm:t>
    </dgm:pt>
    <dgm:pt modelId="{D7D275BE-3DE9-4312-9409-1446C05FB7E7}" type="parTrans" cxnId="{FDC96A47-ACE7-486D-9642-64F76EA0188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1D01939-66A6-4C74-BA6D-0F19C02A0F12}" type="sibTrans" cxnId="{FDC96A47-ACE7-486D-9642-64F76EA0188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46292BA-7DFC-48DD-A4D8-7600FC7ABBB7}">
      <dgm:prSet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Trần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Lê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Tuấn</a:t>
          </a:r>
          <a:r>
            <a:rPr lang="en-US" dirty="0" smtClean="0">
              <a:latin typeface="Cambria" panose="02040503050406030204" pitchFamily="18" charset="0"/>
            </a:rPr>
            <a:t> (drop out) </a:t>
          </a:r>
          <a:endParaRPr lang="en-US" dirty="0">
            <a:latin typeface="Cambria" panose="02040503050406030204" pitchFamily="18" charset="0"/>
          </a:endParaRPr>
        </a:p>
      </dgm:t>
    </dgm:pt>
    <dgm:pt modelId="{5B3413F0-24DD-4D80-A73A-A74F7ECF001F}" type="parTrans" cxnId="{0065A203-439A-43D9-8390-2C940275F55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D5C45B51-7501-4736-9452-76876ACEFD39}" type="sibTrans" cxnId="{0065A203-439A-43D9-8390-2C940275F55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48915BD-4F32-4AB9-A6B8-6ADAACC7D7C9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3026CF6C-5A38-4396-9FF7-2C9DCFC571D4}" type="sibTrans" cxnId="{6634C443-D5DD-436E-80D8-B824B2B770D7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843D99B-A340-4EB4-B565-386BFCE5AFB6}" type="parTrans" cxnId="{6634C443-D5DD-436E-80D8-B824B2B770D7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DFA773E7-44D5-4AB5-98B5-C6160B26EA89}" type="pres">
      <dgm:prSet presAssocID="{D779D713-23C1-4C6A-91A6-8255CD37F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D09EC1-C475-40FB-ADE2-4B9A7BA219B2}" type="pres">
      <dgm:prSet presAssocID="{67A3017F-00B1-4666-AA1A-1593816C5AD8}" presName="composite" presStyleCnt="0"/>
      <dgm:spPr/>
    </dgm:pt>
    <dgm:pt modelId="{D2012687-56AC-43FE-AF4A-35FCA85D7971}" type="pres">
      <dgm:prSet presAssocID="{67A3017F-00B1-4666-AA1A-1593816C5AD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E9B01-56C4-4A0F-ACB2-7A344554573B}" type="pres">
      <dgm:prSet presAssocID="{67A3017F-00B1-4666-AA1A-1593816C5AD8}" presName="descendantText" presStyleLbl="alignAcc1" presStyleIdx="0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12855-2814-4FE9-B981-6B31D954E20E}" type="pres">
      <dgm:prSet presAssocID="{FE6A7D7B-7D92-44A5-8204-509E008FE416}" presName="sp" presStyleCnt="0"/>
      <dgm:spPr/>
    </dgm:pt>
    <dgm:pt modelId="{B39255FC-9001-4542-8EB7-774CD802FD3B}" type="pres">
      <dgm:prSet presAssocID="{C48915BD-4F32-4AB9-A6B8-6ADAACC7D7C9}" presName="composite" presStyleCnt="0"/>
      <dgm:spPr/>
    </dgm:pt>
    <dgm:pt modelId="{1F100FA3-D8A8-4043-AB42-12D27DB4F44F}" type="pres">
      <dgm:prSet presAssocID="{C48915BD-4F32-4AB9-A6B8-6ADAACC7D7C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6C64E-742F-4053-8FED-436E4DAD6980}" type="pres">
      <dgm:prSet presAssocID="{C48915BD-4F32-4AB9-A6B8-6ADAACC7D7C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7555E-62AE-4390-9678-FAB07F87F671}" type="pres">
      <dgm:prSet presAssocID="{3026CF6C-5A38-4396-9FF7-2C9DCFC571D4}" presName="sp" presStyleCnt="0"/>
      <dgm:spPr/>
    </dgm:pt>
    <dgm:pt modelId="{98CF9101-85E5-466B-B969-B7040903885E}" type="pres">
      <dgm:prSet presAssocID="{4D670F15-8379-4AD8-BDB0-E824ED8CD3CE}" presName="composite" presStyleCnt="0"/>
      <dgm:spPr/>
    </dgm:pt>
    <dgm:pt modelId="{5EE27DDE-801B-41A8-8E87-67D01FA7786B}" type="pres">
      <dgm:prSet presAssocID="{4D670F15-8379-4AD8-BDB0-E824ED8CD3C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257B0-B7F6-471C-8115-CC560B4AF89B}" type="pres">
      <dgm:prSet presAssocID="{4D670F15-8379-4AD8-BDB0-E824ED8CD3C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DD541-3413-42ED-B752-87308166426A}" type="pres">
      <dgm:prSet presAssocID="{9DA1CFA3-C218-47EE-99CE-CF753932E02E}" presName="sp" presStyleCnt="0"/>
      <dgm:spPr/>
    </dgm:pt>
    <dgm:pt modelId="{A774984A-298A-4876-A2CF-68E09077150C}" type="pres">
      <dgm:prSet presAssocID="{C1D9983E-926E-48DC-92D4-1131E58A863A}" presName="composite" presStyleCnt="0"/>
      <dgm:spPr/>
    </dgm:pt>
    <dgm:pt modelId="{AB695737-B06E-4866-82B1-747CB5C29601}" type="pres">
      <dgm:prSet presAssocID="{C1D9983E-926E-48DC-92D4-1131E58A863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043C2-2511-4BEB-8986-CF6B1C6DD81D}" type="pres">
      <dgm:prSet presAssocID="{C1D9983E-926E-48DC-92D4-1131E58A863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8F691-0680-47AB-880F-29BA9FF5C77F}" type="pres">
      <dgm:prSet presAssocID="{ED02EA9E-47AC-48DD-B15B-34B077A789A2}" presName="sp" presStyleCnt="0"/>
      <dgm:spPr/>
    </dgm:pt>
    <dgm:pt modelId="{5EE5230E-FF4E-484D-9820-4C32A59A8914}" type="pres">
      <dgm:prSet presAssocID="{098B8B68-050C-4C8D-BDD5-9FD267B81D5C}" presName="composite" presStyleCnt="0"/>
      <dgm:spPr/>
    </dgm:pt>
    <dgm:pt modelId="{AA191CF1-9D86-417F-97D4-B41AFB7606F7}" type="pres">
      <dgm:prSet presAssocID="{098B8B68-050C-4C8D-BDD5-9FD267B81D5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D0CA7-B202-4B22-9FB5-1C1B47044921}" type="pres">
      <dgm:prSet presAssocID="{098B8B68-050C-4C8D-BDD5-9FD267B81D5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3DF8CF-FCA7-4F15-A2E9-82970D130E74}" type="presOf" srcId="{746292BA-7DFC-48DD-A4D8-7600FC7ABBB7}" destId="{FFED0CA7-B202-4B22-9FB5-1C1B47044921}" srcOrd="0" destOrd="0" presId="urn:microsoft.com/office/officeart/2005/8/layout/chevron2"/>
    <dgm:cxn modelId="{2373FE1C-E302-4DC4-8EC3-A180E447FDBE}" type="presOf" srcId="{4D670F15-8379-4AD8-BDB0-E824ED8CD3CE}" destId="{5EE27DDE-801B-41A8-8E87-67D01FA7786B}" srcOrd="0" destOrd="0" presId="urn:microsoft.com/office/officeart/2005/8/layout/chevron2"/>
    <dgm:cxn modelId="{170D63CE-FD68-4B43-AC43-C7F8EDE7A9C0}" srcId="{D779D713-23C1-4C6A-91A6-8255CD37F33D}" destId="{098B8B68-050C-4C8D-BDD5-9FD267B81D5C}" srcOrd="4" destOrd="0" parTransId="{3CED11C7-EE02-431D-A0D5-4D323EC21821}" sibTransId="{4C5A2459-67D1-495F-8BCC-2E39D963EADD}"/>
    <dgm:cxn modelId="{24184FBA-E93E-44D0-9074-F24C9594D160}" type="presOf" srcId="{67A3017F-00B1-4666-AA1A-1593816C5AD8}" destId="{D2012687-56AC-43FE-AF4A-35FCA85D7971}" srcOrd="0" destOrd="0" presId="urn:microsoft.com/office/officeart/2005/8/layout/chevron2"/>
    <dgm:cxn modelId="{044DC82F-2F78-42E6-94FC-66EC8579C65E}" type="presOf" srcId="{0BC6C2E8-4F05-43EA-88FE-6390939EB8F0}" destId="{7F1043C2-2511-4BEB-8986-CF6B1C6DD81D}" srcOrd="0" destOrd="0" presId="urn:microsoft.com/office/officeart/2005/8/layout/chevron2"/>
    <dgm:cxn modelId="{A6D94484-28F6-4F1E-B03D-36D3B1F7AB30}" type="presOf" srcId="{098B8B68-050C-4C8D-BDD5-9FD267B81D5C}" destId="{AA191CF1-9D86-417F-97D4-B41AFB7606F7}" srcOrd="0" destOrd="0" presId="urn:microsoft.com/office/officeart/2005/8/layout/chevron2"/>
    <dgm:cxn modelId="{9C80ED11-1FEC-4DD6-83F4-D8E45C1A9251}" type="presOf" srcId="{C48915BD-4F32-4AB9-A6B8-6ADAACC7D7C9}" destId="{1F100FA3-D8A8-4043-AB42-12D27DB4F44F}" srcOrd="0" destOrd="0" presId="urn:microsoft.com/office/officeart/2005/8/layout/chevron2"/>
    <dgm:cxn modelId="{6634C443-D5DD-436E-80D8-B824B2B770D7}" srcId="{D779D713-23C1-4C6A-91A6-8255CD37F33D}" destId="{C48915BD-4F32-4AB9-A6B8-6ADAACC7D7C9}" srcOrd="1" destOrd="0" parTransId="{4843D99B-A340-4EB4-B565-386BFCE5AFB6}" sibTransId="{3026CF6C-5A38-4396-9FF7-2C9DCFC571D4}"/>
    <dgm:cxn modelId="{2CA70A3D-0EC9-43BF-A954-90BD1B95683D}" type="presOf" srcId="{C1D9983E-926E-48DC-92D4-1131E58A863A}" destId="{AB695737-B06E-4866-82B1-747CB5C29601}" srcOrd="0" destOrd="0" presId="urn:microsoft.com/office/officeart/2005/8/layout/chevron2"/>
    <dgm:cxn modelId="{FDC96A47-ACE7-486D-9642-64F76EA01888}" srcId="{C1D9983E-926E-48DC-92D4-1131E58A863A}" destId="{0BC6C2E8-4F05-43EA-88FE-6390939EB8F0}" srcOrd="0" destOrd="0" parTransId="{D7D275BE-3DE9-4312-9409-1446C05FB7E7}" sibTransId="{11D01939-66A6-4C74-BA6D-0F19C02A0F12}"/>
    <dgm:cxn modelId="{6464755C-6E9E-48EF-AE04-F0D706DFA774}" type="presOf" srcId="{4C83956D-0E7E-42C2-8999-31F10ADD4122}" destId="{7DB257B0-B7F6-471C-8115-CC560B4AF89B}" srcOrd="0" destOrd="0" presId="urn:microsoft.com/office/officeart/2005/8/layout/chevron2"/>
    <dgm:cxn modelId="{F3D47362-C163-430A-8C49-7AE9BFAA921D}" type="presOf" srcId="{D779D713-23C1-4C6A-91A6-8255CD37F33D}" destId="{DFA773E7-44D5-4AB5-98B5-C6160B26EA89}" srcOrd="0" destOrd="0" presId="urn:microsoft.com/office/officeart/2005/8/layout/chevron2"/>
    <dgm:cxn modelId="{F13E5C7F-0FA0-4685-A92B-305D41F6F0DA}" type="presOf" srcId="{81CB462E-DE1A-4473-A886-987D12A5B5B1}" destId="{2F06C64E-742F-4053-8FED-436E4DAD6980}" srcOrd="0" destOrd="0" presId="urn:microsoft.com/office/officeart/2005/8/layout/chevron2"/>
    <dgm:cxn modelId="{1A750EB5-032D-4E53-959F-A15D3D757FAC}" srcId="{67A3017F-00B1-4666-AA1A-1593816C5AD8}" destId="{F2D08D5E-6BA1-435C-8873-9B17E4E8D3C2}" srcOrd="0" destOrd="0" parTransId="{E75EC07D-5D50-4570-82D6-BC6D1ABFEF39}" sibTransId="{7080C423-D590-4073-8F96-3497945718CC}"/>
    <dgm:cxn modelId="{52BB1468-DE3E-46A7-A1E7-A994EE7ED2AC}" srcId="{D779D713-23C1-4C6A-91A6-8255CD37F33D}" destId="{4D670F15-8379-4AD8-BDB0-E824ED8CD3CE}" srcOrd="2" destOrd="0" parTransId="{06F1CDFD-BE2D-4B86-A762-E21405053C94}" sibTransId="{9DA1CFA3-C218-47EE-99CE-CF753932E02E}"/>
    <dgm:cxn modelId="{EEB86E28-F141-4027-9F05-99303895F1EA}" srcId="{D779D713-23C1-4C6A-91A6-8255CD37F33D}" destId="{67A3017F-00B1-4666-AA1A-1593816C5AD8}" srcOrd="0" destOrd="0" parTransId="{843C4E78-EF3D-4BFC-BEB9-F41B68D2861C}" sibTransId="{FE6A7D7B-7D92-44A5-8204-509E008FE416}"/>
    <dgm:cxn modelId="{AB6DBB2D-96FD-45D2-811D-87380140308F}" srcId="{C48915BD-4F32-4AB9-A6B8-6ADAACC7D7C9}" destId="{81CB462E-DE1A-4473-A886-987D12A5B5B1}" srcOrd="0" destOrd="0" parTransId="{C1BD1181-28B4-43F8-BD59-78E9B9A4D59E}" sibTransId="{E9547D32-A3F9-4769-8BBE-34071DABCC79}"/>
    <dgm:cxn modelId="{C277E6F3-3150-49C3-A28C-466EAEFF4480}" type="presOf" srcId="{F2D08D5E-6BA1-435C-8873-9B17E4E8D3C2}" destId="{0E4E9B01-56C4-4A0F-ACB2-7A344554573B}" srcOrd="0" destOrd="0" presId="urn:microsoft.com/office/officeart/2005/8/layout/chevron2"/>
    <dgm:cxn modelId="{0065A203-439A-43D9-8390-2C940275F55B}" srcId="{098B8B68-050C-4C8D-BDD5-9FD267B81D5C}" destId="{746292BA-7DFC-48DD-A4D8-7600FC7ABBB7}" srcOrd="0" destOrd="0" parTransId="{5B3413F0-24DD-4D80-A73A-A74F7ECF001F}" sibTransId="{D5C45B51-7501-4736-9452-76876ACEFD39}"/>
    <dgm:cxn modelId="{DC0141F9-CA74-4B9E-A92B-66C1D31C9C86}" srcId="{D779D713-23C1-4C6A-91A6-8255CD37F33D}" destId="{C1D9983E-926E-48DC-92D4-1131E58A863A}" srcOrd="3" destOrd="0" parTransId="{B6139B12-51A8-4A08-93E9-7D8F01BF8A14}" sibTransId="{ED02EA9E-47AC-48DD-B15B-34B077A789A2}"/>
    <dgm:cxn modelId="{9A4B8272-0D7C-4480-9218-0F8C0183AE13}" srcId="{4D670F15-8379-4AD8-BDB0-E824ED8CD3CE}" destId="{4C83956D-0E7E-42C2-8999-31F10ADD4122}" srcOrd="0" destOrd="0" parTransId="{DE3DFC50-5DF5-4E4E-84C5-42A59C437954}" sibTransId="{C19F3D1E-C12F-4568-858A-AA9F1EE69C4D}"/>
    <dgm:cxn modelId="{AEF71FAD-75BB-4E10-B75F-DB3333D2D964}" type="presParOf" srcId="{DFA773E7-44D5-4AB5-98B5-C6160B26EA89}" destId="{91D09EC1-C475-40FB-ADE2-4B9A7BA219B2}" srcOrd="0" destOrd="0" presId="urn:microsoft.com/office/officeart/2005/8/layout/chevron2"/>
    <dgm:cxn modelId="{0A0A676D-A761-4090-A296-5A1FE1A5F9EB}" type="presParOf" srcId="{91D09EC1-C475-40FB-ADE2-4B9A7BA219B2}" destId="{D2012687-56AC-43FE-AF4A-35FCA85D7971}" srcOrd="0" destOrd="0" presId="urn:microsoft.com/office/officeart/2005/8/layout/chevron2"/>
    <dgm:cxn modelId="{4A927F23-690D-4C86-A667-F4C2BC6BCDAB}" type="presParOf" srcId="{91D09EC1-C475-40FB-ADE2-4B9A7BA219B2}" destId="{0E4E9B01-56C4-4A0F-ACB2-7A344554573B}" srcOrd="1" destOrd="0" presId="urn:microsoft.com/office/officeart/2005/8/layout/chevron2"/>
    <dgm:cxn modelId="{911335A3-0FA4-4624-A446-56396BFFE3E0}" type="presParOf" srcId="{DFA773E7-44D5-4AB5-98B5-C6160B26EA89}" destId="{BA312855-2814-4FE9-B981-6B31D954E20E}" srcOrd="1" destOrd="0" presId="urn:microsoft.com/office/officeart/2005/8/layout/chevron2"/>
    <dgm:cxn modelId="{FC25D2EF-81F8-4639-933A-6CADE4F662E9}" type="presParOf" srcId="{DFA773E7-44D5-4AB5-98B5-C6160B26EA89}" destId="{B39255FC-9001-4542-8EB7-774CD802FD3B}" srcOrd="2" destOrd="0" presId="urn:microsoft.com/office/officeart/2005/8/layout/chevron2"/>
    <dgm:cxn modelId="{A62B80CF-71A7-4E03-A965-B8A59742DBEA}" type="presParOf" srcId="{B39255FC-9001-4542-8EB7-774CD802FD3B}" destId="{1F100FA3-D8A8-4043-AB42-12D27DB4F44F}" srcOrd="0" destOrd="0" presId="urn:microsoft.com/office/officeart/2005/8/layout/chevron2"/>
    <dgm:cxn modelId="{DEBC6ABA-0B1A-45AA-8F73-D67F2C537182}" type="presParOf" srcId="{B39255FC-9001-4542-8EB7-774CD802FD3B}" destId="{2F06C64E-742F-4053-8FED-436E4DAD6980}" srcOrd="1" destOrd="0" presId="urn:microsoft.com/office/officeart/2005/8/layout/chevron2"/>
    <dgm:cxn modelId="{FB567EF5-23D8-4F04-9B62-8EE01BB57FAB}" type="presParOf" srcId="{DFA773E7-44D5-4AB5-98B5-C6160B26EA89}" destId="{E1A7555E-62AE-4390-9678-FAB07F87F671}" srcOrd="3" destOrd="0" presId="urn:microsoft.com/office/officeart/2005/8/layout/chevron2"/>
    <dgm:cxn modelId="{856C066D-E6FC-4E68-B703-339A639A4BC1}" type="presParOf" srcId="{DFA773E7-44D5-4AB5-98B5-C6160B26EA89}" destId="{98CF9101-85E5-466B-B969-B7040903885E}" srcOrd="4" destOrd="0" presId="urn:microsoft.com/office/officeart/2005/8/layout/chevron2"/>
    <dgm:cxn modelId="{8084522D-199A-487A-8AED-F4531CEE68B2}" type="presParOf" srcId="{98CF9101-85E5-466B-B969-B7040903885E}" destId="{5EE27DDE-801B-41A8-8E87-67D01FA7786B}" srcOrd="0" destOrd="0" presId="urn:microsoft.com/office/officeart/2005/8/layout/chevron2"/>
    <dgm:cxn modelId="{8B473F23-1CC5-4A67-BFB3-D8F03AB92141}" type="presParOf" srcId="{98CF9101-85E5-466B-B969-B7040903885E}" destId="{7DB257B0-B7F6-471C-8115-CC560B4AF89B}" srcOrd="1" destOrd="0" presId="urn:microsoft.com/office/officeart/2005/8/layout/chevron2"/>
    <dgm:cxn modelId="{7FBA750E-E0C0-4755-B38C-F3C40C979C32}" type="presParOf" srcId="{DFA773E7-44D5-4AB5-98B5-C6160B26EA89}" destId="{712DD541-3413-42ED-B752-87308166426A}" srcOrd="5" destOrd="0" presId="urn:microsoft.com/office/officeart/2005/8/layout/chevron2"/>
    <dgm:cxn modelId="{8DD5634E-9B9F-4F6C-B389-AF1C76F5308C}" type="presParOf" srcId="{DFA773E7-44D5-4AB5-98B5-C6160B26EA89}" destId="{A774984A-298A-4876-A2CF-68E09077150C}" srcOrd="6" destOrd="0" presId="urn:microsoft.com/office/officeart/2005/8/layout/chevron2"/>
    <dgm:cxn modelId="{C6389259-CD43-4E12-AF7D-7F9A662A7D69}" type="presParOf" srcId="{A774984A-298A-4876-A2CF-68E09077150C}" destId="{AB695737-B06E-4866-82B1-747CB5C29601}" srcOrd="0" destOrd="0" presId="urn:microsoft.com/office/officeart/2005/8/layout/chevron2"/>
    <dgm:cxn modelId="{F69B5B8B-82D3-49B0-9624-498264A5A7C1}" type="presParOf" srcId="{A774984A-298A-4876-A2CF-68E09077150C}" destId="{7F1043C2-2511-4BEB-8986-CF6B1C6DD81D}" srcOrd="1" destOrd="0" presId="urn:microsoft.com/office/officeart/2005/8/layout/chevron2"/>
    <dgm:cxn modelId="{E8AB9799-6B0D-4EB6-BB78-0035118D3FCF}" type="presParOf" srcId="{DFA773E7-44D5-4AB5-98B5-C6160B26EA89}" destId="{3B08F691-0680-47AB-880F-29BA9FF5C77F}" srcOrd="7" destOrd="0" presId="urn:microsoft.com/office/officeart/2005/8/layout/chevron2"/>
    <dgm:cxn modelId="{EE66F5D6-D48E-4B73-8065-19E9D8C4445B}" type="presParOf" srcId="{DFA773E7-44D5-4AB5-98B5-C6160B26EA89}" destId="{5EE5230E-FF4E-484D-9820-4C32A59A8914}" srcOrd="8" destOrd="0" presId="urn:microsoft.com/office/officeart/2005/8/layout/chevron2"/>
    <dgm:cxn modelId="{F634ACFD-E2FD-4AC1-AA88-42DB1E15FCEE}" type="presParOf" srcId="{5EE5230E-FF4E-484D-9820-4C32A59A8914}" destId="{AA191CF1-9D86-417F-97D4-B41AFB7606F7}" srcOrd="0" destOrd="0" presId="urn:microsoft.com/office/officeart/2005/8/layout/chevron2"/>
    <dgm:cxn modelId="{38F0C008-5D7F-441A-874E-463FBC220E67}" type="presParOf" srcId="{5EE5230E-FF4E-484D-9820-4C32A59A8914}" destId="{FFED0CA7-B202-4B22-9FB5-1C1B470449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5D87F6-07A0-4863-AE0E-F230FD33A80F}" type="doc">
      <dgm:prSet loTypeId="urn:microsoft.com/office/officeart/2009/3/layout/PlusandMinus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7E039-6B63-42B2-B2A6-CA1765C3383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 </a:t>
          </a:r>
        </a:p>
      </dgm:t>
    </dgm:pt>
    <dgm:pt modelId="{F912D430-71BF-4E75-96E9-FB2AB4AB1AF6}" type="par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A7AC73E-9958-470F-848C-E53182E425BC}" type="sib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594AC91-2CB8-4899-85BE-C4E80F897D39}">
      <dgm:prSet phldrT="[Text]" custT="1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B4DF76A2-DCB6-467C-81AF-2F66EED15BE7}" type="par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D9F7D4C-4C3C-457A-9E66-FA0C14BD9B5A}" type="sib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1546B0C-1873-4101-B9F1-B074DD7D231D}" type="pres">
      <dgm:prSet presAssocID="{5B5D87F6-07A0-4863-AE0E-F230FD33A80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9F2A-043A-4CF1-8BBC-CDB07368863A}" type="pres">
      <dgm:prSet presAssocID="{5B5D87F6-07A0-4863-AE0E-F230FD33A80F}" presName="Background" presStyleLbl="bgImgPlace1" presStyleIdx="0" presStyleCnt="1" custLinFactNeighborX="1893" custLinFactNeighborY="418"/>
      <dgm:spPr/>
    </dgm:pt>
    <dgm:pt modelId="{ACA5A3C2-4501-44E9-A7E4-51A1DCCF33ED}" type="pres">
      <dgm:prSet presAssocID="{5B5D87F6-07A0-4863-AE0E-F230FD33A80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7844E-CD64-4D1C-B08C-3EBC138B7A2B}" type="pres">
      <dgm:prSet presAssocID="{5B5D87F6-07A0-4863-AE0E-F230FD33A80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A43D9-B41D-4B06-B656-4D1C40E4BAA6}" type="pres">
      <dgm:prSet presAssocID="{5B5D87F6-07A0-4863-AE0E-F230FD33A80F}" presName="Plus" presStyleLbl="alignNode1" presStyleIdx="0" presStyleCnt="2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4F579154-C094-46EF-AECB-D0FCFEED5A52}" type="pres">
      <dgm:prSet presAssocID="{5B5D87F6-07A0-4863-AE0E-F230FD33A80F}" presName="Minus" presStyleLbl="alignNode1" presStyleIdx="1" presStyleCnt="2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ED2E672-AC4E-4E8D-86EB-593C630AEAA2}" type="pres">
      <dgm:prSet presAssocID="{5B5D87F6-07A0-4863-AE0E-F230FD33A80F}" presName="Divider" presStyleLbl="parChTrans1D1" presStyleIdx="0" presStyleCnt="1"/>
      <dgm:spPr/>
    </dgm:pt>
  </dgm:ptLst>
  <dgm:cxnLst>
    <dgm:cxn modelId="{1E3E9297-884F-4B96-8CC9-10EB7B929966}" srcId="{5B5D87F6-07A0-4863-AE0E-F230FD33A80F}" destId="{B594AC91-2CB8-4899-85BE-C4E80F897D39}" srcOrd="1" destOrd="0" parTransId="{B4DF76A2-DCB6-467C-81AF-2F66EED15BE7}" sibTransId="{9D9F7D4C-4C3C-457A-9E66-FA0C14BD9B5A}"/>
    <dgm:cxn modelId="{BC6E2AC4-3FBA-4CE2-8E55-1B81B1DCD143}" type="presOf" srcId="{4387E039-6B63-42B2-B2A6-CA1765C33836}" destId="{ACA5A3C2-4501-44E9-A7E4-51A1DCCF33ED}" srcOrd="0" destOrd="0" presId="urn:microsoft.com/office/officeart/2009/3/layout/PlusandMinus"/>
    <dgm:cxn modelId="{1527F492-851C-47ED-8102-25C33ED5362E}" srcId="{5B5D87F6-07A0-4863-AE0E-F230FD33A80F}" destId="{4387E039-6B63-42B2-B2A6-CA1765C33836}" srcOrd="0" destOrd="0" parTransId="{F912D430-71BF-4E75-96E9-FB2AB4AB1AF6}" sibTransId="{7A7AC73E-9958-470F-848C-E53182E425BC}"/>
    <dgm:cxn modelId="{9C8BF1A9-15E5-4559-B569-FAEAAF226B47}" type="presOf" srcId="{5B5D87F6-07A0-4863-AE0E-F230FD33A80F}" destId="{21546B0C-1873-4101-B9F1-B074DD7D231D}" srcOrd="0" destOrd="0" presId="urn:microsoft.com/office/officeart/2009/3/layout/PlusandMinus"/>
    <dgm:cxn modelId="{50A2CEB9-569A-4EC3-81BF-7763A2615D83}" type="presOf" srcId="{B594AC91-2CB8-4899-85BE-C4E80F897D39}" destId="{A177844E-CD64-4D1C-B08C-3EBC138B7A2B}" srcOrd="0" destOrd="0" presId="urn:microsoft.com/office/officeart/2009/3/layout/PlusandMinus"/>
    <dgm:cxn modelId="{6650F97C-65AC-4E7E-B513-E2E39AE3BBD9}" type="presParOf" srcId="{21546B0C-1873-4101-B9F1-B074DD7D231D}" destId="{73C19F2A-043A-4CF1-8BBC-CDB07368863A}" srcOrd="0" destOrd="0" presId="urn:microsoft.com/office/officeart/2009/3/layout/PlusandMinus"/>
    <dgm:cxn modelId="{B1477A35-9D4D-4188-9561-6EC5CCFEFE6B}" type="presParOf" srcId="{21546B0C-1873-4101-B9F1-B074DD7D231D}" destId="{ACA5A3C2-4501-44E9-A7E4-51A1DCCF33ED}" srcOrd="1" destOrd="0" presId="urn:microsoft.com/office/officeart/2009/3/layout/PlusandMinus"/>
    <dgm:cxn modelId="{4CB35F9C-3220-4ADF-A00F-B67701B29674}" type="presParOf" srcId="{21546B0C-1873-4101-B9F1-B074DD7D231D}" destId="{A177844E-CD64-4D1C-B08C-3EBC138B7A2B}" srcOrd="2" destOrd="0" presId="urn:microsoft.com/office/officeart/2009/3/layout/PlusandMinus"/>
    <dgm:cxn modelId="{5E5505FC-F570-4766-8216-808977F49017}" type="presParOf" srcId="{21546B0C-1873-4101-B9F1-B074DD7D231D}" destId="{319A43D9-B41D-4B06-B656-4D1C40E4BAA6}" srcOrd="3" destOrd="0" presId="urn:microsoft.com/office/officeart/2009/3/layout/PlusandMinus"/>
    <dgm:cxn modelId="{99DB03E0-11F0-4F57-87E1-D51B9B798218}" type="presParOf" srcId="{21546B0C-1873-4101-B9F1-B074DD7D231D}" destId="{4F579154-C094-46EF-AECB-D0FCFEED5A52}" srcOrd="4" destOrd="0" presId="urn:microsoft.com/office/officeart/2009/3/layout/PlusandMinus"/>
    <dgm:cxn modelId="{4E2509C9-546D-4AEF-8551-D0A8BF2C09DD}" type="presParOf" srcId="{21546B0C-1873-4101-B9F1-B074DD7D231D}" destId="{6ED2E672-AC4E-4E8D-86EB-593C630AEAA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DE983F-AF55-4E71-8348-979167738310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33DB9-543F-48A5-9F9D-D57AF425BF5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FB455C1-743F-4EA3-8E7C-C73C6FB83BAA}" type="parTrans" cxnId="{A992F07A-685B-4EE1-A7C6-5B2ADC2E6E1E}">
      <dgm:prSet/>
      <dgm:spPr/>
      <dgm:t>
        <a:bodyPr/>
        <a:lstStyle/>
        <a:p>
          <a:endParaRPr lang="en-US"/>
        </a:p>
      </dgm:t>
    </dgm:pt>
    <dgm:pt modelId="{A32D7995-12E7-4508-9CF6-13F682327B01}" type="sibTrans" cxnId="{A992F07A-685B-4EE1-A7C6-5B2ADC2E6E1E}">
      <dgm:prSet/>
      <dgm:spPr/>
      <dgm:t>
        <a:bodyPr/>
        <a:lstStyle/>
        <a:p>
          <a:endParaRPr lang="en-US"/>
        </a:p>
      </dgm:t>
    </dgm:pt>
    <dgm:pt modelId="{13C97646-8708-46B1-B2AA-93C9683873B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35F9449-85A2-4D7F-834D-787FAECF5694}" type="parTrans" cxnId="{2B1C0AE9-5313-4E3A-BFA1-97445635036D}">
      <dgm:prSet/>
      <dgm:spPr/>
      <dgm:t>
        <a:bodyPr/>
        <a:lstStyle/>
        <a:p>
          <a:endParaRPr lang="en-US"/>
        </a:p>
      </dgm:t>
    </dgm:pt>
    <dgm:pt modelId="{652DB16F-50EF-4DCE-ABCC-FD44DF587A11}" type="sibTrans" cxnId="{2B1C0AE9-5313-4E3A-BFA1-97445635036D}">
      <dgm:prSet/>
      <dgm:spPr/>
      <dgm:t>
        <a:bodyPr/>
        <a:lstStyle/>
        <a:p>
          <a:endParaRPr lang="en-US"/>
        </a:p>
      </dgm:t>
    </dgm:pt>
    <dgm:pt modelId="{980A0573-46B0-425D-974B-4732233C390E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003EB2D9-844E-433E-B189-8EB399FF1BD2}" type="parTrans" cxnId="{57929FF8-26C2-4C72-B8D4-F92397B21E31}">
      <dgm:prSet/>
      <dgm:spPr/>
      <dgm:t>
        <a:bodyPr/>
        <a:lstStyle/>
        <a:p>
          <a:endParaRPr lang="en-US"/>
        </a:p>
      </dgm:t>
    </dgm:pt>
    <dgm:pt modelId="{C3FACFD6-8396-496B-A405-349546F9CF91}" type="sibTrans" cxnId="{57929FF8-26C2-4C72-B8D4-F92397B21E31}">
      <dgm:prSet/>
      <dgm:spPr/>
      <dgm:t>
        <a:bodyPr/>
        <a:lstStyle/>
        <a:p>
          <a:endParaRPr lang="en-US"/>
        </a:p>
      </dgm:t>
    </dgm:pt>
    <dgm:pt modelId="{D99E0B30-C44F-4F50-9D95-90C1211200DC}">
      <dgm:prSet phldrT="[Text]"/>
      <dgm:spPr/>
      <dgm:t>
        <a:bodyPr/>
        <a:lstStyle/>
        <a:p>
          <a:endParaRPr lang="en-US" dirty="0"/>
        </a:p>
      </dgm:t>
    </dgm:pt>
    <dgm:pt modelId="{5C2EF094-8C94-4282-8A8F-16BD1F7114D5}" type="parTrans" cxnId="{B4ED1E42-8024-4A4D-90CC-80D1D939FEE0}">
      <dgm:prSet/>
      <dgm:spPr/>
      <dgm:t>
        <a:bodyPr/>
        <a:lstStyle/>
        <a:p>
          <a:endParaRPr lang="en-US"/>
        </a:p>
      </dgm:t>
    </dgm:pt>
    <dgm:pt modelId="{F90D3C83-14C0-476B-8B27-16A15F3314CD}" type="sibTrans" cxnId="{B4ED1E42-8024-4A4D-90CC-80D1D939FEE0}">
      <dgm:prSet/>
      <dgm:spPr/>
      <dgm:t>
        <a:bodyPr/>
        <a:lstStyle/>
        <a:p>
          <a:endParaRPr lang="en-US"/>
        </a:p>
      </dgm:t>
    </dgm:pt>
    <dgm:pt modelId="{ED5AAA75-7E15-4412-836D-095D2D45BD2D}">
      <dgm:prSet phldrT="[Text]"/>
      <dgm:spPr/>
      <dgm:t>
        <a:bodyPr/>
        <a:lstStyle/>
        <a:p>
          <a:endParaRPr lang="en-US" dirty="0"/>
        </a:p>
      </dgm:t>
    </dgm:pt>
    <dgm:pt modelId="{23ED9061-61C7-40AE-BC5E-063F8DE54C23}" type="parTrans" cxnId="{BE4AE2AE-3E0C-49F3-A6A5-800D11C8B0E2}">
      <dgm:prSet/>
      <dgm:spPr/>
      <dgm:t>
        <a:bodyPr/>
        <a:lstStyle/>
        <a:p>
          <a:endParaRPr lang="en-US"/>
        </a:p>
      </dgm:t>
    </dgm:pt>
    <dgm:pt modelId="{3F321586-36F0-4552-A9F8-651326910A7E}" type="sibTrans" cxnId="{BE4AE2AE-3E0C-49F3-A6A5-800D11C8B0E2}">
      <dgm:prSet/>
      <dgm:spPr/>
      <dgm:t>
        <a:bodyPr/>
        <a:lstStyle/>
        <a:p>
          <a:endParaRPr lang="en-US"/>
        </a:p>
      </dgm:t>
    </dgm:pt>
    <dgm:pt modelId="{E686E004-1AEA-4638-994D-87AD8EBF3C6B}">
      <dgm:prSet phldrT="[Text]"/>
      <dgm:spPr/>
      <dgm:t>
        <a:bodyPr/>
        <a:lstStyle/>
        <a:p>
          <a:endParaRPr lang="en-US" dirty="0"/>
        </a:p>
      </dgm:t>
    </dgm:pt>
    <dgm:pt modelId="{961AA8F6-1909-47B5-848E-DC68BDBE25E1}" type="parTrans" cxnId="{A92C6AC8-DA6D-4EC6-AD7D-0F198D7EA3EA}">
      <dgm:prSet/>
      <dgm:spPr/>
      <dgm:t>
        <a:bodyPr/>
        <a:lstStyle/>
        <a:p>
          <a:endParaRPr lang="en-US"/>
        </a:p>
      </dgm:t>
    </dgm:pt>
    <dgm:pt modelId="{71ACA830-29DA-4572-B808-4BC26A701CB3}" type="sibTrans" cxnId="{A92C6AC8-DA6D-4EC6-AD7D-0F198D7EA3EA}">
      <dgm:prSet/>
      <dgm:spPr/>
      <dgm:t>
        <a:bodyPr/>
        <a:lstStyle/>
        <a:p>
          <a:endParaRPr lang="en-US"/>
        </a:p>
      </dgm:t>
    </dgm:pt>
    <dgm:pt modelId="{2594A675-1CEC-4C60-AA5B-71CEC93BE636}">
      <dgm:prSet phldrT="[Text]"/>
      <dgm:spPr/>
      <dgm:t>
        <a:bodyPr/>
        <a:lstStyle/>
        <a:p>
          <a:endParaRPr lang="en-US" dirty="0"/>
        </a:p>
      </dgm:t>
    </dgm:pt>
    <dgm:pt modelId="{EB552550-E813-45C6-979E-933B11ACAF8F}" type="parTrans" cxnId="{1CEED06C-7B12-4823-9FFD-EF580B0CA925}">
      <dgm:prSet/>
      <dgm:spPr/>
      <dgm:t>
        <a:bodyPr/>
        <a:lstStyle/>
        <a:p>
          <a:endParaRPr lang="en-US"/>
        </a:p>
      </dgm:t>
    </dgm:pt>
    <dgm:pt modelId="{DB3152A2-6E45-425A-939A-2DD1601DD746}" type="sibTrans" cxnId="{1CEED06C-7B12-4823-9FFD-EF580B0CA925}">
      <dgm:prSet/>
      <dgm:spPr/>
      <dgm:t>
        <a:bodyPr/>
        <a:lstStyle/>
        <a:p>
          <a:endParaRPr lang="en-US"/>
        </a:p>
      </dgm:t>
    </dgm:pt>
    <dgm:pt modelId="{088DB96B-1543-445F-B3E5-DAA19959FBBC}">
      <dgm:prSet phldrT="[Text]"/>
      <dgm:spPr/>
      <dgm:t>
        <a:bodyPr/>
        <a:lstStyle/>
        <a:p>
          <a:endParaRPr lang="en-US" dirty="0"/>
        </a:p>
      </dgm:t>
    </dgm:pt>
    <dgm:pt modelId="{26C4157D-6465-4357-ABE8-9D162C963FBB}" type="parTrans" cxnId="{C247B389-7895-4E77-9AAA-5F8D6380868E}">
      <dgm:prSet/>
      <dgm:spPr/>
      <dgm:t>
        <a:bodyPr/>
        <a:lstStyle/>
        <a:p>
          <a:endParaRPr lang="en-US"/>
        </a:p>
      </dgm:t>
    </dgm:pt>
    <dgm:pt modelId="{E116F7AF-D627-42B6-9196-9082C197801E}" type="sibTrans" cxnId="{C247B389-7895-4E77-9AAA-5F8D6380868E}">
      <dgm:prSet/>
      <dgm:spPr/>
      <dgm:t>
        <a:bodyPr/>
        <a:lstStyle/>
        <a:p>
          <a:endParaRPr lang="en-US"/>
        </a:p>
      </dgm:t>
    </dgm:pt>
    <dgm:pt modelId="{D42E3144-279D-4C68-99C7-71D5DD0B5A08}">
      <dgm:prSet phldrT="[Text]"/>
      <dgm:spPr/>
      <dgm:t>
        <a:bodyPr/>
        <a:lstStyle/>
        <a:p>
          <a:endParaRPr lang="en-US" dirty="0"/>
        </a:p>
      </dgm:t>
    </dgm:pt>
    <dgm:pt modelId="{048F5156-90DB-4CA9-ADBA-E436B4FEC137}" type="parTrans" cxnId="{4E55D74D-F087-4619-83E4-6690598C167B}">
      <dgm:prSet/>
      <dgm:spPr/>
      <dgm:t>
        <a:bodyPr/>
        <a:lstStyle/>
        <a:p>
          <a:endParaRPr lang="en-US"/>
        </a:p>
      </dgm:t>
    </dgm:pt>
    <dgm:pt modelId="{CBE7EE73-7FE4-474E-A721-02F8A4DE057A}" type="sibTrans" cxnId="{4E55D74D-F087-4619-83E4-6690598C167B}">
      <dgm:prSet/>
      <dgm:spPr/>
      <dgm:t>
        <a:bodyPr/>
        <a:lstStyle/>
        <a:p>
          <a:endParaRPr lang="en-US"/>
        </a:p>
      </dgm:t>
    </dgm:pt>
    <dgm:pt modelId="{0B39F551-86C8-46B7-BFFB-2A5A804F6B33}">
      <dgm:prSet phldrT="[Text]"/>
      <dgm:spPr/>
      <dgm:t>
        <a:bodyPr/>
        <a:lstStyle/>
        <a:p>
          <a:endParaRPr lang="en-US" dirty="0"/>
        </a:p>
      </dgm:t>
    </dgm:pt>
    <dgm:pt modelId="{0480866E-0D21-4ADE-9F8E-526E229B58CB}" type="parTrans" cxnId="{09CBED71-1595-48AA-9277-4017B1903059}">
      <dgm:prSet/>
      <dgm:spPr/>
      <dgm:t>
        <a:bodyPr/>
        <a:lstStyle/>
        <a:p>
          <a:endParaRPr lang="en-US"/>
        </a:p>
      </dgm:t>
    </dgm:pt>
    <dgm:pt modelId="{36A99F3A-4109-4298-A762-F982BA889CBA}" type="sibTrans" cxnId="{09CBED71-1595-48AA-9277-4017B1903059}">
      <dgm:prSet/>
      <dgm:spPr/>
      <dgm:t>
        <a:bodyPr/>
        <a:lstStyle/>
        <a:p>
          <a:endParaRPr lang="en-US"/>
        </a:p>
      </dgm:t>
    </dgm:pt>
    <dgm:pt modelId="{E8A36C3B-9191-4B0B-965E-211A5B392C3B}">
      <dgm:prSet phldrT="[Text]"/>
      <dgm:spPr/>
      <dgm:t>
        <a:bodyPr/>
        <a:lstStyle/>
        <a:p>
          <a:endParaRPr lang="en-US" dirty="0"/>
        </a:p>
      </dgm:t>
    </dgm:pt>
    <dgm:pt modelId="{2BCA73BA-1863-46E7-BA3C-A3C4B0F37F4B}" type="parTrans" cxnId="{C462BED4-199A-4EB5-A8F5-E1A71FAE6200}">
      <dgm:prSet/>
      <dgm:spPr/>
      <dgm:t>
        <a:bodyPr/>
        <a:lstStyle/>
        <a:p>
          <a:endParaRPr lang="en-US"/>
        </a:p>
      </dgm:t>
    </dgm:pt>
    <dgm:pt modelId="{4870B839-C59E-4422-9067-8D849DF0DF67}" type="sibTrans" cxnId="{C462BED4-199A-4EB5-A8F5-E1A71FAE6200}">
      <dgm:prSet/>
      <dgm:spPr/>
      <dgm:t>
        <a:bodyPr/>
        <a:lstStyle/>
        <a:p>
          <a:endParaRPr lang="en-US"/>
        </a:p>
      </dgm:t>
    </dgm:pt>
    <dgm:pt modelId="{E60C5906-E915-4145-A1D0-D3695FDB2826}">
      <dgm:prSet phldrT="[Text]"/>
      <dgm:spPr/>
      <dgm:t>
        <a:bodyPr/>
        <a:lstStyle/>
        <a:p>
          <a:endParaRPr lang="en-US" dirty="0"/>
        </a:p>
      </dgm:t>
    </dgm:pt>
    <dgm:pt modelId="{71A4A307-FCC4-4555-8C23-DBE4ADA6624C}" type="parTrans" cxnId="{D822F1CF-5F7F-4C02-B9D5-6EA1B858BA6E}">
      <dgm:prSet/>
      <dgm:spPr/>
      <dgm:t>
        <a:bodyPr/>
        <a:lstStyle/>
        <a:p>
          <a:endParaRPr lang="en-US"/>
        </a:p>
      </dgm:t>
    </dgm:pt>
    <dgm:pt modelId="{69C6FDDF-4119-4FAD-A11B-6203748D008F}" type="sibTrans" cxnId="{D822F1CF-5F7F-4C02-B9D5-6EA1B858BA6E}">
      <dgm:prSet/>
      <dgm:spPr/>
      <dgm:t>
        <a:bodyPr/>
        <a:lstStyle/>
        <a:p>
          <a:endParaRPr lang="en-US"/>
        </a:p>
      </dgm:t>
    </dgm:pt>
    <dgm:pt modelId="{CCF6AE90-CED7-47DA-96BD-FF7868123E6E}" type="pres">
      <dgm:prSet presAssocID="{2ADE983F-AF55-4E71-8348-9791677383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2CA2D-6C81-4E46-8BEA-5B70AF336FB8}" type="pres">
      <dgm:prSet presAssocID="{1DF33DB9-543F-48A5-9F9D-D57AF425BF57}" presName="compNode" presStyleCnt="0"/>
      <dgm:spPr/>
    </dgm:pt>
    <dgm:pt modelId="{6F72C830-02B0-4DC8-BBB0-3BD681190D07}" type="pres">
      <dgm:prSet presAssocID="{1DF33DB9-543F-48A5-9F9D-D57AF425BF57}" presName="pictRect" presStyleLbl="node1" presStyleIdx="0" presStyleCnt="1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73C110E-41C1-4221-A208-8BB993935EDB}" type="pres">
      <dgm:prSet presAssocID="{1DF33DB9-543F-48A5-9F9D-D57AF425BF57}" presName="textRect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05DE-DACC-4210-BEC4-5EE9847D2379}" type="pres">
      <dgm:prSet presAssocID="{A32D7995-12E7-4508-9CF6-13F682327B0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F4EB498-DB72-440C-A380-06FB1E2A0C4A}" type="pres">
      <dgm:prSet presAssocID="{13C97646-8708-46B1-B2AA-93C9683873BA}" presName="compNode" presStyleCnt="0"/>
      <dgm:spPr/>
    </dgm:pt>
    <dgm:pt modelId="{FC3DCFD4-BE83-44FA-8025-10E8123E946D}" type="pres">
      <dgm:prSet presAssocID="{13C97646-8708-46B1-B2AA-93C9683873BA}" presName="pictRect" presStyleLbl="node1" presStyleIdx="1" presStyleCnt="1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882619E-4F9D-43A6-8541-0D37654DA9DA}" type="pres">
      <dgm:prSet presAssocID="{13C97646-8708-46B1-B2AA-93C9683873BA}" presName="textRect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2EFAB-1FB3-4B82-953E-9B56BA21B8B8}" type="pres">
      <dgm:prSet presAssocID="{652DB16F-50EF-4DCE-ABCC-FD44DF587A1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EDB1E7-A550-42B9-B0F6-605C8C12FA0D}" type="pres">
      <dgm:prSet presAssocID="{980A0573-46B0-425D-974B-4732233C390E}" presName="compNode" presStyleCnt="0"/>
      <dgm:spPr/>
    </dgm:pt>
    <dgm:pt modelId="{65D8AAA8-D174-4852-A0E5-5F458607BBDB}" type="pres">
      <dgm:prSet presAssocID="{980A0573-46B0-425D-974B-4732233C390E}" presName="pictRect" presStyleLbl="node1" presStyleIdx="2" presStyleCnt="1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69DDF5-9887-48B6-9196-13283E6C4432}" type="pres">
      <dgm:prSet presAssocID="{980A0573-46B0-425D-974B-4732233C390E}" presName="textRect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EE960-4B3E-4DF6-870B-192F572A4630}" type="pres">
      <dgm:prSet presAssocID="{C3FACFD6-8396-496B-A405-349546F9CF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E90045-8F34-4ACB-A307-68B2ED2AC60A}" type="pres">
      <dgm:prSet presAssocID="{ED5AAA75-7E15-4412-836D-095D2D45BD2D}" presName="compNode" presStyleCnt="0"/>
      <dgm:spPr/>
    </dgm:pt>
    <dgm:pt modelId="{9B57D5D9-BA99-432E-B0CE-D576749DEF6F}" type="pres">
      <dgm:prSet presAssocID="{ED5AAA75-7E15-4412-836D-095D2D45BD2D}" presName="pictRect" presStyleLbl="node1" presStyleIdx="3" presStyleCnt="1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B8DB52C-CF3B-4E59-81F9-0F13FC4DFB1B}" type="pres">
      <dgm:prSet presAssocID="{ED5AAA75-7E15-4412-836D-095D2D45BD2D}" presName="textRect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E6D95-3B54-4AA2-9952-7F32C02A6201}" type="pres">
      <dgm:prSet presAssocID="{3F321586-36F0-4552-A9F8-651326910A7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C4ACA3F-57CD-4400-A3F0-DED868761208}" type="pres">
      <dgm:prSet presAssocID="{E686E004-1AEA-4638-994D-87AD8EBF3C6B}" presName="compNode" presStyleCnt="0"/>
      <dgm:spPr/>
    </dgm:pt>
    <dgm:pt modelId="{43D16F40-5E33-4CA4-A309-415A4AFB281A}" type="pres">
      <dgm:prSet presAssocID="{E686E004-1AEA-4638-994D-87AD8EBF3C6B}" presName="pictRect" presStyleLbl="node1" presStyleIdx="4" presStyleCnt="12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52340DEF-1578-4CC0-86A7-FE5D030EC1F3}" type="pres">
      <dgm:prSet presAssocID="{E686E004-1AEA-4638-994D-87AD8EBF3C6B}" presName="textRect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74C9E-D793-473C-9558-5949B5BE3931}" type="pres">
      <dgm:prSet presAssocID="{71ACA830-29DA-4572-B808-4BC26A701CB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3AC5819-79B3-4E13-B6A5-40E159BCD3D0}" type="pres">
      <dgm:prSet presAssocID="{2594A675-1CEC-4C60-AA5B-71CEC93BE636}" presName="compNode" presStyleCnt="0"/>
      <dgm:spPr/>
    </dgm:pt>
    <dgm:pt modelId="{BCED213A-7198-452B-B19A-1AA2D3ECA8BC}" type="pres">
      <dgm:prSet presAssocID="{2594A675-1CEC-4C60-AA5B-71CEC93BE636}" presName="pictRect" presStyleLbl="node1" presStyleIdx="5" presStyleCnt="12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049F3451-1EB4-4BAB-B60A-5FEE71B08888}" type="pres">
      <dgm:prSet presAssocID="{2594A675-1CEC-4C60-AA5B-71CEC93BE636}" presName="textRect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C6075-0778-494A-B43B-A959C76D2E85}" type="pres">
      <dgm:prSet presAssocID="{DB3152A2-6E45-425A-939A-2DD1601DD74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7CE8AB-2E79-4E3D-82B0-8DC992BA3573}" type="pres">
      <dgm:prSet presAssocID="{088DB96B-1543-445F-B3E5-DAA19959FBBC}" presName="compNode" presStyleCnt="0"/>
      <dgm:spPr/>
    </dgm:pt>
    <dgm:pt modelId="{5E4AF04B-E8E7-44A6-91B6-1061A388537E}" type="pres">
      <dgm:prSet presAssocID="{088DB96B-1543-445F-B3E5-DAA19959FBBC}" presName="pictRect" presStyleLbl="node1" presStyleIdx="6" presStyleCnt="12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4DB34825-00DF-4816-8947-8F093CA8A480}" type="pres">
      <dgm:prSet presAssocID="{088DB96B-1543-445F-B3E5-DAA19959FBBC}" presName="textRect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5C1DB-7A95-4F6A-A9D9-27D7C003231B}" type="pres">
      <dgm:prSet presAssocID="{E116F7AF-D627-42B6-9196-9082C197801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BEDCF2-9EAC-420F-A7AB-64256EE53B9F}" type="pres">
      <dgm:prSet presAssocID="{D42E3144-279D-4C68-99C7-71D5DD0B5A08}" presName="compNode" presStyleCnt="0"/>
      <dgm:spPr/>
    </dgm:pt>
    <dgm:pt modelId="{FD68D423-9DB7-417B-BEBE-1943F985AA46}" type="pres">
      <dgm:prSet presAssocID="{D42E3144-279D-4C68-99C7-71D5DD0B5A08}" presName="pictRect" presStyleLbl="node1" presStyleIdx="7" presStyleCnt="12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BA8DDF71-EF81-48DA-870A-17372365162C}" type="pres">
      <dgm:prSet presAssocID="{D42E3144-279D-4C68-99C7-71D5DD0B5A08}" presName="textRect" presStyleLbl="revTx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32E61-5452-4443-86B5-FCFB6689B8E8}" type="pres">
      <dgm:prSet presAssocID="{CBE7EE73-7FE4-474E-A721-02F8A4DE05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0F63E93-AE3D-400D-BDC9-2067CC7FC179}" type="pres">
      <dgm:prSet presAssocID="{0B39F551-86C8-46B7-BFFB-2A5A804F6B33}" presName="compNode" presStyleCnt="0"/>
      <dgm:spPr/>
    </dgm:pt>
    <dgm:pt modelId="{3F80E4E7-DD89-43CF-B3AC-E931C8C228F5}" type="pres">
      <dgm:prSet presAssocID="{0B39F551-86C8-46B7-BFFB-2A5A804F6B33}" presName="pictRect" presStyleLbl="node1" presStyleIdx="8" presStyleCnt="12"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</dgm:pt>
    <dgm:pt modelId="{84A0E667-FCCB-4D25-80D4-279644BDDB85}" type="pres">
      <dgm:prSet presAssocID="{0B39F551-86C8-46B7-BFFB-2A5A804F6B33}" presName="textRect" presStyleLbl="revTx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59E1-2131-40EC-B487-E29F3ABC6539}" type="pres">
      <dgm:prSet presAssocID="{36A99F3A-4109-4298-A762-F982BA889C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D0ED90E-6448-45BE-822A-E6DB7A856432}" type="pres">
      <dgm:prSet presAssocID="{E8A36C3B-9191-4B0B-965E-211A5B392C3B}" presName="compNode" presStyleCnt="0"/>
      <dgm:spPr/>
    </dgm:pt>
    <dgm:pt modelId="{83B3843F-0B9E-4E7F-B13E-3FCCB9445418}" type="pres">
      <dgm:prSet presAssocID="{E8A36C3B-9191-4B0B-965E-211A5B392C3B}" presName="pictRect" presStyleLbl="node1" presStyleIdx="9" presStyleCnt="12"/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</dgm:pt>
    <dgm:pt modelId="{D88BA2BD-3564-493C-88F7-D761BCE21E06}" type="pres">
      <dgm:prSet presAssocID="{E8A36C3B-9191-4B0B-965E-211A5B392C3B}" presName="textRect" presStyleLbl="revTx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99EF-D56F-48DA-A8B2-8D1094D2F055}" type="pres">
      <dgm:prSet presAssocID="{4870B839-C59E-4422-9067-8D849DF0DF6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F1C044D-E824-4181-8DB5-B43DAE04A8B8}" type="pres">
      <dgm:prSet presAssocID="{E60C5906-E915-4145-A1D0-D3695FDB2826}" presName="compNode" presStyleCnt="0"/>
      <dgm:spPr/>
    </dgm:pt>
    <dgm:pt modelId="{63319770-CBDB-4D5C-A1BC-BCD5E7DB2055}" type="pres">
      <dgm:prSet presAssocID="{E60C5906-E915-4145-A1D0-D3695FDB2826}" presName="pictRect" presStyleLbl="node1" presStyleIdx="10" presStyleCnt="12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5B077D-EB2D-4C97-8EB7-973129123C72}" type="pres">
      <dgm:prSet presAssocID="{E60C5906-E915-4145-A1D0-D3695FDB2826}" presName="textRect" presStyleLbl="revTx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2A840-8FAC-4166-9D08-85FD1376AD3C}" type="pres">
      <dgm:prSet presAssocID="{69C6FDDF-4119-4FAD-A11B-6203748D00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75E08AA-94B5-48F6-A370-A6211221A40D}" type="pres">
      <dgm:prSet presAssocID="{D99E0B30-C44F-4F50-9D95-90C1211200DC}" presName="compNode" presStyleCnt="0"/>
      <dgm:spPr/>
    </dgm:pt>
    <dgm:pt modelId="{C54D3BC6-BA16-4F44-A634-13907DBC6380}" type="pres">
      <dgm:prSet presAssocID="{D99E0B30-C44F-4F50-9D95-90C1211200DC}" presName="pictRect" presStyleLbl="node1" presStyleIdx="11" presStyleCnt="12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F89C-1405-4996-8E0D-FFEC710AAA48}" type="pres">
      <dgm:prSet presAssocID="{D99E0B30-C44F-4F50-9D95-90C1211200DC}" presName="textRect" presStyleLbl="revTx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85E03-EAAF-4811-8555-E82C1F01A08B}" type="presOf" srcId="{13C97646-8708-46B1-B2AA-93C9683873BA}" destId="{5882619E-4F9D-43A6-8541-0D37654DA9DA}" srcOrd="0" destOrd="0" presId="urn:microsoft.com/office/officeart/2005/8/layout/pList1"/>
    <dgm:cxn modelId="{8E46CDF2-80FB-4AB2-8F1A-E4D0D2DB88D0}" type="presOf" srcId="{3F321586-36F0-4552-A9F8-651326910A7E}" destId="{04CE6D95-3B54-4AA2-9952-7F32C02A6201}" srcOrd="0" destOrd="0" presId="urn:microsoft.com/office/officeart/2005/8/layout/pList1"/>
    <dgm:cxn modelId="{10F982AA-8642-4D99-8B1F-867372E356C9}" type="presOf" srcId="{0B39F551-86C8-46B7-BFFB-2A5A804F6B33}" destId="{84A0E667-FCCB-4D25-80D4-279644BDDB85}" srcOrd="0" destOrd="0" presId="urn:microsoft.com/office/officeart/2005/8/layout/pList1"/>
    <dgm:cxn modelId="{BFE046F9-C628-480B-BAB6-42A70D308C1B}" type="presOf" srcId="{CBE7EE73-7FE4-474E-A721-02F8A4DE057A}" destId="{2E432E61-5452-4443-86B5-FCFB6689B8E8}" srcOrd="0" destOrd="0" presId="urn:microsoft.com/office/officeart/2005/8/layout/pList1"/>
    <dgm:cxn modelId="{6B5147DA-F6E2-494A-A27B-DFA6E12C8027}" type="presOf" srcId="{C3FACFD6-8396-496B-A405-349546F9CF91}" destId="{922EE960-4B3E-4DF6-870B-192F572A4630}" srcOrd="0" destOrd="0" presId="urn:microsoft.com/office/officeart/2005/8/layout/pList1"/>
    <dgm:cxn modelId="{B3054A19-7D7F-46E9-A7DC-6A788751A0E1}" type="presOf" srcId="{71ACA830-29DA-4572-B808-4BC26A701CB3}" destId="{BD374C9E-D793-473C-9558-5949B5BE3931}" srcOrd="0" destOrd="0" presId="urn:microsoft.com/office/officeart/2005/8/layout/pList1"/>
    <dgm:cxn modelId="{A92C6AC8-DA6D-4EC6-AD7D-0F198D7EA3EA}" srcId="{2ADE983F-AF55-4E71-8348-979167738310}" destId="{E686E004-1AEA-4638-994D-87AD8EBF3C6B}" srcOrd="4" destOrd="0" parTransId="{961AA8F6-1909-47B5-848E-DC68BDBE25E1}" sibTransId="{71ACA830-29DA-4572-B808-4BC26A701CB3}"/>
    <dgm:cxn modelId="{2E9F275F-9566-4D42-9226-69CF5561C471}" type="presOf" srcId="{D99E0B30-C44F-4F50-9D95-90C1211200DC}" destId="{4686F89C-1405-4996-8E0D-FFEC710AAA48}" srcOrd="0" destOrd="0" presId="urn:microsoft.com/office/officeart/2005/8/layout/pList1"/>
    <dgm:cxn modelId="{7235762E-D5D0-44F1-9845-E0ABA4A8BE4F}" type="presOf" srcId="{088DB96B-1543-445F-B3E5-DAA19959FBBC}" destId="{4DB34825-00DF-4816-8947-8F093CA8A480}" srcOrd="0" destOrd="0" presId="urn:microsoft.com/office/officeart/2005/8/layout/pList1"/>
    <dgm:cxn modelId="{2B1C0AE9-5313-4E3A-BFA1-97445635036D}" srcId="{2ADE983F-AF55-4E71-8348-979167738310}" destId="{13C97646-8708-46B1-B2AA-93C9683873BA}" srcOrd="1" destOrd="0" parTransId="{B35F9449-85A2-4D7F-834D-787FAECF5694}" sibTransId="{652DB16F-50EF-4DCE-ABCC-FD44DF587A11}"/>
    <dgm:cxn modelId="{30147A07-6B1E-4E4A-B0AF-6BFDC0B1F4F2}" type="presOf" srcId="{2ADE983F-AF55-4E71-8348-979167738310}" destId="{CCF6AE90-CED7-47DA-96BD-FF7868123E6E}" srcOrd="0" destOrd="0" presId="urn:microsoft.com/office/officeart/2005/8/layout/pList1"/>
    <dgm:cxn modelId="{B5954DFC-45B5-484C-A26B-4D1745B3DB92}" type="presOf" srcId="{E116F7AF-D627-42B6-9196-9082C197801E}" destId="{4845C1DB-7A95-4F6A-A9D9-27D7C003231B}" srcOrd="0" destOrd="0" presId="urn:microsoft.com/office/officeart/2005/8/layout/pList1"/>
    <dgm:cxn modelId="{63B37C05-D4DC-43A3-9646-39AE0E131E6A}" type="presOf" srcId="{E8A36C3B-9191-4B0B-965E-211A5B392C3B}" destId="{D88BA2BD-3564-493C-88F7-D761BCE21E06}" srcOrd="0" destOrd="0" presId="urn:microsoft.com/office/officeart/2005/8/layout/pList1"/>
    <dgm:cxn modelId="{CE008108-3E31-4B70-A9F8-42F5E25074D3}" type="presOf" srcId="{1DF33DB9-543F-48A5-9F9D-D57AF425BF57}" destId="{A73C110E-41C1-4221-A208-8BB993935EDB}" srcOrd="0" destOrd="0" presId="urn:microsoft.com/office/officeart/2005/8/layout/pList1"/>
    <dgm:cxn modelId="{BE4AE2AE-3E0C-49F3-A6A5-800D11C8B0E2}" srcId="{2ADE983F-AF55-4E71-8348-979167738310}" destId="{ED5AAA75-7E15-4412-836D-095D2D45BD2D}" srcOrd="3" destOrd="0" parTransId="{23ED9061-61C7-40AE-BC5E-063F8DE54C23}" sibTransId="{3F321586-36F0-4552-A9F8-651326910A7E}"/>
    <dgm:cxn modelId="{09CBED71-1595-48AA-9277-4017B1903059}" srcId="{2ADE983F-AF55-4E71-8348-979167738310}" destId="{0B39F551-86C8-46B7-BFFB-2A5A804F6B33}" srcOrd="8" destOrd="0" parTransId="{0480866E-0D21-4ADE-9F8E-526E229B58CB}" sibTransId="{36A99F3A-4109-4298-A762-F982BA889CBA}"/>
    <dgm:cxn modelId="{57929FF8-26C2-4C72-B8D4-F92397B21E31}" srcId="{2ADE983F-AF55-4E71-8348-979167738310}" destId="{980A0573-46B0-425D-974B-4732233C390E}" srcOrd="2" destOrd="0" parTransId="{003EB2D9-844E-433E-B189-8EB399FF1BD2}" sibTransId="{C3FACFD6-8396-496B-A405-349546F9CF91}"/>
    <dgm:cxn modelId="{33BD8B09-4D17-434B-A799-D3CC504C0F41}" type="presOf" srcId="{ED5AAA75-7E15-4412-836D-095D2D45BD2D}" destId="{5B8DB52C-CF3B-4E59-81F9-0F13FC4DFB1B}" srcOrd="0" destOrd="0" presId="urn:microsoft.com/office/officeart/2005/8/layout/pList1"/>
    <dgm:cxn modelId="{D9ABB5E1-92A4-48B5-B85C-4825FD0F87A2}" type="presOf" srcId="{D42E3144-279D-4C68-99C7-71D5DD0B5A08}" destId="{BA8DDF71-EF81-48DA-870A-17372365162C}" srcOrd="0" destOrd="0" presId="urn:microsoft.com/office/officeart/2005/8/layout/pList1"/>
    <dgm:cxn modelId="{4E55D74D-F087-4619-83E4-6690598C167B}" srcId="{2ADE983F-AF55-4E71-8348-979167738310}" destId="{D42E3144-279D-4C68-99C7-71D5DD0B5A08}" srcOrd="7" destOrd="0" parTransId="{048F5156-90DB-4CA9-ADBA-E436B4FEC137}" sibTransId="{CBE7EE73-7FE4-474E-A721-02F8A4DE057A}"/>
    <dgm:cxn modelId="{714F60D3-87CA-450A-8384-F650D472CB50}" type="presOf" srcId="{DB3152A2-6E45-425A-939A-2DD1601DD746}" destId="{D5EC6075-0778-494A-B43B-A959C76D2E85}" srcOrd="0" destOrd="0" presId="urn:microsoft.com/office/officeart/2005/8/layout/pList1"/>
    <dgm:cxn modelId="{9BFF63DB-E780-4171-8416-5F169F643FB2}" type="presOf" srcId="{2594A675-1CEC-4C60-AA5B-71CEC93BE636}" destId="{049F3451-1EB4-4BAB-B60A-5FEE71B08888}" srcOrd="0" destOrd="0" presId="urn:microsoft.com/office/officeart/2005/8/layout/pList1"/>
    <dgm:cxn modelId="{B4ED1E42-8024-4A4D-90CC-80D1D939FEE0}" srcId="{2ADE983F-AF55-4E71-8348-979167738310}" destId="{D99E0B30-C44F-4F50-9D95-90C1211200DC}" srcOrd="11" destOrd="0" parTransId="{5C2EF094-8C94-4282-8A8F-16BD1F7114D5}" sibTransId="{F90D3C83-14C0-476B-8B27-16A15F3314CD}"/>
    <dgm:cxn modelId="{EC526AE6-D308-48F3-852A-5858A00C0E1D}" type="presOf" srcId="{980A0573-46B0-425D-974B-4732233C390E}" destId="{CA69DDF5-9887-48B6-9196-13283E6C4432}" srcOrd="0" destOrd="0" presId="urn:microsoft.com/office/officeart/2005/8/layout/pList1"/>
    <dgm:cxn modelId="{41EFC60A-EA23-42DD-A694-81DA528798CC}" type="presOf" srcId="{A32D7995-12E7-4508-9CF6-13F682327B01}" destId="{353605DE-DACC-4210-BEC4-5EE9847D2379}" srcOrd="0" destOrd="0" presId="urn:microsoft.com/office/officeart/2005/8/layout/pList1"/>
    <dgm:cxn modelId="{33D412B0-26C8-461D-9D45-CC3A74370393}" type="presOf" srcId="{36A99F3A-4109-4298-A762-F982BA889CBA}" destId="{718F59E1-2131-40EC-B487-E29F3ABC6539}" srcOrd="0" destOrd="0" presId="urn:microsoft.com/office/officeart/2005/8/layout/pList1"/>
    <dgm:cxn modelId="{5F2DB9E8-C124-4DEA-B4FF-DAB77F72F076}" type="presOf" srcId="{4870B839-C59E-4422-9067-8D849DF0DF67}" destId="{719F99EF-D56F-48DA-A8B2-8D1094D2F055}" srcOrd="0" destOrd="0" presId="urn:microsoft.com/office/officeart/2005/8/layout/pList1"/>
    <dgm:cxn modelId="{C97188BF-15BE-4876-9CB7-2F87B5F19423}" type="presOf" srcId="{E686E004-1AEA-4638-994D-87AD8EBF3C6B}" destId="{52340DEF-1578-4CC0-86A7-FE5D030EC1F3}" srcOrd="0" destOrd="0" presId="urn:microsoft.com/office/officeart/2005/8/layout/pList1"/>
    <dgm:cxn modelId="{C462BED4-199A-4EB5-A8F5-E1A71FAE6200}" srcId="{2ADE983F-AF55-4E71-8348-979167738310}" destId="{E8A36C3B-9191-4B0B-965E-211A5B392C3B}" srcOrd="9" destOrd="0" parTransId="{2BCA73BA-1863-46E7-BA3C-A3C4B0F37F4B}" sibTransId="{4870B839-C59E-4422-9067-8D849DF0DF67}"/>
    <dgm:cxn modelId="{A992F07A-685B-4EE1-A7C6-5B2ADC2E6E1E}" srcId="{2ADE983F-AF55-4E71-8348-979167738310}" destId="{1DF33DB9-543F-48A5-9F9D-D57AF425BF57}" srcOrd="0" destOrd="0" parTransId="{0FB455C1-743F-4EA3-8E7C-C73C6FB83BAA}" sibTransId="{A32D7995-12E7-4508-9CF6-13F682327B01}"/>
    <dgm:cxn modelId="{94EBF1E5-CBEB-4184-ADD1-67FAE5329CB5}" type="presOf" srcId="{69C6FDDF-4119-4FAD-A11B-6203748D008F}" destId="{1802A840-8FAC-4166-9D08-85FD1376AD3C}" srcOrd="0" destOrd="0" presId="urn:microsoft.com/office/officeart/2005/8/layout/pList1"/>
    <dgm:cxn modelId="{C247B389-7895-4E77-9AAA-5F8D6380868E}" srcId="{2ADE983F-AF55-4E71-8348-979167738310}" destId="{088DB96B-1543-445F-B3E5-DAA19959FBBC}" srcOrd="6" destOrd="0" parTransId="{26C4157D-6465-4357-ABE8-9D162C963FBB}" sibTransId="{E116F7AF-D627-42B6-9196-9082C197801E}"/>
    <dgm:cxn modelId="{1CEED06C-7B12-4823-9FFD-EF580B0CA925}" srcId="{2ADE983F-AF55-4E71-8348-979167738310}" destId="{2594A675-1CEC-4C60-AA5B-71CEC93BE636}" srcOrd="5" destOrd="0" parTransId="{EB552550-E813-45C6-979E-933B11ACAF8F}" sibTransId="{DB3152A2-6E45-425A-939A-2DD1601DD746}"/>
    <dgm:cxn modelId="{D822F1CF-5F7F-4C02-B9D5-6EA1B858BA6E}" srcId="{2ADE983F-AF55-4E71-8348-979167738310}" destId="{E60C5906-E915-4145-A1D0-D3695FDB2826}" srcOrd="10" destOrd="0" parTransId="{71A4A307-FCC4-4555-8C23-DBE4ADA6624C}" sibTransId="{69C6FDDF-4119-4FAD-A11B-6203748D008F}"/>
    <dgm:cxn modelId="{6AC79FED-32E1-4A0F-BABC-A447D6FF35DD}" type="presOf" srcId="{E60C5906-E915-4145-A1D0-D3695FDB2826}" destId="{8D5B077D-EB2D-4C97-8EB7-973129123C72}" srcOrd="0" destOrd="0" presId="urn:microsoft.com/office/officeart/2005/8/layout/pList1"/>
    <dgm:cxn modelId="{963F5C3E-06F4-4AAC-8059-144BD7B49018}" type="presOf" srcId="{652DB16F-50EF-4DCE-ABCC-FD44DF587A11}" destId="{0C72EFAB-1FB3-4B82-953E-9B56BA21B8B8}" srcOrd="0" destOrd="0" presId="urn:microsoft.com/office/officeart/2005/8/layout/pList1"/>
    <dgm:cxn modelId="{A5F041F8-D9CF-44BB-A837-9F7823E9290E}" type="presParOf" srcId="{CCF6AE90-CED7-47DA-96BD-FF7868123E6E}" destId="{0332CA2D-6C81-4E46-8BEA-5B70AF336FB8}" srcOrd="0" destOrd="0" presId="urn:microsoft.com/office/officeart/2005/8/layout/pList1"/>
    <dgm:cxn modelId="{899A8E10-1DC1-4E1E-9D2D-A4437DFC0F1E}" type="presParOf" srcId="{0332CA2D-6C81-4E46-8BEA-5B70AF336FB8}" destId="{6F72C830-02B0-4DC8-BBB0-3BD681190D07}" srcOrd="0" destOrd="0" presId="urn:microsoft.com/office/officeart/2005/8/layout/pList1"/>
    <dgm:cxn modelId="{3ECB6C1E-9065-47F0-85EA-6B1089EE02B4}" type="presParOf" srcId="{0332CA2D-6C81-4E46-8BEA-5B70AF336FB8}" destId="{A73C110E-41C1-4221-A208-8BB993935EDB}" srcOrd="1" destOrd="0" presId="urn:microsoft.com/office/officeart/2005/8/layout/pList1"/>
    <dgm:cxn modelId="{BB31BE69-8C0D-4CAA-B35C-907467160677}" type="presParOf" srcId="{CCF6AE90-CED7-47DA-96BD-FF7868123E6E}" destId="{353605DE-DACC-4210-BEC4-5EE9847D2379}" srcOrd="1" destOrd="0" presId="urn:microsoft.com/office/officeart/2005/8/layout/pList1"/>
    <dgm:cxn modelId="{1D35C032-220A-48B6-B7EB-7CB4AE8C8772}" type="presParOf" srcId="{CCF6AE90-CED7-47DA-96BD-FF7868123E6E}" destId="{4F4EB498-DB72-440C-A380-06FB1E2A0C4A}" srcOrd="2" destOrd="0" presId="urn:microsoft.com/office/officeart/2005/8/layout/pList1"/>
    <dgm:cxn modelId="{1270F18C-01BE-4DDA-B25C-797F9F27851E}" type="presParOf" srcId="{4F4EB498-DB72-440C-A380-06FB1E2A0C4A}" destId="{FC3DCFD4-BE83-44FA-8025-10E8123E946D}" srcOrd="0" destOrd="0" presId="urn:microsoft.com/office/officeart/2005/8/layout/pList1"/>
    <dgm:cxn modelId="{3E340C34-FCBE-4172-B1A2-ADBA81A87963}" type="presParOf" srcId="{4F4EB498-DB72-440C-A380-06FB1E2A0C4A}" destId="{5882619E-4F9D-43A6-8541-0D37654DA9DA}" srcOrd="1" destOrd="0" presId="urn:microsoft.com/office/officeart/2005/8/layout/pList1"/>
    <dgm:cxn modelId="{FD9F90FE-61A3-4BB5-ABE0-B02AA41BEB44}" type="presParOf" srcId="{CCF6AE90-CED7-47DA-96BD-FF7868123E6E}" destId="{0C72EFAB-1FB3-4B82-953E-9B56BA21B8B8}" srcOrd="3" destOrd="0" presId="urn:microsoft.com/office/officeart/2005/8/layout/pList1"/>
    <dgm:cxn modelId="{07F71341-1F34-4D88-8DF8-0331856316E9}" type="presParOf" srcId="{CCF6AE90-CED7-47DA-96BD-FF7868123E6E}" destId="{09EDB1E7-A550-42B9-B0F6-605C8C12FA0D}" srcOrd="4" destOrd="0" presId="urn:microsoft.com/office/officeart/2005/8/layout/pList1"/>
    <dgm:cxn modelId="{F7AAD76E-9E61-4201-AA3B-85A16E6138BA}" type="presParOf" srcId="{09EDB1E7-A550-42B9-B0F6-605C8C12FA0D}" destId="{65D8AAA8-D174-4852-A0E5-5F458607BBDB}" srcOrd="0" destOrd="0" presId="urn:microsoft.com/office/officeart/2005/8/layout/pList1"/>
    <dgm:cxn modelId="{92F480B7-B363-4475-AF70-BFC0CB21608D}" type="presParOf" srcId="{09EDB1E7-A550-42B9-B0F6-605C8C12FA0D}" destId="{CA69DDF5-9887-48B6-9196-13283E6C4432}" srcOrd="1" destOrd="0" presId="urn:microsoft.com/office/officeart/2005/8/layout/pList1"/>
    <dgm:cxn modelId="{45C9DA6B-0C5B-44B3-8D44-26F5E100BFAD}" type="presParOf" srcId="{CCF6AE90-CED7-47DA-96BD-FF7868123E6E}" destId="{922EE960-4B3E-4DF6-870B-192F572A4630}" srcOrd="5" destOrd="0" presId="urn:microsoft.com/office/officeart/2005/8/layout/pList1"/>
    <dgm:cxn modelId="{EBF14254-4D74-4CCF-94BD-C203F36CF2E9}" type="presParOf" srcId="{CCF6AE90-CED7-47DA-96BD-FF7868123E6E}" destId="{A6E90045-8F34-4ACB-A307-68B2ED2AC60A}" srcOrd="6" destOrd="0" presId="urn:microsoft.com/office/officeart/2005/8/layout/pList1"/>
    <dgm:cxn modelId="{31B506B8-9594-4815-AB8F-674551621495}" type="presParOf" srcId="{A6E90045-8F34-4ACB-A307-68B2ED2AC60A}" destId="{9B57D5D9-BA99-432E-B0CE-D576749DEF6F}" srcOrd="0" destOrd="0" presId="urn:microsoft.com/office/officeart/2005/8/layout/pList1"/>
    <dgm:cxn modelId="{F9AC1B84-D9EA-43B6-8DD4-94BA2391CB9D}" type="presParOf" srcId="{A6E90045-8F34-4ACB-A307-68B2ED2AC60A}" destId="{5B8DB52C-CF3B-4E59-81F9-0F13FC4DFB1B}" srcOrd="1" destOrd="0" presId="urn:microsoft.com/office/officeart/2005/8/layout/pList1"/>
    <dgm:cxn modelId="{C2489301-35AF-474A-986B-947A9AAABCDF}" type="presParOf" srcId="{CCF6AE90-CED7-47DA-96BD-FF7868123E6E}" destId="{04CE6D95-3B54-4AA2-9952-7F32C02A6201}" srcOrd="7" destOrd="0" presId="urn:microsoft.com/office/officeart/2005/8/layout/pList1"/>
    <dgm:cxn modelId="{D7BC8C8C-6CF9-447C-A483-3C7DF5E3766C}" type="presParOf" srcId="{CCF6AE90-CED7-47DA-96BD-FF7868123E6E}" destId="{AC4ACA3F-57CD-4400-A3F0-DED868761208}" srcOrd="8" destOrd="0" presId="urn:microsoft.com/office/officeart/2005/8/layout/pList1"/>
    <dgm:cxn modelId="{DFD6937D-F08B-49C3-9B66-B3023BA152BA}" type="presParOf" srcId="{AC4ACA3F-57CD-4400-A3F0-DED868761208}" destId="{43D16F40-5E33-4CA4-A309-415A4AFB281A}" srcOrd="0" destOrd="0" presId="urn:microsoft.com/office/officeart/2005/8/layout/pList1"/>
    <dgm:cxn modelId="{CCAD004A-75EA-40CE-87FC-674C278269BF}" type="presParOf" srcId="{AC4ACA3F-57CD-4400-A3F0-DED868761208}" destId="{52340DEF-1578-4CC0-86A7-FE5D030EC1F3}" srcOrd="1" destOrd="0" presId="urn:microsoft.com/office/officeart/2005/8/layout/pList1"/>
    <dgm:cxn modelId="{F53090D4-0D56-4C64-956F-076B7E00D583}" type="presParOf" srcId="{CCF6AE90-CED7-47DA-96BD-FF7868123E6E}" destId="{BD374C9E-D793-473C-9558-5949B5BE3931}" srcOrd="9" destOrd="0" presId="urn:microsoft.com/office/officeart/2005/8/layout/pList1"/>
    <dgm:cxn modelId="{3CA90162-42A3-4103-8D28-47031958318F}" type="presParOf" srcId="{CCF6AE90-CED7-47DA-96BD-FF7868123E6E}" destId="{23AC5819-79B3-4E13-B6A5-40E159BCD3D0}" srcOrd="10" destOrd="0" presId="urn:microsoft.com/office/officeart/2005/8/layout/pList1"/>
    <dgm:cxn modelId="{A5F71F71-A2BF-402B-A528-82AAFD468524}" type="presParOf" srcId="{23AC5819-79B3-4E13-B6A5-40E159BCD3D0}" destId="{BCED213A-7198-452B-B19A-1AA2D3ECA8BC}" srcOrd="0" destOrd="0" presId="urn:microsoft.com/office/officeart/2005/8/layout/pList1"/>
    <dgm:cxn modelId="{968B9A98-054A-47A8-B8A5-68CF9BA4596C}" type="presParOf" srcId="{23AC5819-79B3-4E13-B6A5-40E159BCD3D0}" destId="{049F3451-1EB4-4BAB-B60A-5FEE71B08888}" srcOrd="1" destOrd="0" presId="urn:microsoft.com/office/officeart/2005/8/layout/pList1"/>
    <dgm:cxn modelId="{C242BF6D-A820-48B3-8D8A-742D6C36E70F}" type="presParOf" srcId="{CCF6AE90-CED7-47DA-96BD-FF7868123E6E}" destId="{D5EC6075-0778-494A-B43B-A959C76D2E85}" srcOrd="11" destOrd="0" presId="urn:microsoft.com/office/officeart/2005/8/layout/pList1"/>
    <dgm:cxn modelId="{4E409C5C-00E0-4FBB-B0AD-81FEAA07BEDF}" type="presParOf" srcId="{CCF6AE90-CED7-47DA-96BD-FF7868123E6E}" destId="{FA7CE8AB-2E79-4E3D-82B0-8DC992BA3573}" srcOrd="12" destOrd="0" presId="urn:microsoft.com/office/officeart/2005/8/layout/pList1"/>
    <dgm:cxn modelId="{6AAEE13D-6F68-44A4-8118-6E37E77BF7A9}" type="presParOf" srcId="{FA7CE8AB-2E79-4E3D-82B0-8DC992BA3573}" destId="{5E4AF04B-E8E7-44A6-91B6-1061A388537E}" srcOrd="0" destOrd="0" presId="urn:microsoft.com/office/officeart/2005/8/layout/pList1"/>
    <dgm:cxn modelId="{FA6FCEA6-6756-4B4E-AFBF-D8E0DF26B83B}" type="presParOf" srcId="{FA7CE8AB-2E79-4E3D-82B0-8DC992BA3573}" destId="{4DB34825-00DF-4816-8947-8F093CA8A480}" srcOrd="1" destOrd="0" presId="urn:microsoft.com/office/officeart/2005/8/layout/pList1"/>
    <dgm:cxn modelId="{63D3A191-B2E1-4048-8C5F-F2950F04AD95}" type="presParOf" srcId="{CCF6AE90-CED7-47DA-96BD-FF7868123E6E}" destId="{4845C1DB-7A95-4F6A-A9D9-27D7C003231B}" srcOrd="13" destOrd="0" presId="urn:microsoft.com/office/officeart/2005/8/layout/pList1"/>
    <dgm:cxn modelId="{9E6A44B6-E8BA-41F9-A80C-E76192FFFD16}" type="presParOf" srcId="{CCF6AE90-CED7-47DA-96BD-FF7868123E6E}" destId="{14BEDCF2-9EAC-420F-A7AB-64256EE53B9F}" srcOrd="14" destOrd="0" presId="urn:microsoft.com/office/officeart/2005/8/layout/pList1"/>
    <dgm:cxn modelId="{6873A719-2454-4CBE-AF39-EA885EC2FA79}" type="presParOf" srcId="{14BEDCF2-9EAC-420F-A7AB-64256EE53B9F}" destId="{FD68D423-9DB7-417B-BEBE-1943F985AA46}" srcOrd="0" destOrd="0" presId="urn:microsoft.com/office/officeart/2005/8/layout/pList1"/>
    <dgm:cxn modelId="{F8B021E1-4C0E-4AC0-AA57-2A8831B6F13B}" type="presParOf" srcId="{14BEDCF2-9EAC-420F-A7AB-64256EE53B9F}" destId="{BA8DDF71-EF81-48DA-870A-17372365162C}" srcOrd="1" destOrd="0" presId="urn:microsoft.com/office/officeart/2005/8/layout/pList1"/>
    <dgm:cxn modelId="{AE410C44-F59E-4F7F-9F8B-17256BA5D3D1}" type="presParOf" srcId="{CCF6AE90-CED7-47DA-96BD-FF7868123E6E}" destId="{2E432E61-5452-4443-86B5-FCFB6689B8E8}" srcOrd="15" destOrd="0" presId="urn:microsoft.com/office/officeart/2005/8/layout/pList1"/>
    <dgm:cxn modelId="{A2DFBC71-FECA-464B-B21C-1C757FE2668F}" type="presParOf" srcId="{CCF6AE90-CED7-47DA-96BD-FF7868123E6E}" destId="{F0F63E93-AE3D-400D-BDC9-2067CC7FC179}" srcOrd="16" destOrd="0" presId="urn:microsoft.com/office/officeart/2005/8/layout/pList1"/>
    <dgm:cxn modelId="{CB8D34D0-CB98-4BE0-BF05-0E1259891167}" type="presParOf" srcId="{F0F63E93-AE3D-400D-BDC9-2067CC7FC179}" destId="{3F80E4E7-DD89-43CF-B3AC-E931C8C228F5}" srcOrd="0" destOrd="0" presId="urn:microsoft.com/office/officeart/2005/8/layout/pList1"/>
    <dgm:cxn modelId="{31C90866-9CEE-4F8B-9650-44400D4D110E}" type="presParOf" srcId="{F0F63E93-AE3D-400D-BDC9-2067CC7FC179}" destId="{84A0E667-FCCB-4D25-80D4-279644BDDB85}" srcOrd="1" destOrd="0" presId="urn:microsoft.com/office/officeart/2005/8/layout/pList1"/>
    <dgm:cxn modelId="{D5C31A8E-BB91-4A17-BB87-0261DFF82C27}" type="presParOf" srcId="{CCF6AE90-CED7-47DA-96BD-FF7868123E6E}" destId="{718F59E1-2131-40EC-B487-E29F3ABC6539}" srcOrd="17" destOrd="0" presId="urn:microsoft.com/office/officeart/2005/8/layout/pList1"/>
    <dgm:cxn modelId="{46B9F3E0-627F-457B-AED0-31BEB65BBEB9}" type="presParOf" srcId="{CCF6AE90-CED7-47DA-96BD-FF7868123E6E}" destId="{8D0ED90E-6448-45BE-822A-E6DB7A856432}" srcOrd="18" destOrd="0" presId="urn:microsoft.com/office/officeart/2005/8/layout/pList1"/>
    <dgm:cxn modelId="{42982A2B-A47B-41EC-A02F-A17338F9ACC8}" type="presParOf" srcId="{8D0ED90E-6448-45BE-822A-E6DB7A856432}" destId="{83B3843F-0B9E-4E7F-B13E-3FCCB9445418}" srcOrd="0" destOrd="0" presId="urn:microsoft.com/office/officeart/2005/8/layout/pList1"/>
    <dgm:cxn modelId="{61D69B31-25C9-4D6D-9EDB-B65E376B87D5}" type="presParOf" srcId="{8D0ED90E-6448-45BE-822A-E6DB7A856432}" destId="{D88BA2BD-3564-493C-88F7-D761BCE21E06}" srcOrd="1" destOrd="0" presId="urn:microsoft.com/office/officeart/2005/8/layout/pList1"/>
    <dgm:cxn modelId="{17C1E723-86CD-48CA-97A3-EFA9EF458C6B}" type="presParOf" srcId="{CCF6AE90-CED7-47DA-96BD-FF7868123E6E}" destId="{719F99EF-D56F-48DA-A8B2-8D1094D2F055}" srcOrd="19" destOrd="0" presId="urn:microsoft.com/office/officeart/2005/8/layout/pList1"/>
    <dgm:cxn modelId="{0B2CD019-B220-4B29-93A0-6FA270D934F6}" type="presParOf" srcId="{CCF6AE90-CED7-47DA-96BD-FF7868123E6E}" destId="{DF1C044D-E824-4181-8DB5-B43DAE04A8B8}" srcOrd="20" destOrd="0" presId="urn:microsoft.com/office/officeart/2005/8/layout/pList1"/>
    <dgm:cxn modelId="{F55942A8-E220-4C0F-AE00-DD3A21EA26AC}" type="presParOf" srcId="{DF1C044D-E824-4181-8DB5-B43DAE04A8B8}" destId="{63319770-CBDB-4D5C-A1BC-BCD5E7DB2055}" srcOrd="0" destOrd="0" presId="urn:microsoft.com/office/officeart/2005/8/layout/pList1"/>
    <dgm:cxn modelId="{DF8E1D3C-B1E8-4D8C-875D-41993F98EA3C}" type="presParOf" srcId="{DF1C044D-E824-4181-8DB5-B43DAE04A8B8}" destId="{8D5B077D-EB2D-4C97-8EB7-973129123C72}" srcOrd="1" destOrd="0" presId="urn:microsoft.com/office/officeart/2005/8/layout/pList1"/>
    <dgm:cxn modelId="{B8263776-CA9C-48A0-B2DC-2152096A0E68}" type="presParOf" srcId="{CCF6AE90-CED7-47DA-96BD-FF7868123E6E}" destId="{1802A840-8FAC-4166-9D08-85FD1376AD3C}" srcOrd="21" destOrd="0" presId="urn:microsoft.com/office/officeart/2005/8/layout/pList1"/>
    <dgm:cxn modelId="{C845E593-FF5F-4A6C-BBC1-04B303D37DC1}" type="presParOf" srcId="{CCF6AE90-CED7-47DA-96BD-FF7868123E6E}" destId="{D75E08AA-94B5-48F6-A370-A6211221A40D}" srcOrd="22" destOrd="0" presId="urn:microsoft.com/office/officeart/2005/8/layout/pList1"/>
    <dgm:cxn modelId="{D423FA0E-C8BD-4CDA-A202-26FFBAB28C7A}" type="presParOf" srcId="{D75E08AA-94B5-48F6-A370-A6211221A40D}" destId="{C54D3BC6-BA16-4F44-A634-13907DBC6380}" srcOrd="0" destOrd="0" presId="urn:microsoft.com/office/officeart/2005/8/layout/pList1"/>
    <dgm:cxn modelId="{25CA1C65-21DA-4E69-9086-69A8E9478FBE}" type="presParOf" srcId="{D75E08AA-94B5-48F6-A370-A6211221A40D}" destId="{4686F89C-1405-4996-8E0D-FFEC710AAA4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5BD90-F744-438D-828F-C9E5977E60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49F9F6-5B27-433F-86A0-A4205D160323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Scenario Problem</a:t>
          </a:r>
          <a:endParaRPr lang="en-US" sz="2400" dirty="0">
            <a:latin typeface="Cambria" panose="02040503050406030204" pitchFamily="18" charset="0"/>
          </a:endParaRPr>
        </a:p>
      </dgm:t>
    </dgm:pt>
    <dgm:pt modelId="{7F494FC1-01EB-4EAA-9DF3-BE2819634149}" type="parTrans" cxnId="{9E1480B9-E377-4628-B2DD-519AE0A3DE1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39FE178A-AFFF-4AB3-A0A7-502A904B2E87}" type="sibTrans" cxnId="{9E1480B9-E377-4628-B2DD-519AE0A3DE1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1E25CA5C-9571-45A4-A522-716056C9B7E0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Current solution</a:t>
          </a:r>
          <a:endParaRPr lang="en-US" sz="2400" dirty="0">
            <a:latin typeface="Cambria" panose="02040503050406030204" pitchFamily="18" charset="0"/>
          </a:endParaRPr>
        </a:p>
      </dgm:t>
    </dgm:pt>
    <dgm:pt modelId="{79C7942A-DAB2-4FC0-965E-7F49EFD1EA83}" type="parTrans" cxnId="{890B54D1-E65E-4EBD-A8A4-B83C16EC8023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6DF3922-FD0B-4E3F-A431-FB5B791C296F}" type="sibTrans" cxnId="{890B54D1-E65E-4EBD-A8A4-B83C16EC8023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F9B42DC-A748-4E13-B246-C4676C738E15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Propose our solution</a:t>
          </a:r>
          <a:endParaRPr lang="en-US" sz="2400" dirty="0">
            <a:latin typeface="Cambria" panose="02040503050406030204" pitchFamily="18" charset="0"/>
          </a:endParaRPr>
        </a:p>
      </dgm:t>
    </dgm:pt>
    <dgm:pt modelId="{E05E2E2B-40C5-4E32-875E-45A4751C6255}" type="parTrans" cxnId="{E713BAF2-7ED8-4A28-A56E-1B198DAF64E1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78C3996-E67B-41C7-83D1-19031C441488}" type="sibTrans" cxnId="{E713BAF2-7ED8-4A28-A56E-1B198DAF64E1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03F44C4-FDA9-4DAD-A106-60B46C10360B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Demonstration</a:t>
          </a:r>
          <a:endParaRPr lang="en-US" sz="2400" dirty="0">
            <a:latin typeface="Cambria" panose="02040503050406030204" pitchFamily="18" charset="0"/>
          </a:endParaRPr>
        </a:p>
      </dgm:t>
    </dgm:pt>
    <dgm:pt modelId="{1248FF45-51EF-40C4-8261-4F9B2A55A021}" type="parTrans" cxnId="{32727CAF-5664-4EE1-A490-90F471751B7C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FC963F8C-5485-4340-AAB5-BB235F698E58}" type="sibTrans" cxnId="{32727CAF-5664-4EE1-A490-90F471751B7C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E36E91A1-DD2F-453C-9B8A-A2EB64E56D5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Advantages and Disadvantages</a:t>
          </a:r>
          <a:endParaRPr lang="en-US" sz="2400" dirty="0">
            <a:latin typeface="Cambria" panose="02040503050406030204" pitchFamily="18" charset="0"/>
          </a:endParaRPr>
        </a:p>
      </dgm:t>
    </dgm:pt>
    <dgm:pt modelId="{D589D125-F0E4-4787-98FF-92C0BF1F4F96}" type="parTrans" cxnId="{94C1B8A9-528A-4A0A-87AD-212A3C8D04F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EDA6B375-2A70-4CF9-8E4F-05A6D548A37C}" type="sibTrans" cxnId="{94C1B8A9-528A-4A0A-87AD-212A3C8D04F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EDFF5CE-31C6-4996-89D4-CD24B3A136A7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Future Plan</a:t>
          </a:r>
          <a:endParaRPr lang="en-US" sz="2400" dirty="0">
            <a:latin typeface="Cambria" panose="02040503050406030204" pitchFamily="18" charset="0"/>
          </a:endParaRPr>
        </a:p>
      </dgm:t>
    </dgm:pt>
    <dgm:pt modelId="{2936316B-32E2-463F-A54F-15F06870E947}" type="parTrans" cxnId="{EB47B8DE-BA2F-4A2F-A8C5-02F38846C005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78AF152-84B7-4363-A9BD-E31D7C2EDC64}" type="sibTrans" cxnId="{EB47B8DE-BA2F-4A2F-A8C5-02F38846C005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469EA408-DD75-48FF-B512-C7681F3D4117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Technology and development environment</a:t>
          </a:r>
          <a:endParaRPr lang="en-US" sz="2400" dirty="0">
            <a:latin typeface="Cambria" panose="02040503050406030204" pitchFamily="18" charset="0"/>
          </a:endParaRPr>
        </a:p>
      </dgm:t>
    </dgm:pt>
    <dgm:pt modelId="{DBACD305-BE67-4AC3-9C69-B1DA771E0CA9}" type="parTrans" cxnId="{04056B3F-59BD-4D23-B2DD-ABD7C7912DDF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A69B5D67-314E-4BAF-9964-7B8A281728DC}" type="sibTrans" cxnId="{04056B3F-59BD-4D23-B2DD-ABD7C7912DDF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9007EA1-AC30-4C08-8989-6ED1590B2DE3}">
      <dgm:prSet phldrT="[Text]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729A526D-C598-4DCD-9FA7-9489BB85DB97}" type="parTrans" cxnId="{0D4585B2-F851-4438-A700-910C0EB2FA2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87284B9-7139-4CDD-BC8B-D78FEA5292E5}" type="sibTrans" cxnId="{0D4585B2-F851-4438-A700-910C0EB2FA2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1567849C-0DE3-4BFC-BD92-8EA40944F3C9}">
      <dgm:prSet phldrT="[Text]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6AECF078-129D-4C44-837B-823B2C914F58}" type="parTrans" cxnId="{9BE96C13-A785-4CC7-AB83-A918477035CB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CD5C80C-FF52-4D7D-8F25-7237B5A03108}" type="sibTrans" cxnId="{9BE96C13-A785-4CC7-AB83-A918477035CB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000716C-87EA-4C02-8B10-2E16B013A18C}" type="pres">
      <dgm:prSet presAssocID="{ECB5BD90-F744-438D-828F-C9E5977E60A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120E7B1-E7B6-48B3-9E47-68CF26D8CEFD}" type="pres">
      <dgm:prSet presAssocID="{ECB5BD90-F744-438D-828F-C9E5977E60A1}" presName="Name1" presStyleCnt="0"/>
      <dgm:spPr/>
    </dgm:pt>
    <dgm:pt modelId="{5E6DBCB7-27CB-41A3-B390-25477D9201B6}" type="pres">
      <dgm:prSet presAssocID="{ECB5BD90-F744-438D-828F-C9E5977E60A1}" presName="cycle" presStyleCnt="0"/>
      <dgm:spPr/>
    </dgm:pt>
    <dgm:pt modelId="{3C41227C-4CBB-4A2D-A23F-11C465875685}" type="pres">
      <dgm:prSet presAssocID="{ECB5BD90-F744-438D-828F-C9E5977E60A1}" presName="srcNode" presStyleLbl="node1" presStyleIdx="0" presStyleCnt="7"/>
      <dgm:spPr/>
    </dgm:pt>
    <dgm:pt modelId="{59F5C37A-B57E-4A14-921D-D5D29A35B40E}" type="pres">
      <dgm:prSet presAssocID="{ECB5BD90-F744-438D-828F-C9E5977E60A1}" presName="conn" presStyleLbl="parChTrans1D2" presStyleIdx="0" presStyleCnt="1"/>
      <dgm:spPr/>
      <dgm:t>
        <a:bodyPr/>
        <a:lstStyle/>
        <a:p>
          <a:endParaRPr lang="en-US"/>
        </a:p>
      </dgm:t>
    </dgm:pt>
    <dgm:pt modelId="{C47FB26A-8B8A-48E7-BBA1-21A5D854E08F}" type="pres">
      <dgm:prSet presAssocID="{ECB5BD90-F744-438D-828F-C9E5977E60A1}" presName="extraNode" presStyleLbl="node1" presStyleIdx="0" presStyleCnt="7"/>
      <dgm:spPr/>
    </dgm:pt>
    <dgm:pt modelId="{0835563C-8518-4665-9CE1-0BD4F63504E5}" type="pres">
      <dgm:prSet presAssocID="{ECB5BD90-F744-438D-828F-C9E5977E60A1}" presName="dstNode" presStyleLbl="node1" presStyleIdx="0" presStyleCnt="7"/>
      <dgm:spPr/>
    </dgm:pt>
    <dgm:pt modelId="{162C7B4B-549B-4EA3-9AB4-B5B9EAF83D49}" type="pres">
      <dgm:prSet presAssocID="{3A49F9F6-5B27-433F-86A0-A4205D16032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22EA0-7FD9-44B5-ABBC-C9D06F07B7D3}" type="pres">
      <dgm:prSet presAssocID="{3A49F9F6-5B27-433F-86A0-A4205D160323}" presName="accent_1" presStyleCnt="0"/>
      <dgm:spPr/>
    </dgm:pt>
    <dgm:pt modelId="{1AA5832C-C175-47BB-9A40-CDA516A4EEF0}" type="pres">
      <dgm:prSet presAssocID="{3A49F9F6-5B27-433F-86A0-A4205D160323}" presName="accentRepeatNode" presStyleLbl="solidFgAcc1" presStyleIdx="0" presStyleCnt="7"/>
      <dgm:spPr/>
    </dgm:pt>
    <dgm:pt modelId="{6FA7F501-1E3C-4E8C-A2E2-228781C440CB}" type="pres">
      <dgm:prSet presAssocID="{1E25CA5C-9571-45A4-A522-716056C9B7E0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37964-64D7-4907-96A8-AD53CA23A932}" type="pres">
      <dgm:prSet presAssocID="{1E25CA5C-9571-45A4-A522-716056C9B7E0}" presName="accent_2" presStyleCnt="0"/>
      <dgm:spPr/>
    </dgm:pt>
    <dgm:pt modelId="{3CF50362-5AAB-4887-8692-AA2CBE527531}" type="pres">
      <dgm:prSet presAssocID="{1E25CA5C-9571-45A4-A522-716056C9B7E0}" presName="accentRepeatNode" presStyleLbl="solidFgAcc1" presStyleIdx="1" presStyleCnt="7"/>
      <dgm:spPr/>
    </dgm:pt>
    <dgm:pt modelId="{BD75608C-6473-491E-8B4B-47D966791FEF}" type="pres">
      <dgm:prSet presAssocID="{8F9B42DC-A748-4E13-B246-C4676C738E1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8228D-A254-4C3A-8662-BC97F003AC7D}" type="pres">
      <dgm:prSet presAssocID="{8F9B42DC-A748-4E13-B246-C4676C738E15}" presName="accent_3" presStyleCnt="0"/>
      <dgm:spPr/>
    </dgm:pt>
    <dgm:pt modelId="{ACA3720D-5487-4890-A95E-FF50349B10B1}" type="pres">
      <dgm:prSet presAssocID="{8F9B42DC-A748-4E13-B246-C4676C738E15}" presName="accentRepeatNode" presStyleLbl="solidFgAcc1" presStyleIdx="2" presStyleCnt="7"/>
      <dgm:spPr/>
    </dgm:pt>
    <dgm:pt modelId="{1AD8487B-88E8-4373-8D49-0B2C230E570A}" type="pres">
      <dgm:prSet presAssocID="{803F44C4-FDA9-4DAD-A106-60B46C10360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AA233-F052-4A99-A7BD-E118617F1525}" type="pres">
      <dgm:prSet presAssocID="{803F44C4-FDA9-4DAD-A106-60B46C10360B}" presName="accent_4" presStyleCnt="0"/>
      <dgm:spPr/>
    </dgm:pt>
    <dgm:pt modelId="{B9F20A0E-71E2-4436-B75C-888757DE00CA}" type="pres">
      <dgm:prSet presAssocID="{803F44C4-FDA9-4DAD-A106-60B46C10360B}" presName="accentRepeatNode" presStyleLbl="solidFgAcc1" presStyleIdx="3" presStyleCnt="7"/>
      <dgm:spPr/>
    </dgm:pt>
    <dgm:pt modelId="{022AA825-8980-454D-AED8-80669157C37F}" type="pres">
      <dgm:prSet presAssocID="{E36E91A1-DD2F-453C-9B8A-A2EB64E56D5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43595-B256-4627-9D8E-85DB24EF20B0}" type="pres">
      <dgm:prSet presAssocID="{E36E91A1-DD2F-453C-9B8A-A2EB64E56D56}" presName="accent_5" presStyleCnt="0"/>
      <dgm:spPr/>
    </dgm:pt>
    <dgm:pt modelId="{49C90036-1E06-4006-A133-5836450779AC}" type="pres">
      <dgm:prSet presAssocID="{E36E91A1-DD2F-453C-9B8A-A2EB64E56D56}" presName="accentRepeatNode" presStyleLbl="solidFgAcc1" presStyleIdx="4" presStyleCnt="7"/>
      <dgm:spPr/>
    </dgm:pt>
    <dgm:pt modelId="{985D4E6A-472D-4D97-9C0E-82EB894892F9}" type="pres">
      <dgm:prSet presAssocID="{7EDFF5CE-31C6-4996-89D4-CD24B3A136A7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CDE0B-1C6A-4264-8D22-08F376EE88EC}" type="pres">
      <dgm:prSet presAssocID="{7EDFF5CE-31C6-4996-89D4-CD24B3A136A7}" presName="accent_6" presStyleCnt="0"/>
      <dgm:spPr/>
    </dgm:pt>
    <dgm:pt modelId="{0DB67CB6-DEFE-4142-9608-E59251EA4242}" type="pres">
      <dgm:prSet presAssocID="{7EDFF5CE-31C6-4996-89D4-CD24B3A136A7}" presName="accentRepeatNode" presStyleLbl="solidFgAcc1" presStyleIdx="5" presStyleCnt="7"/>
      <dgm:spPr/>
    </dgm:pt>
    <dgm:pt modelId="{56B5E3D1-1299-4BD0-862B-92798CF6DFFF}" type="pres">
      <dgm:prSet presAssocID="{469EA408-DD75-48FF-B512-C7681F3D41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A1EE1-5298-4B9A-B075-D27E8640113B}" type="pres">
      <dgm:prSet presAssocID="{469EA408-DD75-48FF-B512-C7681F3D4117}" presName="accent_7" presStyleCnt="0"/>
      <dgm:spPr/>
    </dgm:pt>
    <dgm:pt modelId="{3A30D847-407C-42F4-8C87-865D127A435B}" type="pres">
      <dgm:prSet presAssocID="{469EA408-DD75-48FF-B512-C7681F3D4117}" presName="accentRepeatNode" presStyleLbl="solidFgAcc1" presStyleIdx="6" presStyleCnt="7"/>
      <dgm:spPr/>
    </dgm:pt>
  </dgm:ptLst>
  <dgm:cxnLst>
    <dgm:cxn modelId="{9E1480B9-E377-4628-B2DD-519AE0A3DE1A}" srcId="{ECB5BD90-F744-438D-828F-C9E5977E60A1}" destId="{3A49F9F6-5B27-433F-86A0-A4205D160323}" srcOrd="0" destOrd="0" parTransId="{7F494FC1-01EB-4EAA-9DF3-BE2819634149}" sibTransId="{39FE178A-AFFF-4AB3-A0A7-502A904B2E87}"/>
    <dgm:cxn modelId="{4149D235-209B-4FE3-9EAF-BBC4409B5913}" type="presOf" srcId="{8F9B42DC-A748-4E13-B246-C4676C738E15}" destId="{BD75608C-6473-491E-8B4B-47D966791FEF}" srcOrd="0" destOrd="0" presId="urn:microsoft.com/office/officeart/2008/layout/VerticalCurvedList"/>
    <dgm:cxn modelId="{9BE96C13-A785-4CC7-AB83-A918477035CB}" srcId="{ECB5BD90-F744-438D-828F-C9E5977E60A1}" destId="{1567849C-0DE3-4BFC-BD92-8EA40944F3C9}" srcOrd="8" destOrd="0" parTransId="{6AECF078-129D-4C44-837B-823B2C914F58}" sibTransId="{BCD5C80C-FF52-4D7D-8F25-7237B5A03108}"/>
    <dgm:cxn modelId="{04056B3F-59BD-4D23-B2DD-ABD7C7912DDF}" srcId="{ECB5BD90-F744-438D-828F-C9E5977E60A1}" destId="{469EA408-DD75-48FF-B512-C7681F3D4117}" srcOrd="6" destOrd="0" parTransId="{DBACD305-BE67-4AC3-9C69-B1DA771E0CA9}" sibTransId="{A69B5D67-314E-4BAF-9964-7B8A281728DC}"/>
    <dgm:cxn modelId="{890B54D1-E65E-4EBD-A8A4-B83C16EC8023}" srcId="{ECB5BD90-F744-438D-828F-C9E5977E60A1}" destId="{1E25CA5C-9571-45A4-A522-716056C9B7E0}" srcOrd="1" destOrd="0" parTransId="{79C7942A-DAB2-4FC0-965E-7F49EFD1EA83}" sibTransId="{96DF3922-FD0B-4E3F-A431-FB5B791C296F}"/>
    <dgm:cxn modelId="{FE2421E3-EB8B-4F41-A653-1C92AD60B91D}" type="presOf" srcId="{E36E91A1-DD2F-453C-9B8A-A2EB64E56D56}" destId="{022AA825-8980-454D-AED8-80669157C37F}" srcOrd="0" destOrd="0" presId="urn:microsoft.com/office/officeart/2008/layout/VerticalCurvedList"/>
    <dgm:cxn modelId="{32727CAF-5664-4EE1-A490-90F471751B7C}" srcId="{ECB5BD90-F744-438D-828F-C9E5977E60A1}" destId="{803F44C4-FDA9-4DAD-A106-60B46C10360B}" srcOrd="3" destOrd="0" parTransId="{1248FF45-51EF-40C4-8261-4F9B2A55A021}" sibTransId="{FC963F8C-5485-4340-AAB5-BB235F698E58}"/>
    <dgm:cxn modelId="{7BECAC33-353D-4E09-B54B-98DF6148AB0D}" type="presOf" srcId="{7EDFF5CE-31C6-4996-89D4-CD24B3A136A7}" destId="{985D4E6A-472D-4D97-9C0E-82EB894892F9}" srcOrd="0" destOrd="0" presId="urn:microsoft.com/office/officeart/2008/layout/VerticalCurvedList"/>
    <dgm:cxn modelId="{94CC4007-83F2-48A1-B179-5DD0D6F36DEB}" type="presOf" srcId="{1E25CA5C-9571-45A4-A522-716056C9B7E0}" destId="{6FA7F501-1E3C-4E8C-A2E2-228781C440CB}" srcOrd="0" destOrd="0" presId="urn:microsoft.com/office/officeart/2008/layout/VerticalCurvedList"/>
    <dgm:cxn modelId="{EB47B8DE-BA2F-4A2F-A8C5-02F38846C005}" srcId="{ECB5BD90-F744-438D-828F-C9E5977E60A1}" destId="{7EDFF5CE-31C6-4996-89D4-CD24B3A136A7}" srcOrd="5" destOrd="0" parTransId="{2936316B-32E2-463F-A54F-15F06870E947}" sibTransId="{878AF152-84B7-4363-A9BD-E31D7C2EDC64}"/>
    <dgm:cxn modelId="{E713BAF2-7ED8-4A28-A56E-1B198DAF64E1}" srcId="{ECB5BD90-F744-438D-828F-C9E5977E60A1}" destId="{8F9B42DC-A748-4E13-B246-C4676C738E15}" srcOrd="2" destOrd="0" parTransId="{E05E2E2B-40C5-4E32-875E-45A4751C6255}" sibTransId="{978C3996-E67B-41C7-83D1-19031C441488}"/>
    <dgm:cxn modelId="{0D4585B2-F851-4438-A700-910C0EB2FA2A}" srcId="{ECB5BD90-F744-438D-828F-C9E5977E60A1}" destId="{29007EA1-AC30-4C08-8989-6ED1590B2DE3}" srcOrd="7" destOrd="0" parTransId="{729A526D-C598-4DCD-9FA7-9489BB85DB97}" sibTransId="{787284B9-7139-4CDD-BC8B-D78FEA5292E5}"/>
    <dgm:cxn modelId="{7C86B810-9FD9-49CC-9096-79396D08297B}" type="presOf" srcId="{39FE178A-AFFF-4AB3-A0A7-502A904B2E87}" destId="{59F5C37A-B57E-4A14-921D-D5D29A35B40E}" srcOrd="0" destOrd="0" presId="urn:microsoft.com/office/officeart/2008/layout/VerticalCurvedList"/>
    <dgm:cxn modelId="{F992E5F2-B6CA-4E8C-AD98-A4AF971EEA1B}" type="presOf" srcId="{803F44C4-FDA9-4DAD-A106-60B46C10360B}" destId="{1AD8487B-88E8-4373-8D49-0B2C230E570A}" srcOrd="0" destOrd="0" presId="urn:microsoft.com/office/officeart/2008/layout/VerticalCurvedList"/>
    <dgm:cxn modelId="{B2DFA973-D5A4-41C5-87AD-2B88724D23F9}" type="presOf" srcId="{3A49F9F6-5B27-433F-86A0-A4205D160323}" destId="{162C7B4B-549B-4EA3-9AB4-B5B9EAF83D49}" srcOrd="0" destOrd="0" presId="urn:microsoft.com/office/officeart/2008/layout/VerticalCurvedList"/>
    <dgm:cxn modelId="{BCFD4153-521F-4C6A-B838-EE5601047001}" type="presOf" srcId="{ECB5BD90-F744-438D-828F-C9E5977E60A1}" destId="{9000716C-87EA-4C02-8B10-2E16B013A18C}" srcOrd="0" destOrd="0" presId="urn:microsoft.com/office/officeart/2008/layout/VerticalCurvedList"/>
    <dgm:cxn modelId="{BC6A956C-7F78-4F19-87F0-2D75FA5D8D48}" type="presOf" srcId="{469EA408-DD75-48FF-B512-C7681F3D4117}" destId="{56B5E3D1-1299-4BD0-862B-92798CF6DFFF}" srcOrd="0" destOrd="0" presId="urn:microsoft.com/office/officeart/2008/layout/VerticalCurvedList"/>
    <dgm:cxn modelId="{94C1B8A9-528A-4A0A-87AD-212A3C8D04FA}" srcId="{ECB5BD90-F744-438D-828F-C9E5977E60A1}" destId="{E36E91A1-DD2F-453C-9B8A-A2EB64E56D56}" srcOrd="4" destOrd="0" parTransId="{D589D125-F0E4-4787-98FF-92C0BF1F4F96}" sibTransId="{EDA6B375-2A70-4CF9-8E4F-05A6D548A37C}"/>
    <dgm:cxn modelId="{2065B687-0DA0-4AD8-ACC0-C63DDB346811}" type="presParOf" srcId="{9000716C-87EA-4C02-8B10-2E16B013A18C}" destId="{D120E7B1-E7B6-48B3-9E47-68CF26D8CEFD}" srcOrd="0" destOrd="0" presId="urn:microsoft.com/office/officeart/2008/layout/VerticalCurvedList"/>
    <dgm:cxn modelId="{BE9571AD-B5A7-4214-8976-49C612CACFD3}" type="presParOf" srcId="{D120E7B1-E7B6-48B3-9E47-68CF26D8CEFD}" destId="{5E6DBCB7-27CB-41A3-B390-25477D9201B6}" srcOrd="0" destOrd="0" presId="urn:microsoft.com/office/officeart/2008/layout/VerticalCurvedList"/>
    <dgm:cxn modelId="{E3B37E5F-969A-4A17-B454-ED64D36E563C}" type="presParOf" srcId="{5E6DBCB7-27CB-41A3-B390-25477D9201B6}" destId="{3C41227C-4CBB-4A2D-A23F-11C465875685}" srcOrd="0" destOrd="0" presId="urn:microsoft.com/office/officeart/2008/layout/VerticalCurvedList"/>
    <dgm:cxn modelId="{A56CD17D-7B92-4938-9BA7-7C0663C7C77B}" type="presParOf" srcId="{5E6DBCB7-27CB-41A3-B390-25477D9201B6}" destId="{59F5C37A-B57E-4A14-921D-D5D29A35B40E}" srcOrd="1" destOrd="0" presId="urn:microsoft.com/office/officeart/2008/layout/VerticalCurvedList"/>
    <dgm:cxn modelId="{2451603A-5F94-4555-9C53-2EEE236B36CD}" type="presParOf" srcId="{5E6DBCB7-27CB-41A3-B390-25477D9201B6}" destId="{C47FB26A-8B8A-48E7-BBA1-21A5D854E08F}" srcOrd="2" destOrd="0" presId="urn:microsoft.com/office/officeart/2008/layout/VerticalCurvedList"/>
    <dgm:cxn modelId="{172FC8A4-580E-4756-9A0C-243ACBB84993}" type="presParOf" srcId="{5E6DBCB7-27CB-41A3-B390-25477D9201B6}" destId="{0835563C-8518-4665-9CE1-0BD4F63504E5}" srcOrd="3" destOrd="0" presId="urn:microsoft.com/office/officeart/2008/layout/VerticalCurvedList"/>
    <dgm:cxn modelId="{FC308EF9-DEC4-4AE7-A319-2F765808D43A}" type="presParOf" srcId="{D120E7B1-E7B6-48B3-9E47-68CF26D8CEFD}" destId="{162C7B4B-549B-4EA3-9AB4-B5B9EAF83D49}" srcOrd="1" destOrd="0" presId="urn:microsoft.com/office/officeart/2008/layout/VerticalCurvedList"/>
    <dgm:cxn modelId="{4082B77D-5A4B-4DA0-9A1F-BE04E9652B35}" type="presParOf" srcId="{D120E7B1-E7B6-48B3-9E47-68CF26D8CEFD}" destId="{A0222EA0-7FD9-44B5-ABBC-C9D06F07B7D3}" srcOrd="2" destOrd="0" presId="urn:microsoft.com/office/officeart/2008/layout/VerticalCurvedList"/>
    <dgm:cxn modelId="{7263BCCC-913E-4C27-96D1-BD45834535F4}" type="presParOf" srcId="{A0222EA0-7FD9-44B5-ABBC-C9D06F07B7D3}" destId="{1AA5832C-C175-47BB-9A40-CDA516A4EEF0}" srcOrd="0" destOrd="0" presId="urn:microsoft.com/office/officeart/2008/layout/VerticalCurvedList"/>
    <dgm:cxn modelId="{9DF6B431-B3E7-447A-99B5-2D35048F9171}" type="presParOf" srcId="{D120E7B1-E7B6-48B3-9E47-68CF26D8CEFD}" destId="{6FA7F501-1E3C-4E8C-A2E2-228781C440CB}" srcOrd="3" destOrd="0" presId="urn:microsoft.com/office/officeart/2008/layout/VerticalCurvedList"/>
    <dgm:cxn modelId="{35B34ABA-30BE-4947-B382-C1A661DFEE1B}" type="presParOf" srcId="{D120E7B1-E7B6-48B3-9E47-68CF26D8CEFD}" destId="{54F37964-64D7-4907-96A8-AD53CA23A932}" srcOrd="4" destOrd="0" presId="urn:microsoft.com/office/officeart/2008/layout/VerticalCurvedList"/>
    <dgm:cxn modelId="{3412F7EC-92F8-4B14-866A-36C2751891EA}" type="presParOf" srcId="{54F37964-64D7-4907-96A8-AD53CA23A932}" destId="{3CF50362-5AAB-4887-8692-AA2CBE527531}" srcOrd="0" destOrd="0" presId="urn:microsoft.com/office/officeart/2008/layout/VerticalCurvedList"/>
    <dgm:cxn modelId="{5A424BB0-6239-46E7-AB7F-2B47D747195F}" type="presParOf" srcId="{D120E7B1-E7B6-48B3-9E47-68CF26D8CEFD}" destId="{BD75608C-6473-491E-8B4B-47D966791FEF}" srcOrd="5" destOrd="0" presId="urn:microsoft.com/office/officeart/2008/layout/VerticalCurvedList"/>
    <dgm:cxn modelId="{5E98E381-B1A6-43DC-9873-B08AB2B043B0}" type="presParOf" srcId="{D120E7B1-E7B6-48B3-9E47-68CF26D8CEFD}" destId="{34B8228D-A254-4C3A-8662-BC97F003AC7D}" srcOrd="6" destOrd="0" presId="urn:microsoft.com/office/officeart/2008/layout/VerticalCurvedList"/>
    <dgm:cxn modelId="{5E25F92E-BABE-43E4-8B73-313E1CF8C5F2}" type="presParOf" srcId="{34B8228D-A254-4C3A-8662-BC97F003AC7D}" destId="{ACA3720D-5487-4890-A95E-FF50349B10B1}" srcOrd="0" destOrd="0" presId="urn:microsoft.com/office/officeart/2008/layout/VerticalCurvedList"/>
    <dgm:cxn modelId="{A8EAD071-985E-47DC-9635-5632CF4BE433}" type="presParOf" srcId="{D120E7B1-E7B6-48B3-9E47-68CF26D8CEFD}" destId="{1AD8487B-88E8-4373-8D49-0B2C230E570A}" srcOrd="7" destOrd="0" presId="urn:microsoft.com/office/officeart/2008/layout/VerticalCurvedList"/>
    <dgm:cxn modelId="{16A1C8B8-EEDF-4D9A-916C-03C10E6E3F5E}" type="presParOf" srcId="{D120E7B1-E7B6-48B3-9E47-68CF26D8CEFD}" destId="{D11AA233-F052-4A99-A7BD-E118617F1525}" srcOrd="8" destOrd="0" presId="urn:microsoft.com/office/officeart/2008/layout/VerticalCurvedList"/>
    <dgm:cxn modelId="{4A677213-33FF-4A27-AA30-5EA5B233C1A3}" type="presParOf" srcId="{D11AA233-F052-4A99-A7BD-E118617F1525}" destId="{B9F20A0E-71E2-4436-B75C-888757DE00CA}" srcOrd="0" destOrd="0" presId="urn:microsoft.com/office/officeart/2008/layout/VerticalCurvedList"/>
    <dgm:cxn modelId="{91D6344B-5A79-47C3-96A2-AA19FD93E919}" type="presParOf" srcId="{D120E7B1-E7B6-48B3-9E47-68CF26D8CEFD}" destId="{022AA825-8980-454D-AED8-80669157C37F}" srcOrd="9" destOrd="0" presId="urn:microsoft.com/office/officeart/2008/layout/VerticalCurvedList"/>
    <dgm:cxn modelId="{D8C4AE24-C2EA-40CF-BF26-D293555A4570}" type="presParOf" srcId="{D120E7B1-E7B6-48B3-9E47-68CF26D8CEFD}" destId="{DA443595-B256-4627-9D8E-85DB24EF20B0}" srcOrd="10" destOrd="0" presId="urn:microsoft.com/office/officeart/2008/layout/VerticalCurvedList"/>
    <dgm:cxn modelId="{0F28BA80-017D-49E3-813C-C571BEB9AB40}" type="presParOf" srcId="{DA443595-B256-4627-9D8E-85DB24EF20B0}" destId="{49C90036-1E06-4006-A133-5836450779AC}" srcOrd="0" destOrd="0" presId="urn:microsoft.com/office/officeart/2008/layout/VerticalCurvedList"/>
    <dgm:cxn modelId="{761F172A-207E-4935-9C73-4AF316CBE16C}" type="presParOf" srcId="{D120E7B1-E7B6-48B3-9E47-68CF26D8CEFD}" destId="{985D4E6A-472D-4D97-9C0E-82EB894892F9}" srcOrd="11" destOrd="0" presId="urn:microsoft.com/office/officeart/2008/layout/VerticalCurvedList"/>
    <dgm:cxn modelId="{BA1837C7-51FA-4C70-83FF-FDEC09F060EA}" type="presParOf" srcId="{D120E7B1-E7B6-48B3-9E47-68CF26D8CEFD}" destId="{D8DCDE0B-1C6A-4264-8D22-08F376EE88EC}" srcOrd="12" destOrd="0" presId="urn:microsoft.com/office/officeart/2008/layout/VerticalCurvedList"/>
    <dgm:cxn modelId="{C53A77BD-75C4-4D34-8255-5B6E7F1CEECB}" type="presParOf" srcId="{D8DCDE0B-1C6A-4264-8D22-08F376EE88EC}" destId="{0DB67CB6-DEFE-4142-9608-E59251EA4242}" srcOrd="0" destOrd="0" presId="urn:microsoft.com/office/officeart/2008/layout/VerticalCurvedList"/>
    <dgm:cxn modelId="{BDC12366-FBFC-419D-B1B6-BD8A4967301A}" type="presParOf" srcId="{D120E7B1-E7B6-48B3-9E47-68CF26D8CEFD}" destId="{56B5E3D1-1299-4BD0-862B-92798CF6DFFF}" srcOrd="13" destOrd="0" presId="urn:microsoft.com/office/officeart/2008/layout/VerticalCurvedList"/>
    <dgm:cxn modelId="{20D47966-5AFF-4682-849A-844AB2A10F5F}" type="presParOf" srcId="{D120E7B1-E7B6-48B3-9E47-68CF26D8CEFD}" destId="{15BA1EE1-5298-4B9A-B075-D27E8640113B}" srcOrd="14" destOrd="0" presId="urn:microsoft.com/office/officeart/2008/layout/VerticalCurvedList"/>
    <dgm:cxn modelId="{80177466-4DBC-4BAC-82D9-3E36A057BD99}" type="presParOf" srcId="{15BA1EE1-5298-4B9A-B075-D27E8640113B}" destId="{3A30D847-407C-42F4-8C87-865D127A43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Accurate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Not update regularly</a:t>
          </a:r>
          <a:endParaRPr lang="en-US" sz="1200" dirty="0">
            <a:latin typeface="Cambria" panose="02040503050406030204" pitchFamily="18" charset="0"/>
          </a:endParaRP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27AA3B7F-C974-4A85-982E-BCAD2B50F05E}" type="presOf" srcId="{64B9F37B-AD9F-4784-B313-95212BF95668}" destId="{C3E35B35-6331-49E2-9251-F9DAEF1838BC}" srcOrd="0" destOrd="0" presId="urn:microsoft.com/office/officeart/2009/3/layout/PlusandMinus"/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7838BD56-44CC-400B-B63D-BF71440CD6CD}" type="presOf" srcId="{05E6AB9A-AB9A-4EED-BB70-13B7009978CB}" destId="{E69268A9-1251-4981-95E9-498E494EFF5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32AC6A15-EB13-4392-B311-75875CA558C4}" type="presOf" srcId="{9469B332-E162-439C-A51F-FF1A4C46D7FB}" destId="{6590E468-E039-4146-89ED-69ABD8075F89}" srcOrd="0" destOrd="0" presId="urn:microsoft.com/office/officeart/2009/3/layout/PlusandMinus"/>
    <dgm:cxn modelId="{2038F142-DD69-4ADF-8589-57FE289A1FB2}" type="presParOf" srcId="{C3E35B35-6331-49E2-9251-F9DAEF1838BC}" destId="{6AB15A4E-709E-43DE-9EEA-6EF81A181430}" srcOrd="0" destOrd="0" presId="urn:microsoft.com/office/officeart/2009/3/layout/PlusandMinus"/>
    <dgm:cxn modelId="{BDECD881-8B91-4ABD-87B0-B6C9384E63E0}" type="presParOf" srcId="{C3E35B35-6331-49E2-9251-F9DAEF1838BC}" destId="{E69268A9-1251-4981-95E9-498E494EFF5C}" srcOrd="1" destOrd="0" presId="urn:microsoft.com/office/officeart/2009/3/layout/PlusandMinus"/>
    <dgm:cxn modelId="{9E74E64A-5829-4382-9AA9-C38D1BEDCCEC}" type="presParOf" srcId="{C3E35B35-6331-49E2-9251-F9DAEF1838BC}" destId="{6590E468-E039-4146-89ED-69ABD8075F89}" srcOrd="2" destOrd="0" presId="urn:microsoft.com/office/officeart/2009/3/layout/PlusandMinus"/>
    <dgm:cxn modelId="{765652F8-6D8A-4E44-A31B-056604A10C08}" type="presParOf" srcId="{C3E35B35-6331-49E2-9251-F9DAEF1838BC}" destId="{A6C9ED2E-100A-45F5-ABC8-2A393C977380}" srcOrd="3" destOrd="0" presId="urn:microsoft.com/office/officeart/2009/3/layout/PlusandMinus"/>
    <dgm:cxn modelId="{56F4C74B-C5C3-441A-8983-DDDBB521C792}" type="presParOf" srcId="{C3E35B35-6331-49E2-9251-F9DAEF1838BC}" destId="{A9A8DFEB-C307-4C0A-A8A5-2270527B8796}" srcOrd="4" destOrd="0" presId="urn:microsoft.com/office/officeart/2009/3/layout/PlusandMinus"/>
    <dgm:cxn modelId="{736CAFE1-A4C3-4E84-A59E-6BE177F086A4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Updated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Too many useless information</a:t>
          </a: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DBABAA7D-3654-4EF0-867D-127E598585E9}" type="presOf" srcId="{9469B332-E162-439C-A51F-FF1A4C46D7FB}" destId="{6590E468-E039-4146-89ED-69ABD8075F89}" srcOrd="0" destOrd="0" presId="urn:microsoft.com/office/officeart/2009/3/layout/PlusandMinus"/>
    <dgm:cxn modelId="{F8ACD46F-3284-46F3-A3B0-E863B5F03B9B}" type="presOf" srcId="{64B9F37B-AD9F-4784-B313-95212BF95668}" destId="{C3E35B35-6331-49E2-9251-F9DAEF1838BC}" srcOrd="0" destOrd="0" presId="urn:microsoft.com/office/officeart/2009/3/layout/PlusandMinus"/>
    <dgm:cxn modelId="{C9F1B138-E912-48F8-BF02-8A7CB63538E4}" type="presOf" srcId="{05E6AB9A-AB9A-4EED-BB70-13B7009978CB}" destId="{E69268A9-1251-4981-95E9-498E494EFF5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DA3FC757-C004-430F-A51E-9D2D8C58337D}" type="presParOf" srcId="{C3E35B35-6331-49E2-9251-F9DAEF1838BC}" destId="{6AB15A4E-709E-43DE-9EEA-6EF81A181430}" srcOrd="0" destOrd="0" presId="urn:microsoft.com/office/officeart/2009/3/layout/PlusandMinus"/>
    <dgm:cxn modelId="{95086FD6-6199-4421-AF9F-5D47C0BF593D}" type="presParOf" srcId="{C3E35B35-6331-49E2-9251-F9DAEF1838BC}" destId="{E69268A9-1251-4981-95E9-498E494EFF5C}" srcOrd="1" destOrd="0" presId="urn:microsoft.com/office/officeart/2009/3/layout/PlusandMinus"/>
    <dgm:cxn modelId="{45441CE1-1E4E-42E1-9F8D-53B90BE4EDBC}" type="presParOf" srcId="{C3E35B35-6331-49E2-9251-F9DAEF1838BC}" destId="{6590E468-E039-4146-89ED-69ABD8075F89}" srcOrd="2" destOrd="0" presId="urn:microsoft.com/office/officeart/2009/3/layout/PlusandMinus"/>
    <dgm:cxn modelId="{C25EF808-854F-48E0-805D-AB0C709E4E1B}" type="presParOf" srcId="{C3E35B35-6331-49E2-9251-F9DAEF1838BC}" destId="{A6C9ED2E-100A-45F5-ABC8-2A393C977380}" srcOrd="3" destOrd="0" presId="urn:microsoft.com/office/officeart/2009/3/layout/PlusandMinus"/>
    <dgm:cxn modelId="{CC881EF0-8BB5-47B7-91D4-A1F1E1749DCB}" type="presParOf" srcId="{C3E35B35-6331-49E2-9251-F9DAEF1838BC}" destId="{A9A8DFEB-C307-4C0A-A8A5-2270527B8796}" srcOrd="4" destOrd="0" presId="urn:microsoft.com/office/officeart/2009/3/layout/PlusandMinus"/>
    <dgm:cxn modelId="{D585D121-79EE-4609-A015-EC61CDF14647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Easy to user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Few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A1D159F1-B857-4051-BA5E-6F5FEC36F14A}" type="presOf" srcId="{05E6AB9A-AB9A-4EED-BB70-13B7009978CB}" destId="{E69268A9-1251-4981-95E9-498E494EFF5C}" srcOrd="0" destOrd="0" presId="urn:microsoft.com/office/officeart/2009/3/layout/PlusandMinus"/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EF45B112-1DD3-42D8-ADB0-DA199B786F3F}" type="presOf" srcId="{64B9F37B-AD9F-4784-B313-95212BF95668}" destId="{C3E35B35-6331-49E2-9251-F9DAEF1838B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6E93DF59-55D0-431A-B5C7-ECD1B4809DF2}" type="presOf" srcId="{9469B332-E162-439C-A51F-FF1A4C46D7FB}" destId="{6590E468-E039-4146-89ED-69ABD8075F89}" srcOrd="0" destOrd="0" presId="urn:microsoft.com/office/officeart/2009/3/layout/PlusandMinus"/>
    <dgm:cxn modelId="{6B2DF4C5-0B8C-4A65-875C-33F9FFF36A9A}" type="presParOf" srcId="{C3E35B35-6331-49E2-9251-F9DAEF1838BC}" destId="{6AB15A4E-709E-43DE-9EEA-6EF81A181430}" srcOrd="0" destOrd="0" presId="urn:microsoft.com/office/officeart/2009/3/layout/PlusandMinus"/>
    <dgm:cxn modelId="{22989DCE-E763-4897-9BD5-1938A1F745C9}" type="presParOf" srcId="{C3E35B35-6331-49E2-9251-F9DAEF1838BC}" destId="{E69268A9-1251-4981-95E9-498E494EFF5C}" srcOrd="1" destOrd="0" presId="urn:microsoft.com/office/officeart/2009/3/layout/PlusandMinus"/>
    <dgm:cxn modelId="{AD6EBB8A-66BB-48CB-ABF7-0AFE76FB8030}" type="presParOf" srcId="{C3E35B35-6331-49E2-9251-F9DAEF1838BC}" destId="{6590E468-E039-4146-89ED-69ABD8075F89}" srcOrd="2" destOrd="0" presId="urn:microsoft.com/office/officeart/2009/3/layout/PlusandMinus"/>
    <dgm:cxn modelId="{72D213BE-DDF2-46DE-A6E2-1205E97C7ACF}" type="presParOf" srcId="{C3E35B35-6331-49E2-9251-F9DAEF1838BC}" destId="{A6C9ED2E-100A-45F5-ABC8-2A393C977380}" srcOrd="3" destOrd="0" presId="urn:microsoft.com/office/officeart/2009/3/layout/PlusandMinus"/>
    <dgm:cxn modelId="{28FD0E01-3E93-41D6-B89D-54CDFA44600A}" type="presParOf" srcId="{C3E35B35-6331-49E2-9251-F9DAEF1838BC}" destId="{A9A8DFEB-C307-4C0A-A8A5-2270527B8796}" srcOrd="4" destOrd="0" presId="urn:microsoft.com/office/officeart/2009/3/layout/PlusandMinus"/>
    <dgm:cxn modelId="{FC64657E-EE12-4C50-B561-8CB2EB7E8134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9BD129-3343-4F9E-B604-18AC5B679147}" type="doc">
      <dgm:prSet loTypeId="urn:microsoft.com/office/officeart/2005/8/layout/arrow2" loCatId="process" qsTypeId="urn:microsoft.com/office/officeart/2009/2/quickstyle/3d8" qsCatId="3D" csTypeId="urn:microsoft.com/office/officeart/2005/8/colors/accent2_4" csCatId="accent2" phldr="1"/>
      <dgm:spPr/>
    </dgm:pt>
    <dgm:pt modelId="{1141017E-793A-4654-BDC3-3252E3DEE86B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Wi-Fi</a:t>
          </a:r>
          <a:endParaRPr lang="en-US" sz="2000" dirty="0">
            <a:latin typeface="Cambria" panose="02040503050406030204" pitchFamily="18" charset="0"/>
          </a:endParaRPr>
        </a:p>
      </dgm:t>
    </dgm:pt>
    <dgm:pt modelId="{A9C44497-95EA-4691-A2AE-5B54E57E17D0}" type="parTrans" cxnId="{01012183-0830-41B7-AF2A-9CC74BA567E4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45FA5C05-A99A-4D35-B84B-6533C2D6202C}" type="sibTrans" cxnId="{01012183-0830-41B7-AF2A-9CC74BA567E4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F09CF2E7-2AF2-43CB-92D7-364540098F7D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3G</a:t>
          </a:r>
          <a:endParaRPr lang="en-US" sz="2000" dirty="0">
            <a:latin typeface="Cambria" panose="02040503050406030204" pitchFamily="18" charset="0"/>
          </a:endParaRPr>
        </a:p>
      </dgm:t>
    </dgm:pt>
    <dgm:pt modelId="{78FE0790-6026-4DFB-B10E-E7D08477AA3A}" type="parTrans" cxnId="{5B25570C-8ABB-4EF0-970C-59E1D388E8D8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3BC0F37B-6B06-4B4A-BB57-FE6C3E1865F9}" type="sibTrans" cxnId="{5B25570C-8ABB-4EF0-970C-59E1D388E8D8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A6625C8B-DF66-4990-82B4-9AA09F779917}" type="pres">
      <dgm:prSet presAssocID="{A19BD129-3343-4F9E-B604-18AC5B679147}" presName="arrowDiagram" presStyleCnt="0">
        <dgm:presLayoutVars>
          <dgm:chMax val="5"/>
          <dgm:dir/>
          <dgm:resizeHandles val="exact"/>
        </dgm:presLayoutVars>
      </dgm:prSet>
      <dgm:spPr/>
    </dgm:pt>
    <dgm:pt modelId="{95245545-8EC2-4609-B86C-A65FAD735BA0}" type="pres">
      <dgm:prSet presAssocID="{A19BD129-3343-4F9E-B604-18AC5B679147}" presName="arrow" presStyleLbl="bgShp" presStyleIdx="0" presStyleCnt="1"/>
      <dgm:spPr/>
    </dgm:pt>
    <dgm:pt modelId="{7837BB36-1E1C-4F4F-8737-AB3AC1B11115}" type="pres">
      <dgm:prSet presAssocID="{A19BD129-3343-4F9E-B604-18AC5B679147}" presName="arrowDiagram2" presStyleCnt="0"/>
      <dgm:spPr/>
    </dgm:pt>
    <dgm:pt modelId="{D0ED151E-0FD9-41D9-B8E9-D3EDE99B1889}" type="pres">
      <dgm:prSet presAssocID="{1141017E-793A-4654-BDC3-3252E3DEE86B}" presName="bullet2a" presStyleLbl="node1" presStyleIdx="0" presStyleCnt="2"/>
      <dgm:spPr/>
    </dgm:pt>
    <dgm:pt modelId="{31404650-FB2B-4DC1-B690-A67D2A6602B2}" type="pres">
      <dgm:prSet presAssocID="{1141017E-793A-4654-BDC3-3252E3DEE86B}" presName="textBox2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3EB21-DB17-4D10-BDA9-C1634A205667}" type="pres">
      <dgm:prSet presAssocID="{F09CF2E7-2AF2-43CB-92D7-364540098F7D}" presName="bullet2b" presStyleLbl="node1" presStyleIdx="1" presStyleCnt="2"/>
      <dgm:spPr/>
    </dgm:pt>
    <dgm:pt modelId="{D3BBF815-5202-4936-AAA6-F8487A00F75E}" type="pres">
      <dgm:prSet presAssocID="{F09CF2E7-2AF2-43CB-92D7-364540098F7D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5570C-8ABB-4EF0-970C-59E1D388E8D8}" srcId="{A19BD129-3343-4F9E-B604-18AC5B679147}" destId="{F09CF2E7-2AF2-43CB-92D7-364540098F7D}" srcOrd="1" destOrd="0" parTransId="{78FE0790-6026-4DFB-B10E-E7D08477AA3A}" sibTransId="{3BC0F37B-6B06-4B4A-BB57-FE6C3E1865F9}"/>
    <dgm:cxn modelId="{AFFCAE08-6665-48EF-964F-D90FA1891F8B}" type="presOf" srcId="{1141017E-793A-4654-BDC3-3252E3DEE86B}" destId="{31404650-FB2B-4DC1-B690-A67D2A6602B2}" srcOrd="0" destOrd="0" presId="urn:microsoft.com/office/officeart/2005/8/layout/arrow2"/>
    <dgm:cxn modelId="{01012183-0830-41B7-AF2A-9CC74BA567E4}" srcId="{A19BD129-3343-4F9E-B604-18AC5B679147}" destId="{1141017E-793A-4654-BDC3-3252E3DEE86B}" srcOrd="0" destOrd="0" parTransId="{A9C44497-95EA-4691-A2AE-5B54E57E17D0}" sibTransId="{45FA5C05-A99A-4D35-B84B-6533C2D6202C}"/>
    <dgm:cxn modelId="{F9AAE143-2E4E-40AB-A20E-7A6B716965DC}" type="presOf" srcId="{A19BD129-3343-4F9E-B604-18AC5B679147}" destId="{A6625C8B-DF66-4990-82B4-9AA09F779917}" srcOrd="0" destOrd="0" presId="urn:microsoft.com/office/officeart/2005/8/layout/arrow2"/>
    <dgm:cxn modelId="{81EEA69E-25C7-4987-941D-430FB8A156BB}" type="presOf" srcId="{F09CF2E7-2AF2-43CB-92D7-364540098F7D}" destId="{D3BBF815-5202-4936-AAA6-F8487A00F75E}" srcOrd="0" destOrd="0" presId="urn:microsoft.com/office/officeart/2005/8/layout/arrow2"/>
    <dgm:cxn modelId="{BE0EBDF4-973E-4790-9725-CC812D731D7D}" type="presParOf" srcId="{A6625C8B-DF66-4990-82B4-9AA09F779917}" destId="{95245545-8EC2-4609-B86C-A65FAD735BA0}" srcOrd="0" destOrd="0" presId="urn:microsoft.com/office/officeart/2005/8/layout/arrow2"/>
    <dgm:cxn modelId="{AC3B9A1B-926A-44B5-A5F5-9804290143A4}" type="presParOf" srcId="{A6625C8B-DF66-4990-82B4-9AA09F779917}" destId="{7837BB36-1E1C-4F4F-8737-AB3AC1B11115}" srcOrd="1" destOrd="0" presId="urn:microsoft.com/office/officeart/2005/8/layout/arrow2"/>
    <dgm:cxn modelId="{52E06822-CCA2-4612-B89F-B7C5EAB41C02}" type="presParOf" srcId="{7837BB36-1E1C-4F4F-8737-AB3AC1B11115}" destId="{D0ED151E-0FD9-41D9-B8E9-D3EDE99B1889}" srcOrd="0" destOrd="0" presId="urn:microsoft.com/office/officeart/2005/8/layout/arrow2"/>
    <dgm:cxn modelId="{71EC944D-8DEF-4B88-ADD3-0F47267E0394}" type="presParOf" srcId="{7837BB36-1E1C-4F4F-8737-AB3AC1B11115}" destId="{31404650-FB2B-4DC1-B690-A67D2A6602B2}" srcOrd="1" destOrd="0" presId="urn:microsoft.com/office/officeart/2005/8/layout/arrow2"/>
    <dgm:cxn modelId="{CB836BC0-0364-4732-9E96-F2B681B3D31C}" type="presParOf" srcId="{7837BB36-1E1C-4F4F-8737-AB3AC1B11115}" destId="{8E73EB21-DB17-4D10-BDA9-C1634A205667}" srcOrd="2" destOrd="0" presId="urn:microsoft.com/office/officeart/2005/8/layout/arrow2"/>
    <dgm:cxn modelId="{3A8B583A-CE5D-47EB-9C39-71CE3E974814}" type="presParOf" srcId="{7837BB36-1E1C-4F4F-8737-AB3AC1B11115}" destId="{D3BBF815-5202-4936-AAA6-F8487A00F75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1DEFB6-5101-4D33-99B3-F7E29D2D1AD6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CF696-A6F5-4059-A177-F7BC58761034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Recognition</a:t>
          </a:r>
          <a:endParaRPr lang="en-US" sz="1200" dirty="0">
            <a:latin typeface="Cambria" panose="02040503050406030204" pitchFamily="18" charset="0"/>
          </a:endParaRPr>
        </a:p>
      </dgm:t>
    </dgm:pt>
    <dgm:pt modelId="{07D3948E-C74B-4587-A02F-98B2E1A9DE15}" type="parTrans" cxnId="{F85896D5-2F65-42E6-8898-EDEF0E7F7AE6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FAC99B2D-A468-434B-BF5B-7E1B6835FF2C}" type="sibTrans" cxnId="{F85896D5-2F65-42E6-8898-EDEF0E7F7AE6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60D2E700-C90A-46AA-BBB7-1C2D252DB725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Application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EDC94F72-6BB3-4B7A-B7D9-25001E339717}" type="parTrans" cxnId="{FBE12A32-714F-45FD-9B13-BEDA689DBDC2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ADE9C17B-4840-4BE9-9182-8DC46741DD55}" type="sibTrans" cxnId="{FBE12A32-714F-45FD-9B13-BEDA689DBDC2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A87E6A60-FDE1-40A8-A93F-4478978D2F4F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Sync data</a:t>
          </a:r>
          <a:endParaRPr lang="en-US" sz="1200" dirty="0">
            <a:latin typeface="Cambria" panose="02040503050406030204" pitchFamily="18" charset="0"/>
          </a:endParaRPr>
        </a:p>
      </dgm:t>
    </dgm:pt>
    <dgm:pt modelId="{E0547388-0017-4437-A1A8-105946943617}" type="parTrans" cxnId="{0C40F4AB-9C75-4096-91C4-2EABE67C86C5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E576001E-B998-4911-A512-33A7EC284AD5}" type="sibTrans" cxnId="{0C40F4AB-9C75-4096-91C4-2EABE67C86C5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6C30FA7-28D5-459E-95DA-EAAAC486A20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Learning</a:t>
          </a:r>
          <a:endParaRPr lang="en-US" sz="1200" dirty="0">
            <a:latin typeface="Cambria" panose="02040503050406030204" pitchFamily="18" charset="0"/>
          </a:endParaRPr>
        </a:p>
      </dgm:t>
    </dgm:pt>
    <dgm:pt modelId="{FF4CF180-A6CA-439B-BB97-B22907400349}" type="parTrans" cxnId="{12E36C06-4A19-4EE2-B090-D1F332EA51FC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18D24459-ABD5-4E18-A6FB-1E32B27F2A2D}" type="sibTrans" cxnId="{12E36C06-4A19-4EE2-B090-D1F332EA51FC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08E92171-2634-431E-A269-4C2879F5F660}">
      <dgm:prSet phldrT="[Text]" custT="1"/>
      <dgm:spPr/>
      <dgm:t>
        <a:bodyPr/>
        <a:lstStyle/>
        <a:p>
          <a:r>
            <a:rPr lang="en-US" sz="1100" dirty="0" smtClean="0">
              <a:latin typeface="Cambria" panose="02040503050406030204" pitchFamily="18" charset="0"/>
            </a:rPr>
            <a:t>Training traffic sign</a:t>
          </a:r>
        </a:p>
      </dgm:t>
    </dgm:pt>
    <dgm:pt modelId="{B8796BD0-B30E-4AF1-B4E8-B3F1E1A7E6E8}" type="sibTrans" cxnId="{9F061301-F5C2-4146-80B5-435D77271C8D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23F62384-132C-43C2-9296-FFE3880AB891}" type="parTrans" cxnId="{9F061301-F5C2-4146-80B5-435D77271C8D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7D566E92-5144-49A1-BE39-AA393C086D3E}" type="pres">
      <dgm:prSet presAssocID="{111DEFB6-5101-4D33-99B3-F7E29D2D1A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2723AE-122D-4D97-B554-D8E6D6BF365E}" type="pres">
      <dgm:prSet presAssocID="{FA6CF696-A6F5-4059-A177-F7BC58761034}" presName="composite" presStyleCnt="0"/>
      <dgm:spPr/>
    </dgm:pt>
    <dgm:pt modelId="{AE1D5346-67F4-4737-8792-EB905252FC43}" type="pres">
      <dgm:prSet presAssocID="{FA6CF696-A6F5-4059-A177-F7BC58761034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D71A8-36EA-4778-98B0-40BC2D62D853}" type="pres">
      <dgm:prSet presAssocID="{FA6CF696-A6F5-4059-A177-F7BC58761034}" presName="Image" presStyleLbl="b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D7915A4-0C48-454C-A8AA-044C34698A3E}" type="pres">
      <dgm:prSet presAssocID="{FA6CF696-A6F5-4059-A177-F7BC5876103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65CE4-66E7-4216-B1B1-3B50CFEF947E}" type="pres">
      <dgm:prSet presAssocID="{FAC99B2D-A468-434B-BF5B-7E1B6835FF2C}" presName="sibTrans" presStyleCnt="0"/>
      <dgm:spPr/>
    </dgm:pt>
    <dgm:pt modelId="{BAFA9301-8E0D-4590-91D3-C8418050D18C}" type="pres">
      <dgm:prSet presAssocID="{60D2E700-C90A-46AA-BBB7-1C2D252DB725}" presName="composite" presStyleCnt="0"/>
      <dgm:spPr/>
    </dgm:pt>
    <dgm:pt modelId="{C26CC18F-A850-4080-987C-291C12581110}" type="pres">
      <dgm:prSet presAssocID="{60D2E700-C90A-46AA-BBB7-1C2D252DB72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ED74B-2D8F-4997-B467-01E4313E4674}" type="pres">
      <dgm:prSet presAssocID="{60D2E700-C90A-46AA-BBB7-1C2D252DB725}" presName="Image" presStyleLbl="bgImgPlace1" presStyleIdx="1" presStyleCnt="5" custScaleX="9563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83AF640-D897-40A6-A423-011142947357}" type="pres">
      <dgm:prSet presAssocID="{60D2E700-C90A-46AA-BBB7-1C2D252DB725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C58EF-F577-42DE-86CD-4BA7C5B9FC6F}" type="pres">
      <dgm:prSet presAssocID="{ADE9C17B-4840-4BE9-9182-8DC46741DD55}" presName="sibTrans" presStyleCnt="0"/>
      <dgm:spPr/>
    </dgm:pt>
    <dgm:pt modelId="{8C62DA4A-26C4-47F9-BF88-16148EAF751A}" type="pres">
      <dgm:prSet presAssocID="{08E92171-2634-431E-A269-4C2879F5F660}" presName="composite" presStyleCnt="0"/>
      <dgm:spPr/>
    </dgm:pt>
    <dgm:pt modelId="{1BD4E228-817F-48B2-8F08-BD3C5B6C086F}" type="pres">
      <dgm:prSet presAssocID="{08E92171-2634-431E-A269-4C2879F5F660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91906-60E8-4B57-94FB-33B3A6A919F6}" type="pres">
      <dgm:prSet presAssocID="{08E92171-2634-431E-A269-4C2879F5F660}" presName="Image" presStyleLbl="b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BD3FBCB-A6E4-40F4-8FD5-B35588115C22}" type="pres">
      <dgm:prSet presAssocID="{08E92171-2634-431E-A269-4C2879F5F66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E7B6E-6311-493F-8576-B68365F8B381}" type="pres">
      <dgm:prSet presAssocID="{B8796BD0-B30E-4AF1-B4E8-B3F1E1A7E6E8}" presName="sibTrans" presStyleCnt="0"/>
      <dgm:spPr/>
    </dgm:pt>
    <dgm:pt modelId="{48F47776-76BA-4D37-91FD-352D7293FEF1}" type="pres">
      <dgm:prSet presAssocID="{B6C30FA7-28D5-459E-95DA-EAAAC486A20B}" presName="composite" presStyleCnt="0"/>
      <dgm:spPr/>
    </dgm:pt>
    <dgm:pt modelId="{3F95C737-58AE-48F3-B57F-11148DF1767D}" type="pres">
      <dgm:prSet presAssocID="{B6C30FA7-28D5-459E-95DA-EAAAC486A20B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1AA1A-C5F1-473E-BE11-7918CDAD83C2}" type="pres">
      <dgm:prSet presAssocID="{B6C30FA7-28D5-459E-95DA-EAAAC486A20B}" presName="Image" presStyleLbl="b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907D7E8-DC42-4A3C-950C-30A76425F97A}" type="pres">
      <dgm:prSet presAssocID="{B6C30FA7-28D5-459E-95DA-EAAAC486A20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2036314-2631-4548-A81B-79CEEF43883F}" type="pres">
      <dgm:prSet presAssocID="{18D24459-ABD5-4E18-A6FB-1E32B27F2A2D}" presName="sibTrans" presStyleCnt="0"/>
      <dgm:spPr/>
    </dgm:pt>
    <dgm:pt modelId="{009BAB77-DD67-4639-913A-FFD2D7501451}" type="pres">
      <dgm:prSet presAssocID="{A87E6A60-FDE1-40A8-A93F-4478978D2F4F}" presName="composite" presStyleCnt="0"/>
      <dgm:spPr/>
    </dgm:pt>
    <dgm:pt modelId="{28784374-6893-4735-AB63-AEB290250270}" type="pres">
      <dgm:prSet presAssocID="{A87E6A60-FDE1-40A8-A93F-4478978D2F4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BD94E-4974-489B-949D-115A82B808D3}" type="pres">
      <dgm:prSet presAssocID="{A87E6A60-FDE1-40A8-A93F-4478978D2F4F}" presName="Image" presStyleLbl="b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3DB817-CBCE-40DC-BF2D-D3285F3E9395}" type="pres">
      <dgm:prSet presAssocID="{A87E6A60-FDE1-40A8-A93F-4478978D2F4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85896D5-2F65-42E6-8898-EDEF0E7F7AE6}" srcId="{111DEFB6-5101-4D33-99B3-F7E29D2D1AD6}" destId="{FA6CF696-A6F5-4059-A177-F7BC58761034}" srcOrd="0" destOrd="0" parTransId="{07D3948E-C74B-4587-A02F-98B2E1A9DE15}" sibTransId="{FAC99B2D-A468-434B-BF5B-7E1B6835FF2C}"/>
    <dgm:cxn modelId="{9F061301-F5C2-4146-80B5-435D77271C8D}" srcId="{111DEFB6-5101-4D33-99B3-F7E29D2D1AD6}" destId="{08E92171-2634-431E-A269-4C2879F5F660}" srcOrd="2" destOrd="0" parTransId="{23F62384-132C-43C2-9296-FFE3880AB891}" sibTransId="{B8796BD0-B30E-4AF1-B4E8-B3F1E1A7E6E8}"/>
    <dgm:cxn modelId="{C7F40AA8-0F13-4B10-8CBC-1E388120A47D}" type="presOf" srcId="{08E92171-2634-431E-A269-4C2879F5F660}" destId="{1BD4E228-817F-48B2-8F08-BD3C5B6C086F}" srcOrd="0" destOrd="0" presId="urn:microsoft.com/office/officeart/2008/layout/TitledPictureBlocks"/>
    <dgm:cxn modelId="{84A4215A-A48C-46BF-863F-B562452B156B}" type="presOf" srcId="{FA6CF696-A6F5-4059-A177-F7BC58761034}" destId="{AE1D5346-67F4-4737-8792-EB905252FC43}" srcOrd="0" destOrd="0" presId="urn:microsoft.com/office/officeart/2008/layout/TitledPictureBlocks"/>
    <dgm:cxn modelId="{CE6FC76D-FD84-46EA-A5E3-1404A7BE70EB}" type="presOf" srcId="{111DEFB6-5101-4D33-99B3-F7E29D2D1AD6}" destId="{7D566E92-5144-49A1-BE39-AA393C086D3E}" srcOrd="0" destOrd="0" presId="urn:microsoft.com/office/officeart/2008/layout/TitledPictureBlocks"/>
    <dgm:cxn modelId="{0C40F4AB-9C75-4096-91C4-2EABE67C86C5}" srcId="{111DEFB6-5101-4D33-99B3-F7E29D2D1AD6}" destId="{A87E6A60-FDE1-40A8-A93F-4478978D2F4F}" srcOrd="4" destOrd="0" parTransId="{E0547388-0017-4437-A1A8-105946943617}" sibTransId="{E576001E-B998-4911-A512-33A7EC284AD5}"/>
    <dgm:cxn modelId="{72FA6A37-3F4A-441D-944B-FAE39A663784}" type="presOf" srcId="{B6C30FA7-28D5-459E-95DA-EAAAC486A20B}" destId="{3F95C737-58AE-48F3-B57F-11148DF1767D}" srcOrd="0" destOrd="0" presId="urn:microsoft.com/office/officeart/2008/layout/TitledPictureBlocks"/>
    <dgm:cxn modelId="{FBE12A32-714F-45FD-9B13-BEDA689DBDC2}" srcId="{111DEFB6-5101-4D33-99B3-F7E29D2D1AD6}" destId="{60D2E700-C90A-46AA-BBB7-1C2D252DB725}" srcOrd="1" destOrd="0" parTransId="{EDC94F72-6BB3-4B7A-B7D9-25001E339717}" sibTransId="{ADE9C17B-4840-4BE9-9182-8DC46741DD55}"/>
    <dgm:cxn modelId="{15938556-0236-4B47-9140-71B56F120093}" type="presOf" srcId="{60D2E700-C90A-46AA-BBB7-1C2D252DB725}" destId="{C26CC18F-A850-4080-987C-291C12581110}" srcOrd="0" destOrd="0" presId="urn:microsoft.com/office/officeart/2008/layout/TitledPictureBlocks"/>
    <dgm:cxn modelId="{5C28E3F8-8093-46F4-A592-C441E90BDD9A}" type="presOf" srcId="{A87E6A60-FDE1-40A8-A93F-4478978D2F4F}" destId="{28784374-6893-4735-AB63-AEB290250270}" srcOrd="0" destOrd="0" presId="urn:microsoft.com/office/officeart/2008/layout/TitledPictureBlocks"/>
    <dgm:cxn modelId="{12E36C06-4A19-4EE2-B090-D1F332EA51FC}" srcId="{111DEFB6-5101-4D33-99B3-F7E29D2D1AD6}" destId="{B6C30FA7-28D5-459E-95DA-EAAAC486A20B}" srcOrd="3" destOrd="0" parTransId="{FF4CF180-A6CA-439B-BB97-B22907400349}" sibTransId="{18D24459-ABD5-4E18-A6FB-1E32B27F2A2D}"/>
    <dgm:cxn modelId="{4C807FA3-6043-428C-A0AB-A562D0EBFD05}" type="presParOf" srcId="{7D566E92-5144-49A1-BE39-AA393C086D3E}" destId="{042723AE-122D-4D97-B554-D8E6D6BF365E}" srcOrd="0" destOrd="0" presId="urn:microsoft.com/office/officeart/2008/layout/TitledPictureBlocks"/>
    <dgm:cxn modelId="{FA84E80C-31E1-4294-A532-0E63CD83A198}" type="presParOf" srcId="{042723AE-122D-4D97-B554-D8E6D6BF365E}" destId="{AE1D5346-67F4-4737-8792-EB905252FC43}" srcOrd="0" destOrd="0" presId="urn:microsoft.com/office/officeart/2008/layout/TitledPictureBlocks"/>
    <dgm:cxn modelId="{58CDE8A7-AFD1-4A81-AE09-B469742991DD}" type="presParOf" srcId="{042723AE-122D-4D97-B554-D8E6D6BF365E}" destId="{854D71A8-36EA-4778-98B0-40BC2D62D853}" srcOrd="1" destOrd="0" presId="urn:microsoft.com/office/officeart/2008/layout/TitledPictureBlocks"/>
    <dgm:cxn modelId="{F63D0B2D-6655-45DF-B82F-1EFC7CB078E5}" type="presParOf" srcId="{042723AE-122D-4D97-B554-D8E6D6BF365E}" destId="{BD7915A4-0C48-454C-A8AA-044C34698A3E}" srcOrd="2" destOrd="0" presId="urn:microsoft.com/office/officeart/2008/layout/TitledPictureBlocks"/>
    <dgm:cxn modelId="{DAA57E36-4107-4B2D-B86E-01AA1B74DF2C}" type="presParOf" srcId="{7D566E92-5144-49A1-BE39-AA393C086D3E}" destId="{D2865CE4-66E7-4216-B1B1-3B50CFEF947E}" srcOrd="1" destOrd="0" presId="urn:microsoft.com/office/officeart/2008/layout/TitledPictureBlocks"/>
    <dgm:cxn modelId="{34CA8178-5206-46B4-9D2C-86AE5EC79833}" type="presParOf" srcId="{7D566E92-5144-49A1-BE39-AA393C086D3E}" destId="{BAFA9301-8E0D-4590-91D3-C8418050D18C}" srcOrd="2" destOrd="0" presId="urn:microsoft.com/office/officeart/2008/layout/TitledPictureBlocks"/>
    <dgm:cxn modelId="{E96FE913-A5E4-4422-9649-276EA677FF5C}" type="presParOf" srcId="{BAFA9301-8E0D-4590-91D3-C8418050D18C}" destId="{C26CC18F-A850-4080-987C-291C12581110}" srcOrd="0" destOrd="0" presId="urn:microsoft.com/office/officeart/2008/layout/TitledPictureBlocks"/>
    <dgm:cxn modelId="{A0F1EF43-7253-4F54-83EE-69471CA8AD2F}" type="presParOf" srcId="{BAFA9301-8E0D-4590-91D3-C8418050D18C}" destId="{49DED74B-2D8F-4997-B467-01E4313E4674}" srcOrd="1" destOrd="0" presId="urn:microsoft.com/office/officeart/2008/layout/TitledPictureBlocks"/>
    <dgm:cxn modelId="{CFE8C237-CA36-43B6-8155-FBD3F0EE07D5}" type="presParOf" srcId="{BAFA9301-8E0D-4590-91D3-C8418050D18C}" destId="{C83AF640-D897-40A6-A423-011142947357}" srcOrd="2" destOrd="0" presId="urn:microsoft.com/office/officeart/2008/layout/TitledPictureBlocks"/>
    <dgm:cxn modelId="{402B897F-8A42-43C5-9694-10B2E0D4D18D}" type="presParOf" srcId="{7D566E92-5144-49A1-BE39-AA393C086D3E}" destId="{85AC58EF-F577-42DE-86CD-4BA7C5B9FC6F}" srcOrd="3" destOrd="0" presId="urn:microsoft.com/office/officeart/2008/layout/TitledPictureBlocks"/>
    <dgm:cxn modelId="{7DBD15F5-97A4-4BC8-9EFE-9833756C7C01}" type="presParOf" srcId="{7D566E92-5144-49A1-BE39-AA393C086D3E}" destId="{8C62DA4A-26C4-47F9-BF88-16148EAF751A}" srcOrd="4" destOrd="0" presId="urn:microsoft.com/office/officeart/2008/layout/TitledPictureBlocks"/>
    <dgm:cxn modelId="{7A75D6F4-68D9-4152-B78C-2A1280149D2C}" type="presParOf" srcId="{8C62DA4A-26C4-47F9-BF88-16148EAF751A}" destId="{1BD4E228-817F-48B2-8F08-BD3C5B6C086F}" srcOrd="0" destOrd="0" presId="urn:microsoft.com/office/officeart/2008/layout/TitledPictureBlocks"/>
    <dgm:cxn modelId="{33CC7E92-F8A9-4983-8C59-0B37EB4B05F0}" type="presParOf" srcId="{8C62DA4A-26C4-47F9-BF88-16148EAF751A}" destId="{E5891906-60E8-4B57-94FB-33B3A6A919F6}" srcOrd="1" destOrd="0" presId="urn:microsoft.com/office/officeart/2008/layout/TitledPictureBlocks"/>
    <dgm:cxn modelId="{A6CA3902-F88E-46BA-88B3-AF74892F8A31}" type="presParOf" srcId="{8C62DA4A-26C4-47F9-BF88-16148EAF751A}" destId="{2BD3FBCB-A6E4-40F4-8FD5-B35588115C22}" srcOrd="2" destOrd="0" presId="urn:microsoft.com/office/officeart/2008/layout/TitledPictureBlocks"/>
    <dgm:cxn modelId="{2A63BAF3-E17E-4B96-8D63-E0871F534C8A}" type="presParOf" srcId="{7D566E92-5144-49A1-BE39-AA393C086D3E}" destId="{B9AE7B6E-6311-493F-8576-B68365F8B381}" srcOrd="5" destOrd="0" presId="urn:microsoft.com/office/officeart/2008/layout/TitledPictureBlocks"/>
    <dgm:cxn modelId="{BCEB251D-5B6A-48F7-BC75-B5066915607C}" type="presParOf" srcId="{7D566E92-5144-49A1-BE39-AA393C086D3E}" destId="{48F47776-76BA-4D37-91FD-352D7293FEF1}" srcOrd="6" destOrd="0" presId="urn:microsoft.com/office/officeart/2008/layout/TitledPictureBlocks"/>
    <dgm:cxn modelId="{4EB1D27C-9833-43CA-A94E-32E873CC91FC}" type="presParOf" srcId="{48F47776-76BA-4D37-91FD-352D7293FEF1}" destId="{3F95C737-58AE-48F3-B57F-11148DF1767D}" srcOrd="0" destOrd="0" presId="urn:microsoft.com/office/officeart/2008/layout/TitledPictureBlocks"/>
    <dgm:cxn modelId="{40414AE1-C672-410D-A4AF-80DC42F902F7}" type="presParOf" srcId="{48F47776-76BA-4D37-91FD-352D7293FEF1}" destId="{1941AA1A-C5F1-473E-BE11-7918CDAD83C2}" srcOrd="1" destOrd="0" presId="urn:microsoft.com/office/officeart/2008/layout/TitledPictureBlocks"/>
    <dgm:cxn modelId="{F1508B18-13D2-44C3-8FA8-BC0C7FB566C2}" type="presParOf" srcId="{48F47776-76BA-4D37-91FD-352D7293FEF1}" destId="{B907D7E8-DC42-4A3C-950C-30A76425F97A}" srcOrd="2" destOrd="0" presId="urn:microsoft.com/office/officeart/2008/layout/TitledPictureBlocks"/>
    <dgm:cxn modelId="{397DE79D-7FFB-4FDA-AC34-99F6709F51B5}" type="presParOf" srcId="{7D566E92-5144-49A1-BE39-AA393C086D3E}" destId="{42036314-2631-4548-A81B-79CEEF43883F}" srcOrd="7" destOrd="0" presId="urn:microsoft.com/office/officeart/2008/layout/TitledPictureBlocks"/>
    <dgm:cxn modelId="{BB7F5E80-3B55-486E-91E6-3CCCB58D354A}" type="presParOf" srcId="{7D566E92-5144-49A1-BE39-AA393C086D3E}" destId="{009BAB77-DD67-4639-913A-FFD2D7501451}" srcOrd="8" destOrd="0" presId="urn:microsoft.com/office/officeart/2008/layout/TitledPictureBlocks"/>
    <dgm:cxn modelId="{89CB70AF-1347-4C08-965B-AEF5AEC653CF}" type="presParOf" srcId="{009BAB77-DD67-4639-913A-FFD2D7501451}" destId="{28784374-6893-4735-AB63-AEB290250270}" srcOrd="0" destOrd="0" presId="urn:microsoft.com/office/officeart/2008/layout/TitledPictureBlocks"/>
    <dgm:cxn modelId="{A0AED572-C178-48A5-B8D0-1EC04EBE5AC5}" type="presParOf" srcId="{009BAB77-DD67-4639-913A-FFD2D7501451}" destId="{8FDBD94E-4974-489B-949D-115A82B808D3}" srcOrd="1" destOrd="0" presId="urn:microsoft.com/office/officeart/2008/layout/TitledPictureBlocks"/>
    <dgm:cxn modelId="{EB0DD2BE-691F-4D6E-8B0C-3EE944D9AE63}" type="presParOf" srcId="{009BAB77-DD67-4639-913A-FFD2D7501451}" destId="{B73DB817-CBCE-40DC-BF2D-D3285F3E939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424C5F-F585-4795-AF34-A37001C95B1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33FBA-CA00-4CCF-AE92-24BCB7B3DEEA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Search auto in many conditions	</a:t>
          </a:r>
          <a:endParaRPr lang="en-US" dirty="0">
            <a:latin typeface="Cambria" panose="02040503050406030204" pitchFamily="18" charset="0"/>
          </a:endParaRPr>
        </a:p>
      </dgm:t>
    </dgm:pt>
    <dgm:pt modelId="{6C2663D3-C7E8-4195-BAD5-1202C3847754}" type="parTrans" cxnId="{83EAFFD6-2361-4E28-8A97-12C4D37C132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3E5478E-60CE-4E80-910C-D4F81E6C4D4D}" type="sibTrans" cxnId="{83EAFFD6-2361-4E28-8A97-12C4D37C132A}">
      <dgm:prSet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8B0E8582-3980-42C5-B26D-538A7FD21C9E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Fix wrong recognize</a:t>
          </a:r>
          <a:endParaRPr lang="en-US" dirty="0">
            <a:latin typeface="Cambria" panose="02040503050406030204" pitchFamily="18" charset="0"/>
          </a:endParaRPr>
        </a:p>
      </dgm:t>
    </dgm:pt>
    <dgm:pt modelId="{8A082726-0FF6-4126-99EA-68436A55B371}" type="parTrans" cxnId="{1A636ABB-CC78-4C26-9142-CF5AA119330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1C247DF-DEBA-4F4B-84C1-8A5023DE29E4}" type="sibTrans" cxnId="{1A636ABB-CC78-4C26-9142-CF5AA119330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A9C7362D-BB33-4BF6-9F38-D5A08AD6752F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Add new traffic sign (if any)</a:t>
          </a:r>
          <a:endParaRPr lang="en-US" dirty="0">
            <a:latin typeface="Cambria" panose="02040503050406030204" pitchFamily="18" charset="0"/>
          </a:endParaRPr>
        </a:p>
      </dgm:t>
    </dgm:pt>
    <dgm:pt modelId="{412E29B7-C8F7-426D-A7A8-73760B4B31E0}" type="parTrans" cxnId="{F7BE299D-1EB1-40C8-8A77-32944AD8C12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DC0229A-236C-4179-A2F6-171A6817ABB2}" type="sibTrans" cxnId="{F7BE299D-1EB1-40C8-8A77-32944AD8C12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387FC94-6EC6-4E62-BFE1-8543DEA2398C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Sync favorite</a:t>
          </a:r>
          <a:endParaRPr lang="en-US" dirty="0">
            <a:latin typeface="Cambria" panose="02040503050406030204" pitchFamily="18" charset="0"/>
          </a:endParaRPr>
        </a:p>
      </dgm:t>
    </dgm:pt>
    <dgm:pt modelId="{3EA0EAB2-074F-4E8A-8CCD-46FBCE66E13C}" type="parTrans" cxnId="{EBAE3A06-5025-42E1-8F41-D6E77DCA548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26EB9D5-A413-488B-8373-184770997AA1}" type="sibTrans" cxnId="{EBAE3A06-5025-42E1-8F41-D6E77DCA548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9550D78-2B86-4389-84C9-D55C2254FE0D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Offline search</a:t>
          </a:r>
          <a:endParaRPr lang="en-US" dirty="0">
            <a:latin typeface="Cambria" panose="02040503050406030204" pitchFamily="18" charset="0"/>
          </a:endParaRPr>
        </a:p>
      </dgm:t>
    </dgm:pt>
    <dgm:pt modelId="{01D18259-C37F-4B84-9473-03C8BA143A8C}" type="parTrans" cxnId="{C033DBC6-DBA5-4741-ACDC-1661DFE37DE3}">
      <dgm:prSet/>
      <dgm:spPr/>
      <dgm:t>
        <a:bodyPr/>
        <a:lstStyle/>
        <a:p>
          <a:endParaRPr lang="en-US"/>
        </a:p>
      </dgm:t>
    </dgm:pt>
    <dgm:pt modelId="{8BF5F542-5C7E-441C-AD86-D0F5A7DB5641}" type="sibTrans" cxnId="{C033DBC6-DBA5-4741-ACDC-1661DFE37DE3}">
      <dgm:prSet/>
      <dgm:spPr/>
      <dgm:t>
        <a:bodyPr/>
        <a:lstStyle/>
        <a:p>
          <a:endParaRPr lang="en-US"/>
        </a:p>
      </dgm:t>
    </dgm:pt>
    <dgm:pt modelId="{77736E54-77E9-4C99-AF7E-CC58705CEB99}" type="pres">
      <dgm:prSet presAssocID="{D2424C5F-F585-4795-AF34-A37001C95B1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964042-B865-4EC5-BA8F-6A44DA807CD4}" type="pres">
      <dgm:prSet presAssocID="{D2424C5F-F585-4795-AF34-A37001C95B17}" presName="dummyMaxCanvas" presStyleCnt="0">
        <dgm:presLayoutVars/>
      </dgm:prSet>
      <dgm:spPr/>
    </dgm:pt>
    <dgm:pt modelId="{EB065398-9C37-4F94-9D59-DA82D72594F3}" type="pres">
      <dgm:prSet presAssocID="{D2424C5F-F585-4795-AF34-A37001C95B1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8854C-5D96-4C1A-BCAB-FE71F8A024AB}" type="pres">
      <dgm:prSet presAssocID="{D2424C5F-F585-4795-AF34-A37001C95B1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58C0A-6E46-4BAF-B4B6-983EBD5C2BA0}" type="pres">
      <dgm:prSet presAssocID="{D2424C5F-F585-4795-AF34-A37001C95B1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B4D3-F138-465F-B4BE-8A906F7A87C2}" type="pres">
      <dgm:prSet presAssocID="{D2424C5F-F585-4795-AF34-A37001C95B1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65ED-D5C7-4D89-8C32-85715B6EFD1A}" type="pres">
      <dgm:prSet presAssocID="{D2424C5F-F585-4795-AF34-A37001C95B1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3438D-13B4-4C62-A04C-4EC5A42FF332}" type="pres">
      <dgm:prSet presAssocID="{D2424C5F-F585-4795-AF34-A37001C95B1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5DA64-5BE3-4406-99AC-C539581B500B}" type="pres">
      <dgm:prSet presAssocID="{D2424C5F-F585-4795-AF34-A37001C95B1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9C83E-C20C-4295-8230-B8BE0BA94C76}" type="pres">
      <dgm:prSet presAssocID="{D2424C5F-F585-4795-AF34-A37001C95B1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15E7D-9400-42B0-A73E-4886836205F0}" type="pres">
      <dgm:prSet presAssocID="{D2424C5F-F585-4795-AF34-A37001C95B1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D49ED-D780-4302-82F9-370C8D6BD68C}" type="pres">
      <dgm:prSet presAssocID="{D2424C5F-F585-4795-AF34-A37001C95B1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AB2D-20F9-441F-A49F-3443EB82F49C}" type="pres">
      <dgm:prSet presAssocID="{D2424C5F-F585-4795-AF34-A37001C95B1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FF4D5-944B-41D3-A05D-42CE6B0FEE46}" type="pres">
      <dgm:prSet presAssocID="{D2424C5F-F585-4795-AF34-A37001C95B1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B25A-FE44-49D4-8F11-CD55C964B0E7}" type="pres">
      <dgm:prSet presAssocID="{D2424C5F-F585-4795-AF34-A37001C95B1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52983-47DE-4904-B73C-747C7290DAE4}" type="pres">
      <dgm:prSet presAssocID="{D2424C5F-F585-4795-AF34-A37001C95B1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3E040-3150-4086-8B72-2F0BA0CEB028}" type="presOf" srcId="{F387FC94-6EC6-4E62-BFE1-8543DEA2398C}" destId="{ECC1B4D3-F138-465F-B4BE-8A906F7A87C2}" srcOrd="0" destOrd="0" presId="urn:microsoft.com/office/officeart/2005/8/layout/vProcess5"/>
    <dgm:cxn modelId="{83944BB1-B864-4B31-A4EE-326329ABA316}" type="presOf" srcId="{39550D78-2B86-4389-84C9-D55C2254FE0D}" destId="{4BB465ED-D5C7-4D89-8C32-85715B6EFD1A}" srcOrd="0" destOrd="0" presId="urn:microsoft.com/office/officeart/2005/8/layout/vProcess5"/>
    <dgm:cxn modelId="{1AA5DF03-F5F7-4B37-A772-17D8F82DEDBE}" type="presOf" srcId="{E1C247DF-DEBA-4F4B-84C1-8A5023DE29E4}" destId="{8EB5DA64-5BE3-4406-99AC-C539581B500B}" srcOrd="0" destOrd="0" presId="urn:microsoft.com/office/officeart/2005/8/layout/vProcess5"/>
    <dgm:cxn modelId="{7B869F05-EB5D-4EAB-86CA-EEF9C7F91BD5}" type="presOf" srcId="{3DC0229A-236C-4179-A2F6-171A6817ABB2}" destId="{CA69C83E-C20C-4295-8230-B8BE0BA94C76}" srcOrd="0" destOrd="0" presId="urn:microsoft.com/office/officeart/2005/8/layout/vProcess5"/>
    <dgm:cxn modelId="{CE8BAAA1-3675-457A-94C7-9F46A71345CE}" type="presOf" srcId="{03E5478E-60CE-4E80-910C-D4F81E6C4D4D}" destId="{9BA3438D-13B4-4C62-A04C-4EC5A42FF332}" srcOrd="0" destOrd="0" presId="urn:microsoft.com/office/officeart/2005/8/layout/vProcess5"/>
    <dgm:cxn modelId="{C033DBC6-DBA5-4741-ACDC-1661DFE37DE3}" srcId="{D2424C5F-F585-4795-AF34-A37001C95B17}" destId="{39550D78-2B86-4389-84C9-D55C2254FE0D}" srcOrd="4" destOrd="0" parTransId="{01D18259-C37F-4B84-9473-03C8BA143A8C}" sibTransId="{8BF5F542-5C7E-441C-AD86-D0F5A7DB5641}"/>
    <dgm:cxn modelId="{F7BE299D-1EB1-40C8-8A77-32944AD8C12C}" srcId="{D2424C5F-F585-4795-AF34-A37001C95B17}" destId="{A9C7362D-BB33-4BF6-9F38-D5A08AD6752F}" srcOrd="2" destOrd="0" parTransId="{412E29B7-C8F7-426D-A7A8-73760B4B31E0}" sibTransId="{3DC0229A-236C-4179-A2F6-171A6817ABB2}"/>
    <dgm:cxn modelId="{6F3B2816-7567-454C-A002-AFC12CC85735}" type="presOf" srcId="{726EB9D5-A413-488B-8373-184770997AA1}" destId="{88315E7D-9400-42B0-A73E-4886836205F0}" srcOrd="0" destOrd="0" presId="urn:microsoft.com/office/officeart/2005/8/layout/vProcess5"/>
    <dgm:cxn modelId="{83EAFFD6-2361-4E28-8A97-12C4D37C132A}" srcId="{D2424C5F-F585-4795-AF34-A37001C95B17}" destId="{30333FBA-CA00-4CCF-AE92-24BCB7B3DEEA}" srcOrd="0" destOrd="0" parTransId="{6C2663D3-C7E8-4195-BAD5-1202C3847754}" sibTransId="{03E5478E-60CE-4E80-910C-D4F81E6C4D4D}"/>
    <dgm:cxn modelId="{E12E3092-15D6-42A9-BF4A-AA53B5317A21}" type="presOf" srcId="{A9C7362D-BB33-4BF6-9F38-D5A08AD6752F}" destId="{3A558C0A-6E46-4BAF-B4B6-983EBD5C2BA0}" srcOrd="0" destOrd="0" presId="urn:microsoft.com/office/officeart/2005/8/layout/vProcess5"/>
    <dgm:cxn modelId="{D2C389FE-A001-490C-A022-F046D5080757}" type="presOf" srcId="{30333FBA-CA00-4CCF-AE92-24BCB7B3DEEA}" destId="{EB065398-9C37-4F94-9D59-DA82D72594F3}" srcOrd="0" destOrd="0" presId="urn:microsoft.com/office/officeart/2005/8/layout/vProcess5"/>
    <dgm:cxn modelId="{F017AB87-9288-4A5E-949B-1EC8B27DF230}" type="presOf" srcId="{8B0E8582-3980-42C5-B26D-538A7FD21C9E}" destId="{A268AB2D-20F9-441F-A49F-3443EB82F49C}" srcOrd="1" destOrd="0" presId="urn:microsoft.com/office/officeart/2005/8/layout/vProcess5"/>
    <dgm:cxn modelId="{D181877D-0EE5-43C9-B3B5-118AC83CBB2A}" type="presOf" srcId="{39550D78-2B86-4389-84C9-D55C2254FE0D}" destId="{EBB52983-47DE-4904-B73C-747C7290DAE4}" srcOrd="1" destOrd="0" presId="urn:microsoft.com/office/officeart/2005/8/layout/vProcess5"/>
    <dgm:cxn modelId="{1A636ABB-CC78-4C26-9142-CF5AA119330E}" srcId="{D2424C5F-F585-4795-AF34-A37001C95B17}" destId="{8B0E8582-3980-42C5-B26D-538A7FD21C9E}" srcOrd="1" destOrd="0" parTransId="{8A082726-0FF6-4126-99EA-68436A55B371}" sibTransId="{E1C247DF-DEBA-4F4B-84C1-8A5023DE29E4}"/>
    <dgm:cxn modelId="{E7D5A06B-B224-42C1-9016-7B017FF52C5F}" type="presOf" srcId="{8B0E8582-3980-42C5-B26D-538A7FD21C9E}" destId="{B608854C-5D96-4C1A-BCAB-FE71F8A024AB}" srcOrd="0" destOrd="0" presId="urn:microsoft.com/office/officeart/2005/8/layout/vProcess5"/>
    <dgm:cxn modelId="{EBAE3A06-5025-42E1-8F41-D6E77DCA5483}" srcId="{D2424C5F-F585-4795-AF34-A37001C95B17}" destId="{F387FC94-6EC6-4E62-BFE1-8543DEA2398C}" srcOrd="3" destOrd="0" parTransId="{3EA0EAB2-074F-4E8A-8CCD-46FBCE66E13C}" sibTransId="{726EB9D5-A413-488B-8373-184770997AA1}"/>
    <dgm:cxn modelId="{25CC69F6-467E-4EE4-BF53-A44ED45F660C}" type="presOf" srcId="{A9C7362D-BB33-4BF6-9F38-D5A08AD6752F}" destId="{5BBFF4D5-944B-41D3-A05D-42CE6B0FEE46}" srcOrd="1" destOrd="0" presId="urn:microsoft.com/office/officeart/2005/8/layout/vProcess5"/>
    <dgm:cxn modelId="{6E92623B-7A74-4FBD-B93A-2F2C51958111}" type="presOf" srcId="{D2424C5F-F585-4795-AF34-A37001C95B17}" destId="{77736E54-77E9-4C99-AF7E-CC58705CEB99}" srcOrd="0" destOrd="0" presId="urn:microsoft.com/office/officeart/2005/8/layout/vProcess5"/>
    <dgm:cxn modelId="{8190260F-113A-4DCB-A755-074C253FA0F5}" type="presOf" srcId="{30333FBA-CA00-4CCF-AE92-24BCB7B3DEEA}" destId="{70AD49ED-D780-4302-82F9-370C8D6BD68C}" srcOrd="1" destOrd="0" presId="urn:microsoft.com/office/officeart/2005/8/layout/vProcess5"/>
    <dgm:cxn modelId="{085EE2B6-D941-4E80-AF51-285254A725BD}" type="presOf" srcId="{F387FC94-6EC6-4E62-BFE1-8543DEA2398C}" destId="{032BB25A-FE44-49D4-8F11-CD55C964B0E7}" srcOrd="1" destOrd="0" presId="urn:microsoft.com/office/officeart/2005/8/layout/vProcess5"/>
    <dgm:cxn modelId="{F31D91B1-760E-4574-8FA7-585008681BBC}" type="presParOf" srcId="{77736E54-77E9-4C99-AF7E-CC58705CEB99}" destId="{5D964042-B865-4EC5-BA8F-6A44DA807CD4}" srcOrd="0" destOrd="0" presId="urn:microsoft.com/office/officeart/2005/8/layout/vProcess5"/>
    <dgm:cxn modelId="{7D14DB06-C4EC-47A8-8F8F-82A7C8125501}" type="presParOf" srcId="{77736E54-77E9-4C99-AF7E-CC58705CEB99}" destId="{EB065398-9C37-4F94-9D59-DA82D72594F3}" srcOrd="1" destOrd="0" presId="urn:microsoft.com/office/officeart/2005/8/layout/vProcess5"/>
    <dgm:cxn modelId="{58D4DF7A-EA4B-420B-9483-5A276385A992}" type="presParOf" srcId="{77736E54-77E9-4C99-AF7E-CC58705CEB99}" destId="{B608854C-5D96-4C1A-BCAB-FE71F8A024AB}" srcOrd="2" destOrd="0" presId="urn:microsoft.com/office/officeart/2005/8/layout/vProcess5"/>
    <dgm:cxn modelId="{BC8BC60B-67D2-486D-9607-DB28AD6D8415}" type="presParOf" srcId="{77736E54-77E9-4C99-AF7E-CC58705CEB99}" destId="{3A558C0A-6E46-4BAF-B4B6-983EBD5C2BA0}" srcOrd="3" destOrd="0" presId="urn:microsoft.com/office/officeart/2005/8/layout/vProcess5"/>
    <dgm:cxn modelId="{C986BF09-E163-4BBC-B411-05721A71B60D}" type="presParOf" srcId="{77736E54-77E9-4C99-AF7E-CC58705CEB99}" destId="{ECC1B4D3-F138-465F-B4BE-8A906F7A87C2}" srcOrd="4" destOrd="0" presId="urn:microsoft.com/office/officeart/2005/8/layout/vProcess5"/>
    <dgm:cxn modelId="{7D6A194D-6732-4BD0-B9DF-D2636FA62082}" type="presParOf" srcId="{77736E54-77E9-4C99-AF7E-CC58705CEB99}" destId="{4BB465ED-D5C7-4D89-8C32-85715B6EFD1A}" srcOrd="5" destOrd="0" presId="urn:microsoft.com/office/officeart/2005/8/layout/vProcess5"/>
    <dgm:cxn modelId="{3DD3E782-F02A-458E-9A2A-562AEB57A679}" type="presParOf" srcId="{77736E54-77E9-4C99-AF7E-CC58705CEB99}" destId="{9BA3438D-13B4-4C62-A04C-4EC5A42FF332}" srcOrd="6" destOrd="0" presId="urn:microsoft.com/office/officeart/2005/8/layout/vProcess5"/>
    <dgm:cxn modelId="{B643709A-8147-458B-9582-BCC7AE8F3BD5}" type="presParOf" srcId="{77736E54-77E9-4C99-AF7E-CC58705CEB99}" destId="{8EB5DA64-5BE3-4406-99AC-C539581B500B}" srcOrd="7" destOrd="0" presId="urn:microsoft.com/office/officeart/2005/8/layout/vProcess5"/>
    <dgm:cxn modelId="{C173452F-323F-4C24-8FD8-9B2447C0DEA9}" type="presParOf" srcId="{77736E54-77E9-4C99-AF7E-CC58705CEB99}" destId="{CA69C83E-C20C-4295-8230-B8BE0BA94C76}" srcOrd="8" destOrd="0" presId="urn:microsoft.com/office/officeart/2005/8/layout/vProcess5"/>
    <dgm:cxn modelId="{22416FD3-8A26-4BC9-BDA9-8F2C57377E23}" type="presParOf" srcId="{77736E54-77E9-4C99-AF7E-CC58705CEB99}" destId="{88315E7D-9400-42B0-A73E-4886836205F0}" srcOrd="9" destOrd="0" presId="urn:microsoft.com/office/officeart/2005/8/layout/vProcess5"/>
    <dgm:cxn modelId="{989575F8-4F70-497F-AD3C-1F29C56752BA}" type="presParOf" srcId="{77736E54-77E9-4C99-AF7E-CC58705CEB99}" destId="{70AD49ED-D780-4302-82F9-370C8D6BD68C}" srcOrd="10" destOrd="0" presId="urn:microsoft.com/office/officeart/2005/8/layout/vProcess5"/>
    <dgm:cxn modelId="{78922065-CF1F-41C7-BDA9-18728851EFBD}" type="presParOf" srcId="{77736E54-77E9-4C99-AF7E-CC58705CEB99}" destId="{A268AB2D-20F9-441F-A49F-3443EB82F49C}" srcOrd="11" destOrd="0" presId="urn:microsoft.com/office/officeart/2005/8/layout/vProcess5"/>
    <dgm:cxn modelId="{E76BE62E-8179-494B-AF9B-844A0F38F4BE}" type="presParOf" srcId="{77736E54-77E9-4C99-AF7E-CC58705CEB99}" destId="{5BBFF4D5-944B-41D3-A05D-42CE6B0FEE46}" srcOrd="12" destOrd="0" presId="urn:microsoft.com/office/officeart/2005/8/layout/vProcess5"/>
    <dgm:cxn modelId="{8A91B293-00E7-4095-98BA-610759C9F359}" type="presParOf" srcId="{77736E54-77E9-4C99-AF7E-CC58705CEB99}" destId="{032BB25A-FE44-49D4-8F11-CD55C964B0E7}" srcOrd="13" destOrd="0" presId="urn:microsoft.com/office/officeart/2005/8/layout/vProcess5"/>
    <dgm:cxn modelId="{F0D79089-3633-48E6-9DFB-65881AD35139}" type="presParOf" srcId="{77736E54-77E9-4C99-AF7E-CC58705CEB99}" destId="{EBB52983-47DE-4904-B73C-747C7290DAE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5D87F6-07A0-4863-AE0E-F230FD33A80F}" type="doc">
      <dgm:prSet loTypeId="urn:microsoft.com/office/officeart/2009/3/layout/PlusandMinus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7E039-6B63-42B2-B2A6-CA1765C3383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 - Automatically</a:t>
          </a:r>
        </a:p>
        <a:p>
          <a:r>
            <a:rPr lang="en-US" sz="2400" dirty="0" smtClean="0">
              <a:latin typeface="Cambria" panose="02040503050406030204" pitchFamily="18" charset="0"/>
            </a:rPr>
            <a:t>- Support learn</a:t>
          </a:r>
        </a:p>
        <a:p>
          <a:endParaRPr lang="en-US" sz="2400" dirty="0" smtClean="0">
            <a:latin typeface="Cambria" panose="02040503050406030204" pitchFamily="18" charset="0"/>
          </a:endParaRPr>
        </a:p>
      </dgm:t>
    </dgm:pt>
    <dgm:pt modelId="{F912D430-71BF-4E75-96E9-FB2AB4AB1AF6}" type="par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A7AC73E-9958-470F-848C-E53182E425BC}" type="sib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594AC91-2CB8-4899-85BE-C4E80F897D39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- The accuracy not reach 100%</a:t>
          </a:r>
          <a:endParaRPr lang="en-US" sz="2400" dirty="0">
            <a:latin typeface="Cambria" panose="02040503050406030204" pitchFamily="18" charset="0"/>
          </a:endParaRPr>
        </a:p>
      </dgm:t>
    </dgm:pt>
    <dgm:pt modelId="{B4DF76A2-DCB6-467C-81AF-2F66EED15BE7}" type="par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D9F7D4C-4C3C-457A-9E66-FA0C14BD9B5A}" type="sib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1546B0C-1873-4101-B9F1-B074DD7D231D}" type="pres">
      <dgm:prSet presAssocID="{5B5D87F6-07A0-4863-AE0E-F230FD33A80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9F2A-043A-4CF1-8BBC-CDB07368863A}" type="pres">
      <dgm:prSet presAssocID="{5B5D87F6-07A0-4863-AE0E-F230FD33A80F}" presName="Background" presStyleLbl="bgImgPlace1" presStyleIdx="0" presStyleCnt="1" custLinFactNeighborY="410"/>
      <dgm:spPr/>
    </dgm:pt>
    <dgm:pt modelId="{ACA5A3C2-4501-44E9-A7E4-51A1DCCF33ED}" type="pres">
      <dgm:prSet presAssocID="{5B5D87F6-07A0-4863-AE0E-F230FD33A80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7844E-CD64-4D1C-B08C-3EBC138B7A2B}" type="pres">
      <dgm:prSet presAssocID="{5B5D87F6-07A0-4863-AE0E-F230FD33A80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A43D9-B41D-4B06-B656-4D1C40E4BAA6}" type="pres">
      <dgm:prSet presAssocID="{5B5D87F6-07A0-4863-AE0E-F230FD33A80F}" presName="Plus" presStyleLbl="alignNode1" presStyleIdx="0" presStyleCnt="2"/>
      <dgm:spPr/>
    </dgm:pt>
    <dgm:pt modelId="{4F579154-C094-46EF-AECB-D0FCFEED5A52}" type="pres">
      <dgm:prSet presAssocID="{5B5D87F6-07A0-4863-AE0E-F230FD33A80F}" presName="Minus" presStyleLbl="alignNode1" presStyleIdx="1" presStyleCnt="2"/>
      <dgm:spPr/>
    </dgm:pt>
    <dgm:pt modelId="{6ED2E672-AC4E-4E8D-86EB-593C630AEAA2}" type="pres">
      <dgm:prSet presAssocID="{5B5D87F6-07A0-4863-AE0E-F230FD33A80F}" presName="Divider" presStyleLbl="parChTrans1D1" presStyleIdx="0" presStyleCnt="1"/>
      <dgm:spPr/>
    </dgm:pt>
  </dgm:ptLst>
  <dgm:cxnLst>
    <dgm:cxn modelId="{1527F492-851C-47ED-8102-25C33ED5362E}" srcId="{5B5D87F6-07A0-4863-AE0E-F230FD33A80F}" destId="{4387E039-6B63-42B2-B2A6-CA1765C33836}" srcOrd="0" destOrd="0" parTransId="{F912D430-71BF-4E75-96E9-FB2AB4AB1AF6}" sibTransId="{7A7AC73E-9958-470F-848C-E53182E425BC}"/>
    <dgm:cxn modelId="{1E3E9297-884F-4B96-8CC9-10EB7B929966}" srcId="{5B5D87F6-07A0-4863-AE0E-F230FD33A80F}" destId="{B594AC91-2CB8-4899-85BE-C4E80F897D39}" srcOrd="1" destOrd="0" parTransId="{B4DF76A2-DCB6-467C-81AF-2F66EED15BE7}" sibTransId="{9D9F7D4C-4C3C-457A-9E66-FA0C14BD9B5A}"/>
    <dgm:cxn modelId="{8AAAC7C7-A02F-4B98-8F43-D40EAE8DB599}" type="presOf" srcId="{B594AC91-2CB8-4899-85BE-C4E80F897D39}" destId="{A177844E-CD64-4D1C-B08C-3EBC138B7A2B}" srcOrd="0" destOrd="0" presId="urn:microsoft.com/office/officeart/2009/3/layout/PlusandMinus"/>
    <dgm:cxn modelId="{E9B17C9F-5B63-455C-AD31-374F6E7452C3}" type="presOf" srcId="{4387E039-6B63-42B2-B2A6-CA1765C33836}" destId="{ACA5A3C2-4501-44E9-A7E4-51A1DCCF33ED}" srcOrd="0" destOrd="0" presId="urn:microsoft.com/office/officeart/2009/3/layout/PlusandMinus"/>
    <dgm:cxn modelId="{56914765-D367-4B53-A51F-3DE0C0B894D8}" type="presOf" srcId="{5B5D87F6-07A0-4863-AE0E-F230FD33A80F}" destId="{21546B0C-1873-4101-B9F1-B074DD7D231D}" srcOrd="0" destOrd="0" presId="urn:microsoft.com/office/officeart/2009/3/layout/PlusandMinus"/>
    <dgm:cxn modelId="{E3E76C31-A3AF-4398-9C6E-4016CA7D8CF0}" type="presParOf" srcId="{21546B0C-1873-4101-B9F1-B074DD7D231D}" destId="{73C19F2A-043A-4CF1-8BBC-CDB07368863A}" srcOrd="0" destOrd="0" presId="urn:microsoft.com/office/officeart/2009/3/layout/PlusandMinus"/>
    <dgm:cxn modelId="{BBAA71FF-78A0-48D6-B5C6-3D29665B597D}" type="presParOf" srcId="{21546B0C-1873-4101-B9F1-B074DD7D231D}" destId="{ACA5A3C2-4501-44E9-A7E4-51A1DCCF33ED}" srcOrd="1" destOrd="0" presId="urn:microsoft.com/office/officeart/2009/3/layout/PlusandMinus"/>
    <dgm:cxn modelId="{30E3BF78-60A6-408F-A3D6-C1C1CA30933A}" type="presParOf" srcId="{21546B0C-1873-4101-B9F1-B074DD7D231D}" destId="{A177844E-CD64-4D1C-B08C-3EBC138B7A2B}" srcOrd="2" destOrd="0" presId="urn:microsoft.com/office/officeart/2009/3/layout/PlusandMinus"/>
    <dgm:cxn modelId="{DEA0194D-81EA-4B27-8F6E-04F1AAF926A7}" type="presParOf" srcId="{21546B0C-1873-4101-B9F1-B074DD7D231D}" destId="{319A43D9-B41D-4B06-B656-4D1C40E4BAA6}" srcOrd="3" destOrd="0" presId="urn:microsoft.com/office/officeart/2009/3/layout/PlusandMinus"/>
    <dgm:cxn modelId="{1C97B359-E125-4ED6-9597-512141B62C8A}" type="presParOf" srcId="{21546B0C-1873-4101-B9F1-B074DD7D231D}" destId="{4F579154-C094-46EF-AECB-D0FCFEED5A52}" srcOrd="4" destOrd="0" presId="urn:microsoft.com/office/officeart/2009/3/layout/PlusandMinus"/>
    <dgm:cxn modelId="{A2DF29B0-80F8-4034-97E2-ECD2193E28C9}" type="presParOf" srcId="{21546B0C-1873-4101-B9F1-B074DD7D231D}" destId="{6ED2E672-AC4E-4E8D-86EB-593C630AEAA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12687-56AC-43FE-AF4A-35FCA85D7971}">
      <dsp:nvSpPr>
        <dsp:cNvPr id="0" name=""/>
        <dsp:cNvSpPr/>
      </dsp:nvSpPr>
      <dsp:spPr>
        <a:xfrm rot="5400000">
          <a:off x="-132864" y="134652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 </a:t>
          </a: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311804"/>
        <a:ext cx="620034" cy="265729"/>
      </dsp:txXfrm>
    </dsp:sp>
    <dsp:sp modelId="{0E4E9B01-56C4-4A0F-ACB2-7A344554573B}">
      <dsp:nvSpPr>
        <dsp:cNvPr id="0" name=""/>
        <dsp:cNvSpPr/>
      </dsp:nvSpPr>
      <dsp:spPr>
        <a:xfrm rot="5400000">
          <a:off x="3874212" y="-3252390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dirty="0" smtClean="0">
              <a:latin typeface="Cambria" panose="02040503050406030204" pitchFamily="18" charset="0"/>
            </a:rPr>
            <a:t>Supervisor: </a:t>
          </a:r>
          <a:r>
            <a:rPr lang="en-US" sz="3500" b="0" kern="1200" dirty="0" err="1" smtClean="0">
              <a:latin typeface="Cambria" panose="02040503050406030204" pitchFamily="18" charset="0"/>
            </a:rPr>
            <a:t>Kiều</a:t>
          </a:r>
          <a:r>
            <a:rPr lang="en-US" sz="3500" b="0" kern="1200" dirty="0" smtClean="0">
              <a:latin typeface="Cambria" panose="02040503050406030204" pitchFamily="18" charset="0"/>
            </a:rPr>
            <a:t> </a:t>
          </a:r>
          <a:r>
            <a:rPr lang="en-US" sz="3500" b="0" kern="1200" dirty="0" err="1" smtClean="0">
              <a:latin typeface="Cambria" panose="02040503050406030204" pitchFamily="18" charset="0"/>
            </a:rPr>
            <a:t>Trọng</a:t>
          </a:r>
          <a:r>
            <a:rPr lang="en-US" sz="3500" b="0" kern="1200" dirty="0" smtClean="0">
              <a:latin typeface="Cambria" panose="02040503050406030204" pitchFamily="18" charset="0"/>
            </a:rPr>
            <a:t> </a:t>
          </a:r>
          <a:r>
            <a:rPr lang="en-US" sz="3500" b="0" kern="1200" dirty="0" err="1" smtClean="0">
              <a:latin typeface="Cambria" panose="02040503050406030204" pitchFamily="18" charset="0"/>
            </a:rPr>
            <a:t>Khánh</a:t>
          </a:r>
          <a:endParaRPr lang="en-US" sz="3500" b="0" kern="1200" dirty="0">
            <a:latin typeface="Cambria" panose="02040503050406030204" pitchFamily="18" charset="0"/>
          </a:endParaRPr>
        </a:p>
      </dsp:txBody>
      <dsp:txXfrm rot="-5400000">
        <a:off x="620034" y="29894"/>
        <a:ext cx="7055996" cy="519534"/>
      </dsp:txXfrm>
    </dsp:sp>
    <dsp:sp modelId="{1F100FA3-D8A8-4043-AB42-12D27DB4F44F}">
      <dsp:nvSpPr>
        <dsp:cNvPr id="0" name=""/>
        <dsp:cNvSpPr/>
      </dsp:nvSpPr>
      <dsp:spPr>
        <a:xfrm rot="5400000">
          <a:off x="-132864" y="900358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 </a:t>
          </a: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1077510"/>
        <a:ext cx="620034" cy="265729"/>
      </dsp:txXfrm>
    </dsp:sp>
    <dsp:sp modelId="{2F06C64E-742F-4053-8FED-436E4DAD6980}">
      <dsp:nvSpPr>
        <dsp:cNvPr id="0" name=""/>
        <dsp:cNvSpPr/>
      </dsp:nvSpPr>
      <dsp:spPr>
        <a:xfrm rot="5400000">
          <a:off x="3874212" y="-2486684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>
              <a:latin typeface="Cambria" panose="02040503050406030204" pitchFamily="18" charset="0"/>
            </a:rPr>
            <a:t>Mai </a:t>
          </a:r>
          <a:r>
            <a:rPr lang="en-US" sz="3500" kern="1200" dirty="0" err="1" smtClean="0">
              <a:latin typeface="Cambria" panose="02040503050406030204" pitchFamily="18" charset="0"/>
            </a:rPr>
            <a:t>Văn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Tân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795600"/>
        <a:ext cx="7055996" cy="519534"/>
      </dsp:txXfrm>
    </dsp:sp>
    <dsp:sp modelId="{5EE27DDE-801B-41A8-8E87-67D01FA7786B}">
      <dsp:nvSpPr>
        <dsp:cNvPr id="0" name=""/>
        <dsp:cNvSpPr/>
      </dsp:nvSpPr>
      <dsp:spPr>
        <a:xfrm rot="5400000">
          <a:off x="-132864" y="1666064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 </a:t>
          </a: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1843216"/>
        <a:ext cx="620034" cy="265729"/>
      </dsp:txXfrm>
    </dsp:sp>
    <dsp:sp modelId="{7DB257B0-B7F6-471C-8115-CC560B4AF89B}">
      <dsp:nvSpPr>
        <dsp:cNvPr id="0" name=""/>
        <dsp:cNvSpPr/>
      </dsp:nvSpPr>
      <dsp:spPr>
        <a:xfrm rot="5400000">
          <a:off x="3874212" y="-1720977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Cambria" panose="02040503050406030204" pitchFamily="18" charset="0"/>
            </a:rPr>
            <a:t>Bùi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Việt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Phong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1561307"/>
        <a:ext cx="7055996" cy="519534"/>
      </dsp:txXfrm>
    </dsp:sp>
    <dsp:sp modelId="{AB695737-B06E-4866-82B1-747CB5C29601}">
      <dsp:nvSpPr>
        <dsp:cNvPr id="0" name=""/>
        <dsp:cNvSpPr/>
      </dsp:nvSpPr>
      <dsp:spPr>
        <a:xfrm rot="5400000">
          <a:off x="-132864" y="2431770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2608922"/>
        <a:ext cx="620034" cy="265729"/>
      </dsp:txXfrm>
    </dsp:sp>
    <dsp:sp modelId="{7F1043C2-2511-4BEB-8986-CF6B1C6DD81D}">
      <dsp:nvSpPr>
        <dsp:cNvPr id="0" name=""/>
        <dsp:cNvSpPr/>
      </dsp:nvSpPr>
      <dsp:spPr>
        <a:xfrm rot="5400000">
          <a:off x="3874212" y="-955271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Cambria" panose="02040503050406030204" pitchFamily="18" charset="0"/>
            </a:rPr>
            <a:t>Hồ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Đắc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Nghĩa</a:t>
          </a:r>
          <a:r>
            <a:rPr lang="en-US" sz="3500" kern="1200" dirty="0" smtClean="0">
              <a:latin typeface="Cambria" panose="02040503050406030204" pitchFamily="18" charset="0"/>
            </a:rPr>
            <a:t> (drop out)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2327013"/>
        <a:ext cx="7055996" cy="519534"/>
      </dsp:txXfrm>
    </dsp:sp>
    <dsp:sp modelId="{AA191CF1-9D86-417F-97D4-B41AFB7606F7}">
      <dsp:nvSpPr>
        <dsp:cNvPr id="0" name=""/>
        <dsp:cNvSpPr/>
      </dsp:nvSpPr>
      <dsp:spPr>
        <a:xfrm rot="5400000">
          <a:off x="-132864" y="3197477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3374629"/>
        <a:ext cx="620034" cy="265729"/>
      </dsp:txXfrm>
    </dsp:sp>
    <dsp:sp modelId="{FFED0CA7-B202-4B22-9FB5-1C1B47044921}">
      <dsp:nvSpPr>
        <dsp:cNvPr id="0" name=""/>
        <dsp:cNvSpPr/>
      </dsp:nvSpPr>
      <dsp:spPr>
        <a:xfrm rot="5400000">
          <a:off x="3874212" y="-189565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Cambria" panose="02040503050406030204" pitchFamily="18" charset="0"/>
            </a:rPr>
            <a:t>Trần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Lê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Tuấn</a:t>
          </a:r>
          <a:r>
            <a:rPr lang="en-US" sz="3500" kern="1200" dirty="0" smtClean="0">
              <a:latin typeface="Cambria" panose="02040503050406030204" pitchFamily="18" charset="0"/>
            </a:rPr>
            <a:t> (drop out)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3092719"/>
        <a:ext cx="7055996" cy="5195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9F2A-043A-4CF1-8BBC-CDB07368863A}">
      <dsp:nvSpPr>
        <dsp:cNvPr id="0" name=""/>
        <dsp:cNvSpPr/>
      </dsp:nvSpPr>
      <dsp:spPr>
        <a:xfrm>
          <a:off x="787560" y="1083323"/>
          <a:ext cx="6435463" cy="33258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A5A3C2-4501-44E9-A7E4-51A1DCCF33ED}">
      <dsp:nvSpPr>
        <dsp:cNvPr id="0" name=""/>
        <dsp:cNvSpPr/>
      </dsp:nvSpPr>
      <dsp:spPr>
        <a:xfrm>
          <a:off x="858061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 </a:t>
          </a:r>
        </a:p>
      </dsp:txBody>
      <dsp:txXfrm>
        <a:off x="858061" y="1458378"/>
        <a:ext cx="2988422" cy="2845188"/>
      </dsp:txXfrm>
    </dsp:sp>
    <dsp:sp modelId="{A177844E-CD64-4D1C-B08C-3EBC138B7A2B}">
      <dsp:nvSpPr>
        <dsp:cNvPr id="0" name=""/>
        <dsp:cNvSpPr/>
      </dsp:nvSpPr>
      <dsp:spPr>
        <a:xfrm>
          <a:off x="3913057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Cambria" panose="02040503050406030204" pitchFamily="18" charset="0"/>
          </a:endParaRPr>
        </a:p>
      </dsp:txBody>
      <dsp:txXfrm>
        <a:off x="3913057" y="1458378"/>
        <a:ext cx="2988422" cy="2845188"/>
      </dsp:txXfrm>
    </dsp:sp>
    <dsp:sp modelId="{319A43D9-B41D-4B06-B656-4D1C40E4BAA6}">
      <dsp:nvSpPr>
        <dsp:cNvPr id="0" name=""/>
        <dsp:cNvSpPr/>
      </dsp:nvSpPr>
      <dsp:spPr>
        <a:xfrm>
          <a:off x="0" y="403854"/>
          <a:ext cx="1257504" cy="1257504"/>
        </a:xfrm>
        <a:prstGeom prst="plus">
          <a:avLst>
            <a:gd name="adj" fmla="val 32810"/>
          </a:avLst>
        </a:prstGeom>
        <a:gradFill rotWithShape="1">
          <a:gsLst>
            <a:gs pos="0">
              <a:schemeClr val="accent2">
                <a:tint val="96000"/>
                <a:lumMod val="102000"/>
              </a:schemeClr>
            </a:gs>
            <a:gs pos="100000">
              <a:schemeClr val="accent2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2">
              <a:tint val="6000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4F579154-C094-46EF-AECB-D0FCFEED5A52}">
      <dsp:nvSpPr>
        <dsp:cNvPr id="0" name=""/>
        <dsp:cNvSpPr/>
      </dsp:nvSpPr>
      <dsp:spPr>
        <a:xfrm>
          <a:off x="6213551" y="856082"/>
          <a:ext cx="1183533" cy="405586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lumMod val="102000"/>
              </a:schemeClr>
            </a:gs>
            <a:gs pos="100000">
              <a:schemeClr val="accent4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4">
              <a:tint val="6000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6ED2E672-AC4E-4E8D-86EB-593C630AEAA2}">
      <dsp:nvSpPr>
        <dsp:cNvPr id="0" name=""/>
        <dsp:cNvSpPr/>
      </dsp:nvSpPr>
      <dsp:spPr>
        <a:xfrm>
          <a:off x="3883469" y="1464462"/>
          <a:ext cx="739" cy="2717428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2C830-02B0-4DC8-BBB0-3BD681190D07}">
      <dsp:nvSpPr>
        <dsp:cNvPr id="0" name=""/>
        <dsp:cNvSpPr/>
      </dsp:nvSpPr>
      <dsp:spPr>
        <a:xfrm>
          <a:off x="2433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C110E-41C1-4221-A208-8BB993935EDB}">
      <dsp:nvSpPr>
        <dsp:cNvPr id="0" name=""/>
        <dsp:cNvSpPr/>
      </dsp:nvSpPr>
      <dsp:spPr>
        <a:xfrm>
          <a:off x="2433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2433" y="1167421"/>
        <a:ext cx="1184464" cy="439436"/>
      </dsp:txXfrm>
    </dsp:sp>
    <dsp:sp modelId="{FC3DCFD4-BE83-44FA-8025-10E8123E946D}">
      <dsp:nvSpPr>
        <dsp:cNvPr id="0" name=""/>
        <dsp:cNvSpPr/>
      </dsp:nvSpPr>
      <dsp:spPr>
        <a:xfrm>
          <a:off x="1305394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2619E-4F9D-43A6-8541-0D37654DA9DA}">
      <dsp:nvSpPr>
        <dsp:cNvPr id="0" name=""/>
        <dsp:cNvSpPr/>
      </dsp:nvSpPr>
      <dsp:spPr>
        <a:xfrm>
          <a:off x="1305394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1305394" y="1167421"/>
        <a:ext cx="1184464" cy="439436"/>
      </dsp:txXfrm>
    </dsp:sp>
    <dsp:sp modelId="{65D8AAA8-D174-4852-A0E5-5F458607BBDB}">
      <dsp:nvSpPr>
        <dsp:cNvPr id="0" name=""/>
        <dsp:cNvSpPr/>
      </dsp:nvSpPr>
      <dsp:spPr>
        <a:xfrm>
          <a:off x="2608355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9DDF5-9887-48B6-9196-13283E6C4432}">
      <dsp:nvSpPr>
        <dsp:cNvPr id="0" name=""/>
        <dsp:cNvSpPr/>
      </dsp:nvSpPr>
      <dsp:spPr>
        <a:xfrm>
          <a:off x="2608355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</a:t>
          </a:r>
          <a:endParaRPr lang="en-US" sz="2000" kern="1200" dirty="0"/>
        </a:p>
      </dsp:txBody>
      <dsp:txXfrm>
        <a:off x="2608355" y="1167421"/>
        <a:ext cx="1184464" cy="439436"/>
      </dsp:txXfrm>
    </dsp:sp>
    <dsp:sp modelId="{9B57D5D9-BA99-432E-B0CE-D576749DEF6F}">
      <dsp:nvSpPr>
        <dsp:cNvPr id="0" name=""/>
        <dsp:cNvSpPr/>
      </dsp:nvSpPr>
      <dsp:spPr>
        <a:xfrm>
          <a:off x="3911316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B52C-CF3B-4E59-81F9-0F13FC4DFB1B}">
      <dsp:nvSpPr>
        <dsp:cNvPr id="0" name=""/>
        <dsp:cNvSpPr/>
      </dsp:nvSpPr>
      <dsp:spPr>
        <a:xfrm>
          <a:off x="3911316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911316" y="1167421"/>
        <a:ext cx="1184464" cy="439436"/>
      </dsp:txXfrm>
    </dsp:sp>
    <dsp:sp modelId="{43D16F40-5E33-4CA4-A309-415A4AFB281A}">
      <dsp:nvSpPr>
        <dsp:cNvPr id="0" name=""/>
        <dsp:cNvSpPr/>
      </dsp:nvSpPr>
      <dsp:spPr>
        <a:xfrm>
          <a:off x="5214277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0DEF-1578-4CC0-86A7-FE5D030EC1F3}">
      <dsp:nvSpPr>
        <dsp:cNvPr id="0" name=""/>
        <dsp:cNvSpPr/>
      </dsp:nvSpPr>
      <dsp:spPr>
        <a:xfrm>
          <a:off x="5214277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214277" y="1167421"/>
        <a:ext cx="1184464" cy="439436"/>
      </dsp:txXfrm>
    </dsp:sp>
    <dsp:sp modelId="{BCED213A-7198-452B-B19A-1AA2D3ECA8BC}">
      <dsp:nvSpPr>
        <dsp:cNvPr id="0" name=""/>
        <dsp:cNvSpPr/>
      </dsp:nvSpPr>
      <dsp:spPr>
        <a:xfrm>
          <a:off x="6517238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F3451-1EB4-4BAB-B60A-5FEE71B08888}">
      <dsp:nvSpPr>
        <dsp:cNvPr id="0" name=""/>
        <dsp:cNvSpPr/>
      </dsp:nvSpPr>
      <dsp:spPr>
        <a:xfrm>
          <a:off x="6517238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517238" y="1167421"/>
        <a:ext cx="1184464" cy="439436"/>
      </dsp:txXfrm>
    </dsp:sp>
    <dsp:sp modelId="{5E4AF04B-E8E7-44A6-91B6-1061A388537E}">
      <dsp:nvSpPr>
        <dsp:cNvPr id="0" name=""/>
        <dsp:cNvSpPr/>
      </dsp:nvSpPr>
      <dsp:spPr>
        <a:xfrm>
          <a:off x="2433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34825-00DF-4816-8947-8F093CA8A480}">
      <dsp:nvSpPr>
        <dsp:cNvPr id="0" name=""/>
        <dsp:cNvSpPr/>
      </dsp:nvSpPr>
      <dsp:spPr>
        <a:xfrm>
          <a:off x="2433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433" y="2541400"/>
        <a:ext cx="1184464" cy="439436"/>
      </dsp:txXfrm>
    </dsp:sp>
    <dsp:sp modelId="{FD68D423-9DB7-417B-BEBE-1943F985AA46}">
      <dsp:nvSpPr>
        <dsp:cNvPr id="0" name=""/>
        <dsp:cNvSpPr/>
      </dsp:nvSpPr>
      <dsp:spPr>
        <a:xfrm>
          <a:off x="1305394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DF71-EF81-48DA-870A-17372365162C}">
      <dsp:nvSpPr>
        <dsp:cNvPr id="0" name=""/>
        <dsp:cNvSpPr/>
      </dsp:nvSpPr>
      <dsp:spPr>
        <a:xfrm>
          <a:off x="1305394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305394" y="2541400"/>
        <a:ext cx="1184464" cy="439436"/>
      </dsp:txXfrm>
    </dsp:sp>
    <dsp:sp modelId="{3F80E4E7-DD89-43CF-B3AC-E931C8C228F5}">
      <dsp:nvSpPr>
        <dsp:cNvPr id="0" name=""/>
        <dsp:cNvSpPr/>
      </dsp:nvSpPr>
      <dsp:spPr>
        <a:xfrm>
          <a:off x="2608355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0E667-FCCB-4D25-80D4-279644BDDB85}">
      <dsp:nvSpPr>
        <dsp:cNvPr id="0" name=""/>
        <dsp:cNvSpPr/>
      </dsp:nvSpPr>
      <dsp:spPr>
        <a:xfrm>
          <a:off x="2608355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608355" y="2541400"/>
        <a:ext cx="1184464" cy="439436"/>
      </dsp:txXfrm>
    </dsp:sp>
    <dsp:sp modelId="{83B3843F-0B9E-4E7F-B13E-3FCCB9445418}">
      <dsp:nvSpPr>
        <dsp:cNvPr id="0" name=""/>
        <dsp:cNvSpPr/>
      </dsp:nvSpPr>
      <dsp:spPr>
        <a:xfrm>
          <a:off x="3911316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0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BA2BD-3564-493C-88F7-D761BCE21E06}">
      <dsp:nvSpPr>
        <dsp:cNvPr id="0" name=""/>
        <dsp:cNvSpPr/>
      </dsp:nvSpPr>
      <dsp:spPr>
        <a:xfrm>
          <a:off x="3911316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911316" y="2541400"/>
        <a:ext cx="1184464" cy="439436"/>
      </dsp:txXfrm>
    </dsp:sp>
    <dsp:sp modelId="{63319770-CBDB-4D5C-A1BC-BCD5E7DB2055}">
      <dsp:nvSpPr>
        <dsp:cNvPr id="0" name=""/>
        <dsp:cNvSpPr/>
      </dsp:nvSpPr>
      <dsp:spPr>
        <a:xfrm>
          <a:off x="5214277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B077D-EB2D-4C97-8EB7-973129123C72}">
      <dsp:nvSpPr>
        <dsp:cNvPr id="0" name=""/>
        <dsp:cNvSpPr/>
      </dsp:nvSpPr>
      <dsp:spPr>
        <a:xfrm>
          <a:off x="5214277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214277" y="2541400"/>
        <a:ext cx="1184464" cy="439436"/>
      </dsp:txXfrm>
    </dsp:sp>
    <dsp:sp modelId="{C54D3BC6-BA16-4F44-A634-13907DBC6380}">
      <dsp:nvSpPr>
        <dsp:cNvPr id="0" name=""/>
        <dsp:cNvSpPr/>
      </dsp:nvSpPr>
      <dsp:spPr>
        <a:xfrm>
          <a:off x="6517238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6F89C-1405-4996-8E0D-FFEC710AAA48}">
      <dsp:nvSpPr>
        <dsp:cNvPr id="0" name=""/>
        <dsp:cNvSpPr/>
      </dsp:nvSpPr>
      <dsp:spPr>
        <a:xfrm>
          <a:off x="6517238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517238" y="2541400"/>
        <a:ext cx="1184464" cy="439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5C37A-B57E-4A14-921D-D5D29A35B40E}">
      <dsp:nvSpPr>
        <dsp:cNvPr id="0" name=""/>
        <dsp:cNvSpPr/>
      </dsp:nvSpPr>
      <dsp:spPr>
        <a:xfrm>
          <a:off x="-6584391" y="-1007746"/>
          <a:ext cx="7843086" cy="7843086"/>
        </a:xfrm>
        <a:prstGeom prst="blockArc">
          <a:avLst>
            <a:gd name="adj1" fmla="val 18900000"/>
            <a:gd name="adj2" fmla="val 2700000"/>
            <a:gd name="adj3" fmla="val 27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C7B4B-549B-4EA3-9AB4-B5B9EAF83D49}">
      <dsp:nvSpPr>
        <dsp:cNvPr id="0" name=""/>
        <dsp:cNvSpPr/>
      </dsp:nvSpPr>
      <dsp:spPr>
        <a:xfrm>
          <a:off x="408805" y="264922"/>
          <a:ext cx="7133396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Scenario Problem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8805" y="264922"/>
        <a:ext cx="7133396" cy="529611"/>
      </dsp:txXfrm>
    </dsp:sp>
    <dsp:sp modelId="{1AA5832C-C175-47BB-9A40-CDA516A4EEF0}">
      <dsp:nvSpPr>
        <dsp:cNvPr id="0" name=""/>
        <dsp:cNvSpPr/>
      </dsp:nvSpPr>
      <dsp:spPr>
        <a:xfrm>
          <a:off x="77798" y="198720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7F501-1E3C-4E8C-A2E2-228781C440CB}">
      <dsp:nvSpPr>
        <dsp:cNvPr id="0" name=""/>
        <dsp:cNvSpPr/>
      </dsp:nvSpPr>
      <dsp:spPr>
        <a:xfrm>
          <a:off x="888416" y="1059806"/>
          <a:ext cx="6653785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Current solution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888416" y="1059806"/>
        <a:ext cx="6653785" cy="529611"/>
      </dsp:txXfrm>
    </dsp:sp>
    <dsp:sp modelId="{3CF50362-5AAB-4887-8692-AA2CBE527531}">
      <dsp:nvSpPr>
        <dsp:cNvPr id="0" name=""/>
        <dsp:cNvSpPr/>
      </dsp:nvSpPr>
      <dsp:spPr>
        <a:xfrm>
          <a:off x="557409" y="993604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5608C-6473-491E-8B4B-47D966791FEF}">
      <dsp:nvSpPr>
        <dsp:cNvPr id="0" name=""/>
        <dsp:cNvSpPr/>
      </dsp:nvSpPr>
      <dsp:spPr>
        <a:xfrm>
          <a:off x="1151241" y="1854107"/>
          <a:ext cx="6390961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Propose our solution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151241" y="1854107"/>
        <a:ext cx="6390961" cy="529611"/>
      </dsp:txXfrm>
    </dsp:sp>
    <dsp:sp modelId="{ACA3720D-5487-4890-A95E-FF50349B10B1}">
      <dsp:nvSpPr>
        <dsp:cNvPr id="0" name=""/>
        <dsp:cNvSpPr/>
      </dsp:nvSpPr>
      <dsp:spPr>
        <a:xfrm>
          <a:off x="820233" y="1787905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487B-88E8-4373-8D49-0B2C230E570A}">
      <dsp:nvSpPr>
        <dsp:cNvPr id="0" name=""/>
        <dsp:cNvSpPr/>
      </dsp:nvSpPr>
      <dsp:spPr>
        <a:xfrm>
          <a:off x="1235158" y="2648991"/>
          <a:ext cx="6307044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Demonstration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235158" y="2648991"/>
        <a:ext cx="6307044" cy="529611"/>
      </dsp:txXfrm>
    </dsp:sp>
    <dsp:sp modelId="{B9F20A0E-71E2-4436-B75C-888757DE00CA}">
      <dsp:nvSpPr>
        <dsp:cNvPr id="0" name=""/>
        <dsp:cNvSpPr/>
      </dsp:nvSpPr>
      <dsp:spPr>
        <a:xfrm>
          <a:off x="904151" y="2582789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A825-8980-454D-AED8-80669157C37F}">
      <dsp:nvSpPr>
        <dsp:cNvPr id="0" name=""/>
        <dsp:cNvSpPr/>
      </dsp:nvSpPr>
      <dsp:spPr>
        <a:xfrm>
          <a:off x="1151241" y="3443874"/>
          <a:ext cx="6390961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Advantages and Disadvantages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151241" y="3443874"/>
        <a:ext cx="6390961" cy="529611"/>
      </dsp:txXfrm>
    </dsp:sp>
    <dsp:sp modelId="{49C90036-1E06-4006-A133-5836450779AC}">
      <dsp:nvSpPr>
        <dsp:cNvPr id="0" name=""/>
        <dsp:cNvSpPr/>
      </dsp:nvSpPr>
      <dsp:spPr>
        <a:xfrm>
          <a:off x="820233" y="3377673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D4E6A-472D-4D97-9C0E-82EB894892F9}">
      <dsp:nvSpPr>
        <dsp:cNvPr id="0" name=""/>
        <dsp:cNvSpPr/>
      </dsp:nvSpPr>
      <dsp:spPr>
        <a:xfrm>
          <a:off x="888416" y="4238176"/>
          <a:ext cx="6653785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Future Plan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888416" y="4238176"/>
        <a:ext cx="6653785" cy="529611"/>
      </dsp:txXfrm>
    </dsp:sp>
    <dsp:sp modelId="{0DB67CB6-DEFE-4142-9608-E59251EA4242}">
      <dsp:nvSpPr>
        <dsp:cNvPr id="0" name=""/>
        <dsp:cNvSpPr/>
      </dsp:nvSpPr>
      <dsp:spPr>
        <a:xfrm>
          <a:off x="557409" y="4171974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5E3D1-1299-4BD0-862B-92798CF6DFFF}">
      <dsp:nvSpPr>
        <dsp:cNvPr id="0" name=""/>
        <dsp:cNvSpPr/>
      </dsp:nvSpPr>
      <dsp:spPr>
        <a:xfrm>
          <a:off x="408805" y="5033059"/>
          <a:ext cx="7133396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Technology and development environment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8805" y="5033059"/>
        <a:ext cx="7133396" cy="529611"/>
      </dsp:txXfrm>
    </dsp:sp>
    <dsp:sp modelId="{3A30D847-407C-42F4-8C87-865D127A435B}">
      <dsp:nvSpPr>
        <dsp:cNvPr id="0" name=""/>
        <dsp:cNvSpPr/>
      </dsp:nvSpPr>
      <dsp:spPr>
        <a:xfrm>
          <a:off x="77798" y="4966858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5A4E-709E-43DE-9EEA-6EF81A181430}">
      <dsp:nvSpPr>
        <dsp:cNvPr id="0" name=""/>
        <dsp:cNvSpPr/>
      </dsp:nvSpPr>
      <dsp:spPr>
        <a:xfrm>
          <a:off x="227805" y="283478"/>
          <a:ext cx="2202115" cy="11380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68A9-1251-4981-95E9-498E494EFF5C}">
      <dsp:nvSpPr>
        <dsp:cNvPr id="0" name=""/>
        <dsp:cNvSpPr/>
      </dsp:nvSpPr>
      <dsp:spPr>
        <a:xfrm>
          <a:off x="293615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Accurate information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93615" y="416574"/>
        <a:ext cx="1022591" cy="973579"/>
      </dsp:txXfrm>
    </dsp:sp>
    <dsp:sp modelId="{6590E468-E039-4146-89ED-69ABD8075F89}">
      <dsp:nvSpPr>
        <dsp:cNvPr id="0" name=""/>
        <dsp:cNvSpPr/>
      </dsp:nvSpPr>
      <dsp:spPr>
        <a:xfrm>
          <a:off x="1338987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Slowly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Not update regularly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1338987" y="416574"/>
        <a:ext cx="1022591" cy="973579"/>
      </dsp:txXfrm>
    </dsp:sp>
    <dsp:sp modelId="{A6C9ED2E-100A-45F5-ABC8-2A393C977380}">
      <dsp:nvSpPr>
        <dsp:cNvPr id="0" name=""/>
        <dsp:cNvSpPr/>
      </dsp:nvSpPr>
      <dsp:spPr>
        <a:xfrm>
          <a:off x="0" y="55732"/>
          <a:ext cx="430298" cy="43029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DFEB-C307-4C0A-A8A5-2270527B8796}">
      <dsp:nvSpPr>
        <dsp:cNvPr id="0" name=""/>
        <dsp:cNvSpPr/>
      </dsp:nvSpPr>
      <dsp:spPr>
        <a:xfrm>
          <a:off x="2126180" y="210477"/>
          <a:ext cx="404986" cy="13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75AD-A0FA-417F-915E-DEFFB7E2E85F}">
      <dsp:nvSpPr>
        <dsp:cNvPr id="0" name=""/>
        <dsp:cNvSpPr/>
      </dsp:nvSpPr>
      <dsp:spPr>
        <a:xfrm>
          <a:off x="1328862" y="418655"/>
          <a:ext cx="253" cy="92986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5A4E-709E-43DE-9EEA-6EF81A181430}">
      <dsp:nvSpPr>
        <dsp:cNvPr id="0" name=""/>
        <dsp:cNvSpPr/>
      </dsp:nvSpPr>
      <dsp:spPr>
        <a:xfrm>
          <a:off x="227805" y="283478"/>
          <a:ext cx="2202115" cy="11380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68A9-1251-4981-95E9-498E494EFF5C}">
      <dsp:nvSpPr>
        <dsp:cNvPr id="0" name=""/>
        <dsp:cNvSpPr/>
      </dsp:nvSpPr>
      <dsp:spPr>
        <a:xfrm>
          <a:off x="293615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Updated information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93615" y="416574"/>
        <a:ext cx="1022591" cy="973579"/>
      </dsp:txXfrm>
    </dsp:sp>
    <dsp:sp modelId="{6590E468-E039-4146-89ED-69ABD8075F89}">
      <dsp:nvSpPr>
        <dsp:cNvPr id="0" name=""/>
        <dsp:cNvSpPr/>
      </dsp:nvSpPr>
      <dsp:spPr>
        <a:xfrm>
          <a:off x="1338987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Too many useless information</a:t>
          </a:r>
        </a:p>
      </dsp:txBody>
      <dsp:txXfrm>
        <a:off x="1338987" y="416574"/>
        <a:ext cx="1022591" cy="973579"/>
      </dsp:txXfrm>
    </dsp:sp>
    <dsp:sp modelId="{A6C9ED2E-100A-45F5-ABC8-2A393C977380}">
      <dsp:nvSpPr>
        <dsp:cNvPr id="0" name=""/>
        <dsp:cNvSpPr/>
      </dsp:nvSpPr>
      <dsp:spPr>
        <a:xfrm>
          <a:off x="0" y="55732"/>
          <a:ext cx="430298" cy="43029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DFEB-C307-4C0A-A8A5-2270527B8796}">
      <dsp:nvSpPr>
        <dsp:cNvPr id="0" name=""/>
        <dsp:cNvSpPr/>
      </dsp:nvSpPr>
      <dsp:spPr>
        <a:xfrm>
          <a:off x="2126180" y="210477"/>
          <a:ext cx="404986" cy="13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75AD-A0FA-417F-915E-DEFFB7E2E85F}">
      <dsp:nvSpPr>
        <dsp:cNvPr id="0" name=""/>
        <dsp:cNvSpPr/>
      </dsp:nvSpPr>
      <dsp:spPr>
        <a:xfrm>
          <a:off x="1328862" y="418655"/>
          <a:ext cx="253" cy="92986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5A4E-709E-43DE-9EEA-6EF81A181430}">
      <dsp:nvSpPr>
        <dsp:cNvPr id="0" name=""/>
        <dsp:cNvSpPr/>
      </dsp:nvSpPr>
      <dsp:spPr>
        <a:xfrm>
          <a:off x="227805" y="283478"/>
          <a:ext cx="2202115" cy="11380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68A9-1251-4981-95E9-498E494EFF5C}">
      <dsp:nvSpPr>
        <dsp:cNvPr id="0" name=""/>
        <dsp:cNvSpPr/>
      </dsp:nvSpPr>
      <dsp:spPr>
        <a:xfrm>
          <a:off x="293615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Easy to user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93615" y="416574"/>
        <a:ext cx="1022591" cy="973579"/>
      </dsp:txXfrm>
    </dsp:sp>
    <dsp:sp modelId="{6590E468-E039-4146-89ED-69ABD8075F89}">
      <dsp:nvSpPr>
        <dsp:cNvPr id="0" name=""/>
        <dsp:cNvSpPr/>
      </dsp:nvSpPr>
      <dsp:spPr>
        <a:xfrm>
          <a:off x="1338987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Slowly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Few information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1338987" y="416574"/>
        <a:ext cx="1022591" cy="973579"/>
      </dsp:txXfrm>
    </dsp:sp>
    <dsp:sp modelId="{A6C9ED2E-100A-45F5-ABC8-2A393C977380}">
      <dsp:nvSpPr>
        <dsp:cNvPr id="0" name=""/>
        <dsp:cNvSpPr/>
      </dsp:nvSpPr>
      <dsp:spPr>
        <a:xfrm>
          <a:off x="0" y="55732"/>
          <a:ext cx="430298" cy="43029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DFEB-C307-4C0A-A8A5-2270527B8796}">
      <dsp:nvSpPr>
        <dsp:cNvPr id="0" name=""/>
        <dsp:cNvSpPr/>
      </dsp:nvSpPr>
      <dsp:spPr>
        <a:xfrm>
          <a:off x="2126180" y="210477"/>
          <a:ext cx="404986" cy="13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75AD-A0FA-417F-915E-DEFFB7E2E85F}">
      <dsp:nvSpPr>
        <dsp:cNvPr id="0" name=""/>
        <dsp:cNvSpPr/>
      </dsp:nvSpPr>
      <dsp:spPr>
        <a:xfrm>
          <a:off x="1328862" y="418655"/>
          <a:ext cx="253" cy="92986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5545-8EC2-4609-B86C-A65FAD735BA0}">
      <dsp:nvSpPr>
        <dsp:cNvPr id="0" name=""/>
        <dsp:cNvSpPr/>
      </dsp:nvSpPr>
      <dsp:spPr>
        <a:xfrm>
          <a:off x="0" y="16957"/>
          <a:ext cx="2588793" cy="161799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D151E-0FD9-41D9-B8E9-D3EDE99B1889}">
      <dsp:nvSpPr>
        <dsp:cNvPr id="0" name=""/>
        <dsp:cNvSpPr/>
      </dsp:nvSpPr>
      <dsp:spPr>
        <a:xfrm>
          <a:off x="601894" y="898765"/>
          <a:ext cx="90607" cy="90607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404650-FB2B-4DC1-B690-A67D2A6602B2}">
      <dsp:nvSpPr>
        <dsp:cNvPr id="0" name=""/>
        <dsp:cNvSpPr/>
      </dsp:nvSpPr>
      <dsp:spPr>
        <a:xfrm>
          <a:off x="647198" y="944069"/>
          <a:ext cx="841358" cy="69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1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Wi-Fi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647198" y="944069"/>
        <a:ext cx="841358" cy="690884"/>
      </dsp:txXfrm>
    </dsp:sp>
    <dsp:sp modelId="{8E73EB21-DB17-4D10-BDA9-C1634A205667}">
      <dsp:nvSpPr>
        <dsp:cNvPr id="0" name=""/>
        <dsp:cNvSpPr/>
      </dsp:nvSpPr>
      <dsp:spPr>
        <a:xfrm>
          <a:off x="1436780" y="486176"/>
          <a:ext cx="155327" cy="155327"/>
        </a:xfrm>
        <a:prstGeom prst="ellipse">
          <a:avLst/>
        </a:prstGeom>
        <a:solidFill>
          <a:schemeClr val="accent2">
            <a:shade val="50000"/>
            <a:hueOff val="391603"/>
            <a:satOff val="-6312"/>
            <a:lumOff val="45783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BBF815-5202-4936-AAA6-F8487A00F75E}">
      <dsp:nvSpPr>
        <dsp:cNvPr id="0" name=""/>
        <dsp:cNvSpPr/>
      </dsp:nvSpPr>
      <dsp:spPr>
        <a:xfrm>
          <a:off x="1514444" y="563840"/>
          <a:ext cx="841358" cy="107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0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3G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1514444" y="563840"/>
        <a:ext cx="841358" cy="10711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D71A8-36EA-4778-98B0-40BC2D62D853}">
      <dsp:nvSpPr>
        <dsp:cNvPr id="0" name=""/>
        <dsp:cNvSpPr/>
      </dsp:nvSpPr>
      <dsp:spPr>
        <a:xfrm>
          <a:off x="798" y="935838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D5346-67F4-4737-8792-EB905252FC43}">
      <dsp:nvSpPr>
        <dsp:cNvPr id="0" name=""/>
        <dsp:cNvSpPr/>
      </dsp:nvSpPr>
      <dsp:spPr>
        <a:xfrm>
          <a:off x="798" y="649911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Recognition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798" y="649911"/>
        <a:ext cx="1769779" cy="258212"/>
      </dsp:txXfrm>
    </dsp:sp>
    <dsp:sp modelId="{49DED74B-2D8F-4997-B467-01E4313E4674}">
      <dsp:nvSpPr>
        <dsp:cNvPr id="0" name=""/>
        <dsp:cNvSpPr/>
      </dsp:nvSpPr>
      <dsp:spPr>
        <a:xfrm>
          <a:off x="2682484" y="935838"/>
          <a:ext cx="1692439" cy="149952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CC18F-A850-4080-987C-291C12581110}">
      <dsp:nvSpPr>
        <dsp:cNvPr id="0" name=""/>
        <dsp:cNvSpPr/>
      </dsp:nvSpPr>
      <dsp:spPr>
        <a:xfrm>
          <a:off x="2643815" y="649911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Application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643815" y="649911"/>
        <a:ext cx="1769779" cy="258212"/>
      </dsp:txXfrm>
    </dsp:sp>
    <dsp:sp modelId="{E5891906-60E8-4B57-94FB-33B3A6A919F6}">
      <dsp:nvSpPr>
        <dsp:cNvPr id="0" name=""/>
        <dsp:cNvSpPr/>
      </dsp:nvSpPr>
      <dsp:spPr>
        <a:xfrm>
          <a:off x="5286831" y="935838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4E228-817F-48B2-8F08-BD3C5B6C086F}">
      <dsp:nvSpPr>
        <dsp:cNvPr id="0" name=""/>
        <dsp:cNvSpPr/>
      </dsp:nvSpPr>
      <dsp:spPr>
        <a:xfrm>
          <a:off x="5286831" y="649911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</a:rPr>
            <a:t>Training traffic sign</a:t>
          </a:r>
        </a:p>
      </dsp:txBody>
      <dsp:txXfrm>
        <a:off x="5286831" y="649911"/>
        <a:ext cx="1769779" cy="258212"/>
      </dsp:txXfrm>
    </dsp:sp>
    <dsp:sp modelId="{1941AA1A-C5F1-473E-BE11-7918CDAD83C2}">
      <dsp:nvSpPr>
        <dsp:cNvPr id="0" name=""/>
        <dsp:cNvSpPr/>
      </dsp:nvSpPr>
      <dsp:spPr>
        <a:xfrm>
          <a:off x="1322306" y="2958619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5C737-58AE-48F3-B57F-11148DF1767D}">
      <dsp:nvSpPr>
        <dsp:cNvPr id="0" name=""/>
        <dsp:cNvSpPr/>
      </dsp:nvSpPr>
      <dsp:spPr>
        <a:xfrm>
          <a:off x="1322306" y="2672692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Learning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1322306" y="2672692"/>
        <a:ext cx="1769779" cy="258212"/>
      </dsp:txXfrm>
    </dsp:sp>
    <dsp:sp modelId="{8FDBD94E-4974-489B-949D-115A82B808D3}">
      <dsp:nvSpPr>
        <dsp:cNvPr id="0" name=""/>
        <dsp:cNvSpPr/>
      </dsp:nvSpPr>
      <dsp:spPr>
        <a:xfrm>
          <a:off x="3965323" y="2958619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84374-6893-4735-AB63-AEB290250270}">
      <dsp:nvSpPr>
        <dsp:cNvPr id="0" name=""/>
        <dsp:cNvSpPr/>
      </dsp:nvSpPr>
      <dsp:spPr>
        <a:xfrm>
          <a:off x="3965323" y="2672692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Sync data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3965323" y="2672692"/>
        <a:ext cx="1769779" cy="258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65398-9C37-4F94-9D59-DA82D72594F3}">
      <dsp:nvSpPr>
        <dsp:cNvPr id="0" name=""/>
        <dsp:cNvSpPr/>
      </dsp:nvSpPr>
      <dsp:spPr>
        <a:xfrm>
          <a:off x="0" y="0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Search auto in many conditions	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19401" y="19401"/>
        <a:ext cx="5618077" cy="623592"/>
      </dsp:txXfrm>
    </dsp:sp>
    <dsp:sp modelId="{B608854C-5D96-4C1A-BCAB-FE71F8A024AB}">
      <dsp:nvSpPr>
        <dsp:cNvPr id="0" name=""/>
        <dsp:cNvSpPr/>
      </dsp:nvSpPr>
      <dsp:spPr>
        <a:xfrm>
          <a:off x="478695" y="754393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Fix wrong recognize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498096" y="773794"/>
        <a:ext cx="5462299" cy="623592"/>
      </dsp:txXfrm>
    </dsp:sp>
    <dsp:sp modelId="{3A558C0A-6E46-4BAF-B4B6-983EBD5C2BA0}">
      <dsp:nvSpPr>
        <dsp:cNvPr id="0" name=""/>
        <dsp:cNvSpPr/>
      </dsp:nvSpPr>
      <dsp:spPr>
        <a:xfrm>
          <a:off x="957390" y="1508786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Add new traffic sign (if any)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976791" y="1528187"/>
        <a:ext cx="5462299" cy="623592"/>
      </dsp:txXfrm>
    </dsp:sp>
    <dsp:sp modelId="{ECC1B4D3-F138-465F-B4BE-8A906F7A87C2}">
      <dsp:nvSpPr>
        <dsp:cNvPr id="0" name=""/>
        <dsp:cNvSpPr/>
      </dsp:nvSpPr>
      <dsp:spPr>
        <a:xfrm>
          <a:off x="1436085" y="2263179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Sync favorite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1455486" y="2282580"/>
        <a:ext cx="5462299" cy="623592"/>
      </dsp:txXfrm>
    </dsp:sp>
    <dsp:sp modelId="{4BB465ED-D5C7-4D89-8C32-85715B6EFD1A}">
      <dsp:nvSpPr>
        <dsp:cNvPr id="0" name=""/>
        <dsp:cNvSpPr/>
      </dsp:nvSpPr>
      <dsp:spPr>
        <a:xfrm>
          <a:off x="1914780" y="3017572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Offline search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1934181" y="3036973"/>
        <a:ext cx="5462299" cy="623592"/>
      </dsp:txXfrm>
    </dsp:sp>
    <dsp:sp modelId="{9BA3438D-13B4-4C62-A04C-4EC5A42FF332}">
      <dsp:nvSpPr>
        <dsp:cNvPr id="0" name=""/>
        <dsp:cNvSpPr/>
      </dsp:nvSpPr>
      <dsp:spPr>
        <a:xfrm>
          <a:off x="5979797" y="483915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Cambria" panose="02040503050406030204" pitchFamily="18" charset="0"/>
          </a:endParaRPr>
        </a:p>
      </dsp:txBody>
      <dsp:txXfrm>
        <a:off x="6076672" y="483915"/>
        <a:ext cx="236806" cy="323993"/>
      </dsp:txXfrm>
    </dsp:sp>
    <dsp:sp modelId="{8EB5DA64-5BE3-4406-99AC-C539581B500B}">
      <dsp:nvSpPr>
        <dsp:cNvPr id="0" name=""/>
        <dsp:cNvSpPr/>
      </dsp:nvSpPr>
      <dsp:spPr>
        <a:xfrm>
          <a:off x="6458492" y="1238308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6555367" y="1238308"/>
        <a:ext cx="236806" cy="323993"/>
      </dsp:txXfrm>
    </dsp:sp>
    <dsp:sp modelId="{CA69C83E-C20C-4295-8230-B8BE0BA94C76}">
      <dsp:nvSpPr>
        <dsp:cNvPr id="0" name=""/>
        <dsp:cNvSpPr/>
      </dsp:nvSpPr>
      <dsp:spPr>
        <a:xfrm>
          <a:off x="6937187" y="1981662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7034062" y="1981662"/>
        <a:ext cx="236806" cy="323993"/>
      </dsp:txXfrm>
    </dsp:sp>
    <dsp:sp modelId="{88315E7D-9400-42B0-A73E-4886836205F0}">
      <dsp:nvSpPr>
        <dsp:cNvPr id="0" name=""/>
        <dsp:cNvSpPr/>
      </dsp:nvSpPr>
      <dsp:spPr>
        <a:xfrm>
          <a:off x="7415882" y="2743415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7512757" y="2743415"/>
        <a:ext cx="236806" cy="3239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9F2A-043A-4CF1-8BBC-CDB07368863A}">
      <dsp:nvSpPr>
        <dsp:cNvPr id="0" name=""/>
        <dsp:cNvSpPr/>
      </dsp:nvSpPr>
      <dsp:spPr>
        <a:xfrm>
          <a:off x="665737" y="1083057"/>
          <a:ext cx="6435463" cy="33258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A5A3C2-4501-44E9-A7E4-51A1DCCF33ED}">
      <dsp:nvSpPr>
        <dsp:cNvPr id="0" name=""/>
        <dsp:cNvSpPr/>
      </dsp:nvSpPr>
      <dsp:spPr>
        <a:xfrm>
          <a:off x="858061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 - Automatically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- Support learn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Cambria" panose="02040503050406030204" pitchFamily="18" charset="0"/>
          </a:endParaRPr>
        </a:p>
      </dsp:txBody>
      <dsp:txXfrm>
        <a:off x="858061" y="1458378"/>
        <a:ext cx="2988422" cy="2845188"/>
      </dsp:txXfrm>
    </dsp:sp>
    <dsp:sp modelId="{A177844E-CD64-4D1C-B08C-3EBC138B7A2B}">
      <dsp:nvSpPr>
        <dsp:cNvPr id="0" name=""/>
        <dsp:cNvSpPr/>
      </dsp:nvSpPr>
      <dsp:spPr>
        <a:xfrm>
          <a:off x="3913057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- The accuracy not reach 100%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3913057" y="1458378"/>
        <a:ext cx="2988422" cy="2845188"/>
      </dsp:txXfrm>
    </dsp:sp>
    <dsp:sp modelId="{319A43D9-B41D-4B06-B656-4D1C40E4BAA6}">
      <dsp:nvSpPr>
        <dsp:cNvPr id="0" name=""/>
        <dsp:cNvSpPr/>
      </dsp:nvSpPr>
      <dsp:spPr>
        <a:xfrm>
          <a:off x="0" y="403854"/>
          <a:ext cx="1257504" cy="125750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79154-C094-46EF-AECB-D0FCFEED5A52}">
      <dsp:nvSpPr>
        <dsp:cNvPr id="0" name=""/>
        <dsp:cNvSpPr/>
      </dsp:nvSpPr>
      <dsp:spPr>
        <a:xfrm>
          <a:off x="6213551" y="856082"/>
          <a:ext cx="1183533" cy="40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2E672-AC4E-4E8D-86EB-593C630AEAA2}">
      <dsp:nvSpPr>
        <dsp:cNvPr id="0" name=""/>
        <dsp:cNvSpPr/>
      </dsp:nvSpPr>
      <dsp:spPr>
        <a:xfrm>
          <a:off x="3883469" y="1464462"/>
          <a:ext cx="739" cy="2717428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95FA-7AD9-4AC8-A47C-2CB87237E07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9F7E-1D51-420B-AD18-B0831C49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1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C040-E6DF-4A08-9298-FD407A9AC470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E3FF-EC16-4FE4-9C23-BDB9889A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DE3FF-EC16-4FE4-9C23-BDB9889A3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C4A2A27-6F46-4BD4-8A6F-67D525C3EF67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3246" y="6480590"/>
            <a:ext cx="960754" cy="365125"/>
          </a:xfrm>
        </p:spPr>
        <p:txBody>
          <a:bodyPr/>
          <a:lstStyle>
            <a:lvl1pPr algn="ctr">
              <a:defRPr sz="16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339287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642-EAA7-49BC-91EF-D5EFAF6C2181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538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F722-69FF-4CC4-BDBE-604C68C62495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5836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0494-3A3E-464C-B237-B935E14D2733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4916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4917-A75B-494C-8F85-AF760C74CB83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1451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0BFC-370E-4C32-8C20-C07049CB4A38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7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20A6-B5C7-4EC5-B1CF-05D07A5AE515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6522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EAF-E773-47B0-8BCA-22C101610594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1865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2D9A-731C-4B17-B5CC-C287D3614998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850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E0B9076-F3A9-441B-8B02-BFF9AAE93032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6" y="6534057"/>
            <a:ext cx="1010294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58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8A7-87DF-4D82-9758-6FDB5BF92059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8966" y="6534057"/>
            <a:ext cx="10102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468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25AF-2BAE-491F-B102-4398B7CA62AC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85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587-BFD7-4693-BE3E-82AB6C41DC71}" type="datetime1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22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DE7E-2244-4056-A6E2-CDC7E25C06F5}" type="datetime1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5235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9536-73AF-470C-98D2-9A8C29922C98}" type="datetime1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0518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A04C-6F6E-4E69-BB9C-F7BA595572B4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1275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5208-2FE9-491A-AFFF-BE8023A7C222}" type="datetime1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675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910A96-6333-426D-AD9A-B814C6DA34E0}" type="datetime1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19" Type="http://schemas.openxmlformats.org/officeDocument/2006/relationships/image" Target="../media/image6.png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1647334"/>
            <a:ext cx="6741994" cy="29150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The Traffic Sign Recognition and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Training</a:t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(TSRT)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230" y="5125997"/>
            <a:ext cx="5762563" cy="5924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Group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9200" y="6273800"/>
            <a:ext cx="1001593" cy="43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717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27846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156011"/>
            <a:ext cx="7704667" cy="3332816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Search auto</a:t>
            </a:r>
            <a:r>
              <a:rPr lang="en-US" dirty="0" smtClean="0">
                <a:latin typeface="Cambria" panose="02040503050406030204" pitchFamily="18" charset="0"/>
              </a:rPr>
              <a:t>: search traffic sign using image file or camera.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Train Image</a:t>
            </a:r>
            <a:r>
              <a:rPr lang="en-US" dirty="0" smtClean="0">
                <a:latin typeface="Cambria" panose="02040503050406030204" pitchFamily="18" charset="0"/>
              </a:rPr>
              <a:t>: Image use to train the system to recognize traffic sign (The more image to train, the higher accuracy).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Model</a:t>
            </a:r>
            <a:r>
              <a:rPr lang="en-US" dirty="0" smtClean="0">
                <a:latin typeface="Cambria" panose="02040503050406030204" pitchFamily="18" charset="0"/>
              </a:rPr>
              <a:t>: Data result of train process, use to recognize traffic sign.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5310504"/>
              </p:ext>
            </p:extLst>
          </p:nvPr>
        </p:nvGraphicFramePr>
        <p:xfrm>
          <a:off x="603311" y="1994501"/>
          <a:ext cx="8325134" cy="367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82133" y="361665"/>
            <a:ext cx="7704667" cy="115323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Demonstration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277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36115"/>
            <a:ext cx="7704667" cy="19812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Search auto in many conditions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0" y="3473141"/>
            <a:ext cx="866667" cy="704762"/>
          </a:xfrm>
          <a:prstGeom prst="rect">
            <a:avLst/>
          </a:prstGeom>
        </p:spPr>
      </p:pic>
      <p:grpSp>
        <p:nvGrpSpPr>
          <p:cNvPr id="4107" name="Group 4106"/>
          <p:cNvGrpSpPr/>
          <p:nvPr/>
        </p:nvGrpSpPr>
        <p:grpSpPr>
          <a:xfrm>
            <a:off x="1067217" y="4177565"/>
            <a:ext cx="5549542" cy="2356492"/>
            <a:chOff x="1067217" y="4177565"/>
            <a:chExt cx="5549542" cy="235649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067217" y="4177565"/>
              <a:ext cx="2565430" cy="19000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http://www.tofco.co.uk/assets/images/Traffic_Sig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449" y="5679491"/>
              <a:ext cx="1234373" cy="85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5178729" y="4417249"/>
              <a:ext cx="1438030" cy="186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5" name="Group 4104"/>
          <p:cNvGrpSpPr/>
          <p:nvPr/>
        </p:nvGrpSpPr>
        <p:grpSpPr>
          <a:xfrm>
            <a:off x="1067217" y="2645009"/>
            <a:ext cx="5549542" cy="1202382"/>
            <a:chOff x="1067217" y="2645009"/>
            <a:chExt cx="5549542" cy="120238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067217" y="3295895"/>
              <a:ext cx="2565430" cy="551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869477" y="3350016"/>
              <a:ext cx="1747282" cy="21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45" y="2645009"/>
              <a:ext cx="891128" cy="1032898"/>
            </a:xfrm>
            <a:prstGeom prst="rect">
              <a:avLst/>
            </a:prstGeom>
          </p:spPr>
        </p:pic>
      </p:grpSp>
      <p:grpSp>
        <p:nvGrpSpPr>
          <p:cNvPr id="4106" name="Group 4105"/>
          <p:cNvGrpSpPr/>
          <p:nvPr/>
        </p:nvGrpSpPr>
        <p:grpSpPr>
          <a:xfrm>
            <a:off x="1045526" y="3902662"/>
            <a:ext cx="5571233" cy="1414399"/>
            <a:chOff x="1045526" y="3868516"/>
            <a:chExt cx="5571233" cy="1414399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045526" y="3868516"/>
              <a:ext cx="2532628" cy="70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38117" y="3998384"/>
              <a:ext cx="1578642" cy="837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3487" y="4288173"/>
              <a:ext cx="1123340" cy="994742"/>
            </a:xfrm>
            <a:prstGeom prst="rect">
              <a:avLst/>
            </a:prstGeom>
          </p:spPr>
        </p:pic>
      </p:grpSp>
      <p:grpSp>
        <p:nvGrpSpPr>
          <p:cNvPr id="4104" name="Group 4103"/>
          <p:cNvGrpSpPr/>
          <p:nvPr/>
        </p:nvGrpSpPr>
        <p:grpSpPr>
          <a:xfrm>
            <a:off x="1067217" y="1605047"/>
            <a:ext cx="7471464" cy="3231068"/>
            <a:chOff x="1067217" y="1605047"/>
            <a:chExt cx="7471464" cy="323106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067217" y="2017184"/>
              <a:ext cx="2565430" cy="1548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003112" y="2017184"/>
              <a:ext cx="1547217" cy="127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738" y="1605047"/>
              <a:ext cx="903793" cy="817401"/>
            </a:xfrm>
            <a:prstGeom prst="rect">
              <a:avLst/>
            </a:prstGeom>
          </p:spPr>
        </p:pic>
        <p:pic>
          <p:nvPicPr>
            <p:cNvPr id="4097" name="Picture 409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14"/>
            <a:stretch/>
          </p:blipFill>
          <p:spPr>
            <a:xfrm>
              <a:off x="6872231" y="2733992"/>
              <a:ext cx="1666450" cy="21021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74629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Fix wrong recognize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04" y="2396736"/>
            <a:ext cx="854307" cy="858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16" y="2491928"/>
            <a:ext cx="866667" cy="704762"/>
          </a:xfrm>
          <a:prstGeom prst="rect">
            <a:avLst/>
          </a:prstGeom>
        </p:spPr>
      </p:pic>
      <p:pic>
        <p:nvPicPr>
          <p:cNvPr id="3078" name="Picture 6" descr="http://www.modernblind.co.uk/images/feedbac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32" y="2396736"/>
            <a:ext cx="906804" cy="8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" idx="3"/>
            <a:endCxn id="8" idx="1"/>
          </p:cNvCxnSpPr>
          <p:nvPr/>
        </p:nvCxnSpPr>
        <p:spPr>
          <a:xfrm flipV="1">
            <a:off x="2889383" y="2825867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5411" y="2835087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23208" y="2819343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http://www.eng.utah.edu/~cs5350/Machine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58" y="2286725"/>
            <a:ext cx="903871" cy="11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5122" idx="2"/>
            <a:endCxn id="10" idx="2"/>
          </p:cNvCxnSpPr>
          <p:nvPr/>
        </p:nvCxnSpPr>
        <p:spPr>
          <a:xfrm rot="5400000" flipH="1">
            <a:off x="4913821" y="738919"/>
            <a:ext cx="205201" cy="5120744"/>
          </a:xfrm>
          <a:prstGeom prst="curvedConnector3">
            <a:avLst>
              <a:gd name="adj1" fmla="val -2922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90555" y="5029201"/>
            <a:ext cx="3442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User’s report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System log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671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Sync favorite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3" name="Picture 10" descr="http://blog.scoopz.com/wp-content/uploads/2008/01/airport_wifi_broken.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8" y="3063374"/>
            <a:ext cx="1087437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099774" y="3020184"/>
            <a:ext cx="678943" cy="119607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756" y="2972152"/>
            <a:ext cx="1279471" cy="1292139"/>
          </a:xfrm>
          <a:prstGeom prst="rect">
            <a:avLst/>
          </a:prstGeom>
        </p:spPr>
      </p:pic>
      <p:pic>
        <p:nvPicPr>
          <p:cNvPr id="16" name="Picture 12" descr="http://static.trustedreviews.com/94/3ad5e2/5f9b/14882-wirelessconnection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22" y="3028012"/>
            <a:ext cx="1362472" cy="10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cdn1.iconfinder.com/data/icons/UltimateGnome/256x256/actions/gtk-refre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89" y="2852306"/>
            <a:ext cx="1441384" cy="14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63855" y="3356612"/>
            <a:ext cx="25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1415310" y="3618220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82393" y="3618220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81301" y="3572998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554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Offline search</a:t>
            </a:r>
          </a:p>
        </p:txBody>
      </p:sp>
      <p:pic>
        <p:nvPicPr>
          <p:cNvPr id="3082" name="Picture 10" descr="http://blog.scoopz.com/wp-content/uploads/2008/01/airport_wifi_broken.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6" y="27878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98" y="2859880"/>
            <a:ext cx="1182978" cy="1075191"/>
          </a:xfrm>
          <a:prstGeom prst="rect">
            <a:avLst/>
          </a:prstGeom>
        </p:spPr>
      </p:pic>
      <p:pic>
        <p:nvPicPr>
          <p:cNvPr id="3084" name="Picture 12" descr="http://static.trustedreviews.com/94/3ad5e2/5f9b/14882-wirelessconnection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43" y="2876886"/>
            <a:ext cx="1362472" cy="10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082" y="2859880"/>
            <a:ext cx="1290319" cy="1026391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1"/>
          </p:cNvCxnSpPr>
          <p:nvPr/>
        </p:nvCxnSpPr>
        <p:spPr>
          <a:xfrm>
            <a:off x="2158546" y="3397475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72591" y="3397475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28788" y="3379464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825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429" y="170593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Advantages and </a:t>
            </a:r>
            <a:r>
              <a:rPr lang="en-US" dirty="0" smtClean="0">
                <a:latin typeface="Cambria" panose="02040503050406030204" pitchFamily="18" charset="0"/>
              </a:rPr>
              <a:t>Disadvantages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9088001"/>
              </p:ext>
            </p:extLst>
          </p:nvPr>
        </p:nvGraphicFramePr>
        <p:xfrm>
          <a:off x="1310188" y="1424294"/>
          <a:ext cx="7397085" cy="47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783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429" y="170593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Advantages and </a:t>
            </a:r>
            <a:r>
              <a:rPr lang="en-US" dirty="0" smtClean="0">
                <a:latin typeface="Cambria" panose="02040503050406030204" pitchFamily="18" charset="0"/>
              </a:rPr>
              <a:t>Disadvantages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2398558"/>
              </p:ext>
            </p:extLst>
          </p:nvPr>
        </p:nvGraphicFramePr>
        <p:xfrm>
          <a:off x="1310188" y="1424294"/>
          <a:ext cx="7397085" cy="47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97741" y="3729506"/>
            <a:ext cx="1331259" cy="1175370"/>
            <a:chOff x="0" y="3702611"/>
            <a:chExt cx="1331259" cy="1175370"/>
          </a:xfrm>
        </p:grpSpPr>
        <p:pic>
          <p:nvPicPr>
            <p:cNvPr id="1026" name="Picture 2" descr="http://media.tumblr.com/ea269d8b31cdf848d7d15b196bdbc2a0/tumblr_inline_mglsmgU2DY1rsgdbj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99" y="3702611"/>
              <a:ext cx="775260" cy="775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0" y="4477871"/>
              <a:ext cx="1331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Automatic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00867" y="3554695"/>
            <a:ext cx="1160895" cy="1336733"/>
            <a:chOff x="336176" y="4132918"/>
            <a:chExt cx="1160895" cy="1336733"/>
          </a:xfrm>
        </p:grpSpPr>
        <p:sp>
          <p:nvSpPr>
            <p:cNvPr id="8" name="Rectangle 7"/>
            <p:cNvSpPr/>
            <p:nvPr/>
          </p:nvSpPr>
          <p:spPr>
            <a:xfrm>
              <a:off x="400220" y="4132918"/>
              <a:ext cx="1032807" cy="936623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36176" y="5069541"/>
              <a:ext cx="11608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Learning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8540" y="2842300"/>
            <a:ext cx="2978188" cy="2101415"/>
            <a:chOff x="-680285" y="2805796"/>
            <a:chExt cx="2978188" cy="2101415"/>
          </a:xfrm>
        </p:grpSpPr>
        <p:grpSp>
          <p:nvGrpSpPr>
            <p:cNvPr id="12" name="Group 11"/>
            <p:cNvGrpSpPr/>
            <p:nvPr/>
          </p:nvGrpSpPr>
          <p:grpSpPr>
            <a:xfrm>
              <a:off x="-227138" y="2805796"/>
              <a:ext cx="1988967" cy="2101415"/>
              <a:chOff x="-325276" y="3454058"/>
              <a:chExt cx="1988967" cy="2101415"/>
            </a:xfrm>
          </p:grpSpPr>
          <p:pic>
            <p:nvPicPr>
              <p:cNvPr id="1028" name="Picture 4" descr="http://www.gfa.org.nz/wp-content/uploads/2013/04/GFA-icons2011-100percent-300x302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99441">
                <a:off x="98940" y="3899253"/>
                <a:ext cx="1223463" cy="1231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Multiply 10"/>
              <p:cNvSpPr/>
              <p:nvPr/>
            </p:nvSpPr>
            <p:spPr>
              <a:xfrm>
                <a:off x="-325276" y="3454058"/>
                <a:ext cx="1988967" cy="2101415"/>
              </a:xfrm>
              <a:prstGeom prst="mathMultiply">
                <a:avLst>
                  <a:gd name="adj1" fmla="val 3039"/>
                </a:avLst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80285" y="4483341"/>
              <a:ext cx="2978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Accuracy not reach 100%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7260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0146"/>
            <a:ext cx="7704667" cy="33328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Support more platform (</a:t>
            </a:r>
            <a:r>
              <a:rPr lang="en-US" sz="2800" dirty="0" err="1" smtClean="0">
                <a:latin typeface="Cambria" panose="02040503050406030204" pitchFamily="18" charset="0"/>
              </a:rPr>
              <a:t>iOS</a:t>
            </a:r>
            <a:r>
              <a:rPr lang="en-US" sz="2800" dirty="0" smtClean="0">
                <a:latin typeface="Cambria" panose="02040503050406030204" pitchFamily="18" charset="0"/>
              </a:rPr>
              <a:t>, Windows phone)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Support more traffic </a:t>
            </a:r>
            <a:r>
              <a:rPr lang="en-US" sz="2800" smtClean="0">
                <a:latin typeface="Cambria" panose="02040503050406030204" pitchFamily="18" charset="0"/>
              </a:rPr>
              <a:t>sign types</a:t>
            </a:r>
            <a:endParaRPr lang="en-US" sz="2800" dirty="0" smtClean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2133" y="361665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Future </a:t>
            </a:r>
            <a:r>
              <a:rPr lang="en-US" dirty="0" smtClean="0">
                <a:latin typeface="Cambria" panose="02040503050406030204" pitchFamily="18" charset="0"/>
              </a:rPr>
              <a:t>Plan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134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mbria" panose="02040503050406030204" pitchFamily="18" charset="0"/>
              </a:rPr>
              <a:t>Algorithms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46" y="2344271"/>
            <a:ext cx="7704667" cy="3332816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</a:rPr>
              <a:t>Viola-Jones: Detect traffic signs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SVM: Recognize traffic signs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smtClean="0"/>
              <a:t>Slide </a:t>
            </a:r>
            <a:fld id="{6F0A14D7-2ECC-402F-87CE-D99C4236F396}" type="slidenum">
              <a:rPr lang="en-US" sz="1800" smtClean="0"/>
              <a:pPr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4321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84497"/>
            <a:ext cx="7704667" cy="116688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Team Member</a:t>
            </a:r>
            <a:endParaRPr lang="en-US" b="1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214503"/>
              </p:ext>
            </p:extLst>
          </p:nvPr>
        </p:nvGraphicFramePr>
        <p:xfrm>
          <a:off x="1091846" y="1711657"/>
          <a:ext cx="7704137" cy="395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70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5323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Technology and development </a:t>
            </a:r>
            <a:r>
              <a:rPr lang="en-US" dirty="0" smtClean="0">
                <a:latin typeface="Cambria" panose="02040503050406030204" pitchFamily="18" charset="0"/>
              </a:rPr>
              <a:t>environment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153125"/>
              </p:ext>
            </p:extLst>
          </p:nvPr>
        </p:nvGraphicFramePr>
        <p:xfrm>
          <a:off x="982663" y="1930021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932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03" y="2640843"/>
            <a:ext cx="7704667" cy="19812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Cambria" panose="02040503050406030204" pitchFamily="18" charset="0"/>
              </a:rPr>
              <a:t>Q&amp;A</a:t>
            </a:r>
            <a:endParaRPr lang="en-US" sz="88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566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247" y="2599900"/>
            <a:ext cx="7704667" cy="19812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Cambria" panose="02040503050406030204" pitchFamily="18" charset="0"/>
              </a:rPr>
              <a:t>Thank you</a:t>
            </a:r>
            <a:endParaRPr lang="en-US" sz="72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336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4391563"/>
              </p:ext>
            </p:extLst>
          </p:nvPr>
        </p:nvGraphicFramePr>
        <p:xfrm>
          <a:off x="1182806" y="532259"/>
          <a:ext cx="7620001" cy="5827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4525" y="191066"/>
            <a:ext cx="23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Outline: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10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295"/>
            <a:ext cx="7704667" cy="875734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Scenario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92" y="1741112"/>
            <a:ext cx="2800254" cy="3954861"/>
          </a:xfrm>
          <a:prstGeom prst="rect">
            <a:avLst/>
          </a:prstGeom>
        </p:spPr>
      </p:pic>
      <p:pic>
        <p:nvPicPr>
          <p:cNvPr id="6146" name="Picture 2" descr="http://www.roadsideresort.com/sites/default/files/imagecache/blog_inline/Road_Sign_Coll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57" y="2024046"/>
            <a:ext cx="1634834" cy="13542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784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24" y="784748"/>
            <a:ext cx="7704667" cy="784745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Current solution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2" y="2539735"/>
            <a:ext cx="1524569" cy="2177956"/>
          </a:xfrm>
          <a:prstGeom prst="rect">
            <a:avLst/>
          </a:prstGeom>
        </p:spPr>
      </p:pic>
      <p:pic>
        <p:nvPicPr>
          <p:cNvPr id="1026" name="Picture 2" descr="http://vietnammarketing.vn/uploads/images/news/1380505956_new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55" y="2903960"/>
            <a:ext cx="2578711" cy="14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7083151"/>
              </p:ext>
            </p:extLst>
          </p:nvPr>
        </p:nvGraphicFramePr>
        <p:xfrm>
          <a:off x="457694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6768444"/>
              </p:ext>
            </p:extLst>
          </p:nvPr>
        </p:nvGraphicFramePr>
        <p:xfrm>
          <a:off x="3427999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93516948"/>
              </p:ext>
            </p:extLst>
          </p:nvPr>
        </p:nvGraphicFramePr>
        <p:xfrm>
          <a:off x="6356731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088633" y="2393576"/>
            <a:ext cx="1544379" cy="2350404"/>
            <a:chOff x="7088633" y="1957782"/>
            <a:chExt cx="1652758" cy="2786198"/>
          </a:xfrm>
        </p:grpSpPr>
        <p:pic>
          <p:nvPicPr>
            <p:cNvPr id="11" name="Picture 16" descr="http://cellphones.com.vn/media/catalog/product/cache/1/image/500x500/9df78eab33525d08d6e5fb8d27136e95/z/e/zenfone-5-white_1.p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8" r="19303"/>
            <a:stretch/>
          </p:blipFill>
          <p:spPr bwMode="auto">
            <a:xfrm>
              <a:off x="7088633" y="1957782"/>
              <a:ext cx="1652758" cy="278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240138" y="2144261"/>
              <a:ext cx="1290625" cy="2414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7309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2" grpId="0">
        <p:bldAsOne/>
      </p:bldGraphic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1737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Ideas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46" y="4393175"/>
            <a:ext cx="7704667" cy="132154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ambria" panose="02040503050406030204" pitchFamily="18" charset="0"/>
              </a:rPr>
              <a:t>Smart phone has become cheap and popular.</a:t>
            </a:r>
          </a:p>
          <a:p>
            <a:r>
              <a:rPr lang="en-US" sz="1800" dirty="0" smtClean="0">
                <a:latin typeface="Cambria" panose="02040503050406030204" pitchFamily="18" charset="0"/>
              </a:rPr>
              <a:t>3G network has developed rapidly in Vietnam with reasonable price.</a:t>
            </a:r>
          </a:p>
          <a:p>
            <a:r>
              <a:rPr lang="en-US" sz="1800" dirty="0" smtClean="0">
                <a:latin typeface="Cambria" panose="02040503050406030204" pitchFamily="18" charset="0"/>
              </a:rPr>
              <a:t>People should have knowledge about traffic 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ttp://www.ignitumtoday.com/wp-content/uploads/2011/12/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8" y="457201"/>
            <a:ext cx="817684" cy="11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cellphones.com.vn/media/catalog/product/cache/1/image/500x500/9df78eab33525d08d6e5fb8d27136e95/z/e/zenfone-5-white_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19303"/>
          <a:stretch/>
        </p:blipFill>
        <p:spPr bwMode="auto">
          <a:xfrm>
            <a:off x="1557121" y="2231283"/>
            <a:ext cx="774293" cy="130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5001277"/>
              </p:ext>
            </p:extLst>
          </p:nvPr>
        </p:nvGraphicFramePr>
        <p:xfrm>
          <a:off x="3033172" y="1884664"/>
          <a:ext cx="2588794" cy="165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2" descr="http://vanvn.net/upload/news/Anh_Tieng_Noi_Nha_Van/VanHoaGiaoTho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46" y="1974574"/>
            <a:ext cx="2071620" cy="15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32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 uiExpan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38837"/>
            <a:ext cx="7704667" cy="866632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Propose our </a:t>
            </a:r>
            <a:r>
              <a:rPr lang="en-US" dirty="0" smtClean="0">
                <a:latin typeface="Cambria" panose="02040503050406030204" pitchFamily="18" charset="0"/>
              </a:rPr>
              <a:t>solution</a:t>
            </a:r>
            <a:endParaRPr lang="en-US" dirty="0"/>
          </a:p>
        </p:txBody>
      </p:sp>
      <p:pic>
        <p:nvPicPr>
          <p:cNvPr id="6" name="Picture 10" descr="Debug Open in brow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88" y="2214717"/>
            <a:ext cx="927626" cy="9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2007.cafuego.net/sites/www.2007.cafuego.net/files/system-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89" y="3511810"/>
            <a:ext cx="927002" cy="9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cellphones.com.vn/media/catalog/product/cache/1/image/500x500/9df78eab33525d08d6e5fb8d27136e95/z/e/zenfone-5-white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19303"/>
          <a:stretch/>
        </p:blipFill>
        <p:spPr bwMode="auto">
          <a:xfrm>
            <a:off x="3923803" y="4288684"/>
            <a:ext cx="801482" cy="13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463791" y="2661313"/>
            <a:ext cx="1186901" cy="1063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3791" y="4107976"/>
            <a:ext cx="1292924" cy="64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17910" y="2538484"/>
            <a:ext cx="1364777" cy="869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810485" y="4271749"/>
            <a:ext cx="1672202" cy="483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https://cosidesk.wikispaces.com/file/view/Web_server.png/259571104/Web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98" y="3358711"/>
            <a:ext cx="971049" cy="9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824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2133" y="238837"/>
            <a:ext cx="7704667" cy="866632"/>
          </a:xfrm>
        </p:spPr>
        <p:txBody>
          <a:bodyPr/>
          <a:lstStyle/>
          <a:p>
            <a:pPr lvl="0"/>
            <a:r>
              <a:rPr lang="en-US" dirty="0" smtClean="0">
                <a:latin typeface="Cambria" panose="02040503050406030204" pitchFamily="18" charset="0"/>
              </a:rPr>
              <a:t>Features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51069693"/>
              </p:ext>
            </p:extLst>
          </p:nvPr>
        </p:nvGraphicFramePr>
        <p:xfrm>
          <a:off x="1332929" y="1279098"/>
          <a:ext cx="7660943" cy="5108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75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84" y="392605"/>
            <a:ext cx="8017796" cy="852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How detection and recognition work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48555" y="6432585"/>
            <a:ext cx="1010294" cy="365125"/>
          </a:xfrm>
        </p:spPr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95949" y="2973484"/>
            <a:ext cx="2380137" cy="821635"/>
            <a:chOff x="3595949" y="2973484"/>
            <a:chExt cx="2380137" cy="821635"/>
          </a:xfrm>
        </p:grpSpPr>
        <p:sp>
          <p:nvSpPr>
            <p:cNvPr id="10" name="Flowchart: Process 9"/>
            <p:cNvSpPr/>
            <p:nvPr/>
          </p:nvSpPr>
          <p:spPr>
            <a:xfrm>
              <a:off x="4730382" y="2973484"/>
              <a:ext cx="1245704" cy="821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Detect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95949" y="3384301"/>
              <a:ext cx="1134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976086" y="2973484"/>
            <a:ext cx="2334480" cy="821634"/>
            <a:chOff x="5976086" y="2973484"/>
            <a:chExt cx="2334480" cy="821634"/>
          </a:xfrm>
        </p:grpSpPr>
        <p:sp>
          <p:nvSpPr>
            <p:cNvPr id="11" name="Flowchart: Data 10"/>
            <p:cNvSpPr/>
            <p:nvPr/>
          </p:nvSpPr>
          <p:spPr>
            <a:xfrm>
              <a:off x="6850938" y="2973484"/>
              <a:ext cx="1459628" cy="8216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mbria" panose="02040503050406030204" pitchFamily="18" charset="0"/>
                </a:rPr>
                <a:t>Detected Area</a:t>
              </a:r>
              <a:endParaRPr 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976086" y="3384301"/>
              <a:ext cx="10208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876514" y="3795118"/>
            <a:ext cx="1245704" cy="1879203"/>
            <a:chOff x="6876514" y="3795118"/>
            <a:chExt cx="1245704" cy="1879203"/>
          </a:xfrm>
        </p:grpSpPr>
        <p:sp>
          <p:nvSpPr>
            <p:cNvPr id="12" name="Flowchart: Process 11"/>
            <p:cNvSpPr/>
            <p:nvPr/>
          </p:nvSpPr>
          <p:spPr>
            <a:xfrm>
              <a:off x="6876514" y="4852686"/>
              <a:ext cx="1245704" cy="821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Recognize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1" idx="4"/>
              <a:endCxn id="12" idx="0"/>
            </p:cNvCxnSpPr>
            <p:nvPr/>
          </p:nvCxnSpPr>
          <p:spPr>
            <a:xfrm flipH="1">
              <a:off x="7499366" y="3795118"/>
              <a:ext cx="81386" cy="10575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479491" y="3952772"/>
            <a:ext cx="2355219" cy="736882"/>
            <a:chOff x="6185173" y="1681399"/>
            <a:chExt cx="2355219" cy="7368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8367" y="1708428"/>
              <a:ext cx="709853" cy="70985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311" y="1708427"/>
              <a:ext cx="356081" cy="3560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173" y="1681399"/>
              <a:ext cx="736882" cy="73688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5005729" y="4889963"/>
            <a:ext cx="1870785" cy="821635"/>
            <a:chOff x="5005729" y="4889963"/>
            <a:chExt cx="1870785" cy="821635"/>
          </a:xfrm>
        </p:grpSpPr>
        <p:sp>
          <p:nvSpPr>
            <p:cNvPr id="32" name="Parallelogram 31"/>
            <p:cNvSpPr/>
            <p:nvPr/>
          </p:nvSpPr>
          <p:spPr>
            <a:xfrm>
              <a:off x="5005729" y="4889963"/>
              <a:ext cx="1179444" cy="82163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Traffic sign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12" idx="1"/>
              <a:endCxn id="32" idx="2"/>
            </p:cNvCxnSpPr>
            <p:nvPr/>
          </p:nvCxnSpPr>
          <p:spPr>
            <a:xfrm flipH="1">
              <a:off x="6082469" y="5263504"/>
              <a:ext cx="794045" cy="37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Flowchart: Terminator 56"/>
          <p:cNvSpPr/>
          <p:nvPr/>
        </p:nvSpPr>
        <p:spPr>
          <a:xfrm>
            <a:off x="669004" y="3159014"/>
            <a:ext cx="1159796" cy="4505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Start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828800" y="2973484"/>
            <a:ext cx="1907563" cy="821635"/>
            <a:chOff x="1828800" y="2973484"/>
            <a:chExt cx="1907563" cy="821635"/>
          </a:xfrm>
        </p:grpSpPr>
        <p:sp>
          <p:nvSpPr>
            <p:cNvPr id="9" name="Flowchart: Data 8"/>
            <p:cNvSpPr/>
            <p:nvPr/>
          </p:nvSpPr>
          <p:spPr>
            <a:xfrm>
              <a:off x="2332221" y="2973484"/>
              <a:ext cx="1404142" cy="82163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Image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828800" y="3384301"/>
              <a:ext cx="6438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21776" y="5066256"/>
            <a:ext cx="1986657" cy="462942"/>
            <a:chOff x="3121776" y="5066256"/>
            <a:chExt cx="1986657" cy="462942"/>
          </a:xfrm>
        </p:grpSpPr>
        <p:sp>
          <p:nvSpPr>
            <p:cNvPr id="65" name="Flowchart: Terminator 64"/>
            <p:cNvSpPr/>
            <p:nvPr/>
          </p:nvSpPr>
          <p:spPr>
            <a:xfrm>
              <a:off x="3121776" y="5066256"/>
              <a:ext cx="1192612" cy="4629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Finish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32" idx="5"/>
              <a:endCxn id="65" idx="3"/>
            </p:cNvCxnSpPr>
            <p:nvPr/>
          </p:nvCxnSpPr>
          <p:spPr>
            <a:xfrm flipH="1" flipV="1">
              <a:off x="4314388" y="5297727"/>
              <a:ext cx="794045" cy="3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7" y="1189008"/>
            <a:ext cx="2188705" cy="1641529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314388" y="5896075"/>
            <a:ext cx="2320099" cy="949819"/>
            <a:chOff x="4328133" y="5920481"/>
            <a:chExt cx="2320099" cy="94981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604" y="5920481"/>
              <a:ext cx="535862" cy="53586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298" y="5928438"/>
              <a:ext cx="552682" cy="53586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955" y="5936517"/>
              <a:ext cx="536713" cy="53671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328133" y="6500968"/>
              <a:ext cx="572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210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5078" y="6488668"/>
              <a:ext cx="532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245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0114" y="6500968"/>
              <a:ext cx="6181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203c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5428" y="1241655"/>
            <a:ext cx="219075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" y="4516900"/>
            <a:ext cx="2862489" cy="19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996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714</TotalTime>
  <Words>344</Words>
  <Application>Microsoft Office PowerPoint</Application>
  <PresentationFormat>On-screen Show (4:3)</PresentationFormat>
  <Paragraphs>114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Corbel</vt:lpstr>
      <vt:lpstr>Parallax</vt:lpstr>
      <vt:lpstr>The Traffic Sign Recognition and Training (TSRT)</vt:lpstr>
      <vt:lpstr>Team Member</vt:lpstr>
      <vt:lpstr>PowerPoint Presentation</vt:lpstr>
      <vt:lpstr>Scenario Problem</vt:lpstr>
      <vt:lpstr>Current solution</vt:lpstr>
      <vt:lpstr>Ideas</vt:lpstr>
      <vt:lpstr>Propose our solution</vt:lpstr>
      <vt:lpstr>Features</vt:lpstr>
      <vt:lpstr>How detection and recognition work</vt:lpstr>
      <vt:lpstr>Definitions</vt:lpstr>
      <vt:lpstr>Demonstration</vt:lpstr>
      <vt:lpstr>Search auto in many conditions</vt:lpstr>
      <vt:lpstr>Fix wrong recognize</vt:lpstr>
      <vt:lpstr>Sync favorite</vt:lpstr>
      <vt:lpstr>Offline search</vt:lpstr>
      <vt:lpstr>Advantages and Disadvantages</vt:lpstr>
      <vt:lpstr>Advantages and Disadvantages</vt:lpstr>
      <vt:lpstr>Future Plan</vt:lpstr>
      <vt:lpstr>Algorithms</vt:lpstr>
      <vt:lpstr>Technology and development environment</vt:lpstr>
      <vt:lpstr>Q&amp;A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Traffic Sign Recognition and Training</dc:title>
  <dc:creator>phongbv</dc:creator>
  <cp:lastModifiedBy>Everything</cp:lastModifiedBy>
  <cp:revision>86</cp:revision>
  <dcterms:created xsi:type="dcterms:W3CDTF">2014-04-16T09:26:04Z</dcterms:created>
  <dcterms:modified xsi:type="dcterms:W3CDTF">2014-04-21T13:44:00Z</dcterms:modified>
</cp:coreProperties>
</file>