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58" r:id="rId5"/>
    <p:sldId id="259" r:id="rId6"/>
    <p:sldId id="261" r:id="rId7"/>
    <p:sldId id="262" r:id="rId8"/>
    <p:sldId id="263" r:id="rId9"/>
    <p:sldId id="268" r:id="rId10"/>
    <p:sldId id="267"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DFF"/>
    <a:srgbClr val="FF0066"/>
    <a:srgbClr val="87796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1933E2-C841-4301-845E-958D9E8555A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1BA8CBC-848D-4453-B439-448550DAFE36}">
      <dgm:prSet phldrT="[Text]" custT="1"/>
      <dgm:spPr>
        <a:solidFill>
          <a:schemeClr val="tx2">
            <a:lumMod val="40000"/>
            <a:lumOff val="60000"/>
          </a:schemeClr>
        </a:solidFill>
      </dgm:spPr>
      <dgm:t>
        <a:bodyPr/>
        <a:lstStyle/>
        <a:p>
          <a:r>
            <a:rPr lang="en-US" sz="48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4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454FBDAC-62E8-4648-BA91-6132A170A473}" type="parTrans" cxnId="{47F685EE-D61B-42DB-AD7F-E95C9C68F7D0}">
      <dgm:prSet/>
      <dgm:spPr/>
      <dgm:t>
        <a:bodyPr/>
        <a:lstStyle/>
        <a:p>
          <a:endParaRPr lang="en-US"/>
        </a:p>
      </dgm:t>
    </dgm:pt>
    <dgm:pt modelId="{B9329A0E-E80A-426B-8F46-FA9BCE25D30B}" type="sibTrans" cxnId="{47F685EE-D61B-42DB-AD7F-E95C9C68F7D0}">
      <dgm:prSet/>
      <dgm:spPr/>
      <dgm:t>
        <a:bodyPr/>
        <a:lstStyle/>
        <a:p>
          <a:endParaRPr lang="en-US"/>
        </a:p>
      </dgm:t>
    </dgm:pt>
    <dgm:pt modelId="{4581D909-1F69-4825-8074-0F0EBC982588}">
      <dgm:prSet phldrT="[Text]"/>
      <dgm:spPr>
        <a:solidFill>
          <a:schemeClr val="bg1">
            <a:alpha val="90000"/>
          </a:schemeClr>
        </a:solidFill>
      </dgm:spPr>
      <dgm:t>
        <a:bodyPr/>
        <a:lstStyle/>
        <a:p>
          <a:r>
            <a:rPr lang="en-US" b="1" i="1" dirty="0" err="1" smtClean="0">
              <a:solidFill>
                <a:schemeClr val="tx1"/>
              </a:solidFill>
              <a:effectLst/>
              <a:latin typeface="Times New Roman" pitchFamily="18" charset="0"/>
              <a:ea typeface="+mn-ea"/>
              <a:cs typeface="Times New Roman" pitchFamily="18" charset="0"/>
            </a:rPr>
            <a:t>Quan</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điểm</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của</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chủ</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nghĩa</a:t>
          </a:r>
          <a:r>
            <a:rPr lang="en-US" b="1" i="1" dirty="0" smtClean="0">
              <a:solidFill>
                <a:schemeClr val="tx1"/>
              </a:solidFill>
              <a:effectLst/>
              <a:latin typeface="Times New Roman" pitchFamily="18" charset="0"/>
              <a:ea typeface="+mn-ea"/>
              <a:cs typeface="Times New Roman" pitchFamily="18" charset="0"/>
            </a:rPr>
            <a:t> Mac-</a:t>
          </a:r>
          <a:r>
            <a:rPr lang="en-US" b="1" i="1" dirty="0" err="1" smtClean="0">
              <a:solidFill>
                <a:schemeClr val="tx1"/>
              </a:solidFill>
              <a:effectLst/>
              <a:latin typeface="Times New Roman" pitchFamily="18" charset="0"/>
              <a:ea typeface="+mn-ea"/>
              <a:cs typeface="Times New Roman" pitchFamily="18" charset="0"/>
            </a:rPr>
            <a:t>Lênin</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về</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thời</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kỳ</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quá</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độ</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lên</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chủ</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nghĩa</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xã</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hội</a:t>
          </a:r>
          <a:endParaRPr lang="en-US" i="1" dirty="0">
            <a:effectLst/>
          </a:endParaRPr>
        </a:p>
      </dgm:t>
    </dgm:pt>
    <dgm:pt modelId="{8851457D-1B31-451D-9D8B-312C3A869EDF}" type="parTrans" cxnId="{29F103EA-7AA4-4F72-80E4-071C82704049}">
      <dgm:prSet/>
      <dgm:spPr/>
      <dgm:t>
        <a:bodyPr/>
        <a:lstStyle/>
        <a:p>
          <a:endParaRPr lang="en-US"/>
        </a:p>
      </dgm:t>
    </dgm:pt>
    <dgm:pt modelId="{03A3F285-5DDA-41B1-A3A7-12BE26628D9D}" type="sibTrans" cxnId="{29F103EA-7AA4-4F72-80E4-071C82704049}">
      <dgm:prSet/>
      <dgm:spPr/>
      <dgm:t>
        <a:bodyPr/>
        <a:lstStyle/>
        <a:p>
          <a:endParaRPr lang="en-US"/>
        </a:p>
      </dgm:t>
    </dgm:pt>
    <dgm:pt modelId="{D82BE79C-BF21-4D4B-9626-F63227893712}">
      <dgm:prSet phldrT="[Text]" custT="1"/>
      <dgm:spPr>
        <a:solidFill>
          <a:schemeClr val="tx2">
            <a:lumMod val="40000"/>
            <a:lumOff val="60000"/>
          </a:schemeClr>
        </a:solidFill>
      </dgm:spPr>
      <dgm:t>
        <a:bodyPr/>
        <a:lstStyle/>
        <a:p>
          <a:r>
            <a:rPr lang="en-US" sz="4800" b="1" i="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4800" b="1" i="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669CFB52-BF59-47E3-B173-D5170E765B9B}" type="parTrans" cxnId="{3B84BE08-2358-4CA4-BEBB-391A84EBB39B}">
      <dgm:prSet/>
      <dgm:spPr/>
      <dgm:t>
        <a:bodyPr/>
        <a:lstStyle/>
        <a:p>
          <a:endParaRPr lang="en-US"/>
        </a:p>
      </dgm:t>
    </dgm:pt>
    <dgm:pt modelId="{B064F413-E5D4-4020-AE5B-80920651BA0D}" type="sibTrans" cxnId="{3B84BE08-2358-4CA4-BEBB-391A84EBB39B}">
      <dgm:prSet/>
      <dgm:spPr/>
      <dgm:t>
        <a:bodyPr/>
        <a:lstStyle/>
        <a:p>
          <a:endParaRPr lang="en-US"/>
        </a:p>
      </dgm:t>
    </dgm:pt>
    <dgm:pt modelId="{E9F40EB0-26FA-4F0F-B8E2-7EAFAA726FBD}">
      <dgm:prSet phldrT="[Text]"/>
      <dgm:spPr>
        <a:solidFill>
          <a:schemeClr val="bg1">
            <a:alpha val="90000"/>
          </a:schemeClr>
        </a:solidFill>
      </dgm:spPr>
      <dgm:t>
        <a:bodyPr/>
        <a:lstStyle/>
        <a:p>
          <a:r>
            <a:rPr lang="en-US" b="1" i="1" dirty="0" err="1" smtClean="0">
              <a:solidFill>
                <a:schemeClr val="tx1"/>
              </a:solidFill>
              <a:effectLst/>
              <a:latin typeface="Times New Roman" pitchFamily="18" charset="0"/>
              <a:ea typeface="+mn-ea"/>
              <a:cs typeface="Times New Roman" pitchFamily="18" charset="0"/>
            </a:rPr>
            <a:t>Liên</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hệ</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với</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tất</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yếu</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và</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những</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điểm</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cơ</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bản</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của</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thời</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kỳ</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quá</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độ</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lên</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chủ</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nghĩa</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xã</a:t>
          </a:r>
          <a:r>
            <a:rPr lang="en-US" b="1" i="1" dirty="0" smtClean="0">
              <a:solidFill>
                <a:schemeClr val="tx1"/>
              </a:solidFill>
              <a:effectLst/>
              <a:latin typeface="Times New Roman" pitchFamily="18" charset="0"/>
              <a:ea typeface="+mn-ea"/>
              <a:cs typeface="Times New Roman" pitchFamily="18" charset="0"/>
            </a:rPr>
            <a:t> </a:t>
          </a:r>
          <a:r>
            <a:rPr lang="en-US" b="1" i="1" dirty="0" err="1" smtClean="0">
              <a:solidFill>
                <a:schemeClr val="tx1"/>
              </a:solidFill>
              <a:effectLst/>
              <a:latin typeface="Times New Roman" pitchFamily="18" charset="0"/>
              <a:ea typeface="+mn-ea"/>
              <a:cs typeface="Times New Roman" pitchFamily="18" charset="0"/>
            </a:rPr>
            <a:t>hội</a:t>
          </a:r>
          <a:r>
            <a:rPr lang="en-US" b="1" i="1" dirty="0" smtClean="0">
              <a:solidFill>
                <a:schemeClr val="tx1"/>
              </a:solidFill>
              <a:effectLst/>
              <a:latin typeface="Times New Roman" pitchFamily="18" charset="0"/>
              <a:ea typeface="+mn-ea"/>
              <a:cs typeface="Times New Roman" pitchFamily="18" charset="0"/>
            </a:rPr>
            <a:t> ở </a:t>
          </a:r>
          <a:r>
            <a:rPr lang="en-US" b="1" i="1" dirty="0" err="1" smtClean="0">
              <a:solidFill>
                <a:schemeClr val="tx1"/>
              </a:solidFill>
              <a:effectLst/>
              <a:latin typeface="Times New Roman" pitchFamily="18" charset="0"/>
              <a:ea typeface="+mn-ea"/>
              <a:cs typeface="Times New Roman" pitchFamily="18" charset="0"/>
            </a:rPr>
            <a:t>Việt</a:t>
          </a:r>
          <a:r>
            <a:rPr lang="en-US" b="1" i="1" dirty="0" smtClean="0">
              <a:solidFill>
                <a:schemeClr val="tx1"/>
              </a:solidFill>
              <a:effectLst/>
              <a:latin typeface="Times New Roman" pitchFamily="18" charset="0"/>
              <a:ea typeface="+mn-ea"/>
              <a:cs typeface="Times New Roman" pitchFamily="18" charset="0"/>
            </a:rPr>
            <a:t> Nam .</a:t>
          </a:r>
          <a:endParaRPr lang="en-US" dirty="0"/>
        </a:p>
      </dgm:t>
    </dgm:pt>
    <dgm:pt modelId="{57BDE50B-C90E-4D07-877F-673B888CD39D}" type="parTrans" cxnId="{4D9D8058-CD22-4D92-895E-0B7C0EA5329E}">
      <dgm:prSet/>
      <dgm:spPr/>
      <dgm:t>
        <a:bodyPr/>
        <a:lstStyle/>
        <a:p>
          <a:endParaRPr lang="en-US"/>
        </a:p>
      </dgm:t>
    </dgm:pt>
    <dgm:pt modelId="{00796EFD-8650-4B5B-B9EE-66B5D37746B1}" type="sibTrans" cxnId="{4D9D8058-CD22-4D92-895E-0B7C0EA5329E}">
      <dgm:prSet/>
      <dgm:spPr/>
      <dgm:t>
        <a:bodyPr/>
        <a:lstStyle/>
        <a:p>
          <a:endParaRPr lang="en-US"/>
        </a:p>
      </dgm:t>
    </dgm:pt>
    <dgm:pt modelId="{2CC68624-A44B-4EB2-A5FA-E92AA9A97E18}" type="pres">
      <dgm:prSet presAssocID="{301933E2-C841-4301-845E-958D9E8555AD}" presName="linearFlow" presStyleCnt="0">
        <dgm:presLayoutVars>
          <dgm:dir/>
          <dgm:animLvl val="lvl"/>
          <dgm:resizeHandles val="exact"/>
        </dgm:presLayoutVars>
      </dgm:prSet>
      <dgm:spPr/>
      <dgm:t>
        <a:bodyPr/>
        <a:lstStyle/>
        <a:p>
          <a:endParaRPr lang="en-US"/>
        </a:p>
      </dgm:t>
    </dgm:pt>
    <dgm:pt modelId="{9DA7F4EA-6FAF-45DE-8F9A-0525720C2A21}" type="pres">
      <dgm:prSet presAssocID="{01BA8CBC-848D-4453-B439-448550DAFE36}" presName="composite" presStyleCnt="0"/>
      <dgm:spPr/>
    </dgm:pt>
    <dgm:pt modelId="{26220BF0-4FAD-4E66-8C58-93B62757C5B7}" type="pres">
      <dgm:prSet presAssocID="{01BA8CBC-848D-4453-B439-448550DAFE36}" presName="parentText" presStyleLbl="alignNode1" presStyleIdx="0" presStyleCnt="2">
        <dgm:presLayoutVars>
          <dgm:chMax val="1"/>
          <dgm:bulletEnabled val="1"/>
        </dgm:presLayoutVars>
      </dgm:prSet>
      <dgm:spPr/>
      <dgm:t>
        <a:bodyPr/>
        <a:lstStyle/>
        <a:p>
          <a:endParaRPr lang="en-US"/>
        </a:p>
      </dgm:t>
    </dgm:pt>
    <dgm:pt modelId="{4588D37B-525A-4F9D-881A-5BBA8EF7D6AD}" type="pres">
      <dgm:prSet presAssocID="{01BA8CBC-848D-4453-B439-448550DAFE36}" presName="descendantText" presStyleLbl="alignAcc1" presStyleIdx="0" presStyleCnt="2" custLinFactNeighborX="24" custLinFactNeighborY="-33">
        <dgm:presLayoutVars>
          <dgm:bulletEnabled val="1"/>
        </dgm:presLayoutVars>
      </dgm:prSet>
      <dgm:spPr/>
      <dgm:t>
        <a:bodyPr/>
        <a:lstStyle/>
        <a:p>
          <a:endParaRPr lang="en-US"/>
        </a:p>
      </dgm:t>
    </dgm:pt>
    <dgm:pt modelId="{A03737E6-BEE2-43D3-943B-456356412BD9}" type="pres">
      <dgm:prSet presAssocID="{B9329A0E-E80A-426B-8F46-FA9BCE25D30B}" presName="sp" presStyleCnt="0"/>
      <dgm:spPr/>
    </dgm:pt>
    <dgm:pt modelId="{841715FC-75FE-47C8-9526-B48596D62EA3}" type="pres">
      <dgm:prSet presAssocID="{D82BE79C-BF21-4D4B-9626-F63227893712}" presName="composite" presStyleCnt="0"/>
      <dgm:spPr/>
    </dgm:pt>
    <dgm:pt modelId="{4F5AD3C3-14F1-461E-A9E5-20A2C723FA11}" type="pres">
      <dgm:prSet presAssocID="{D82BE79C-BF21-4D4B-9626-F63227893712}" presName="parentText" presStyleLbl="alignNode1" presStyleIdx="1" presStyleCnt="2">
        <dgm:presLayoutVars>
          <dgm:chMax val="1"/>
          <dgm:bulletEnabled val="1"/>
        </dgm:presLayoutVars>
      </dgm:prSet>
      <dgm:spPr/>
      <dgm:t>
        <a:bodyPr/>
        <a:lstStyle/>
        <a:p>
          <a:endParaRPr lang="en-US"/>
        </a:p>
      </dgm:t>
    </dgm:pt>
    <dgm:pt modelId="{311351E2-A66C-4B2F-9634-4EAADCD96D05}" type="pres">
      <dgm:prSet presAssocID="{D82BE79C-BF21-4D4B-9626-F63227893712}" presName="descendantText" presStyleLbl="alignAcc1" presStyleIdx="1" presStyleCnt="2">
        <dgm:presLayoutVars>
          <dgm:bulletEnabled val="1"/>
        </dgm:presLayoutVars>
      </dgm:prSet>
      <dgm:spPr/>
      <dgm:t>
        <a:bodyPr/>
        <a:lstStyle/>
        <a:p>
          <a:endParaRPr lang="en-US"/>
        </a:p>
      </dgm:t>
    </dgm:pt>
  </dgm:ptLst>
  <dgm:cxnLst>
    <dgm:cxn modelId="{47F685EE-D61B-42DB-AD7F-E95C9C68F7D0}" srcId="{301933E2-C841-4301-845E-958D9E8555AD}" destId="{01BA8CBC-848D-4453-B439-448550DAFE36}" srcOrd="0" destOrd="0" parTransId="{454FBDAC-62E8-4648-BA91-6132A170A473}" sibTransId="{B9329A0E-E80A-426B-8F46-FA9BCE25D30B}"/>
    <dgm:cxn modelId="{29F103EA-7AA4-4F72-80E4-071C82704049}" srcId="{01BA8CBC-848D-4453-B439-448550DAFE36}" destId="{4581D909-1F69-4825-8074-0F0EBC982588}" srcOrd="0" destOrd="0" parTransId="{8851457D-1B31-451D-9D8B-312C3A869EDF}" sibTransId="{03A3F285-5DDA-41B1-A3A7-12BE26628D9D}"/>
    <dgm:cxn modelId="{5A5DD330-C6B5-4BBC-A1FE-3FFA31B35A6B}" type="presOf" srcId="{4581D909-1F69-4825-8074-0F0EBC982588}" destId="{4588D37B-525A-4F9D-881A-5BBA8EF7D6AD}" srcOrd="0" destOrd="0" presId="urn:microsoft.com/office/officeart/2005/8/layout/chevron2"/>
    <dgm:cxn modelId="{1ECB7F7C-5243-424D-94E5-D14DE7411189}" type="presOf" srcId="{301933E2-C841-4301-845E-958D9E8555AD}" destId="{2CC68624-A44B-4EB2-A5FA-E92AA9A97E18}" srcOrd="0" destOrd="0" presId="urn:microsoft.com/office/officeart/2005/8/layout/chevron2"/>
    <dgm:cxn modelId="{4D9D8058-CD22-4D92-895E-0B7C0EA5329E}" srcId="{D82BE79C-BF21-4D4B-9626-F63227893712}" destId="{E9F40EB0-26FA-4F0F-B8E2-7EAFAA726FBD}" srcOrd="0" destOrd="0" parTransId="{57BDE50B-C90E-4D07-877F-673B888CD39D}" sibTransId="{00796EFD-8650-4B5B-B9EE-66B5D37746B1}"/>
    <dgm:cxn modelId="{557A4CEC-7C7B-4F92-8660-F679AC2EB757}" type="presOf" srcId="{E9F40EB0-26FA-4F0F-B8E2-7EAFAA726FBD}" destId="{311351E2-A66C-4B2F-9634-4EAADCD96D05}" srcOrd="0" destOrd="0" presId="urn:microsoft.com/office/officeart/2005/8/layout/chevron2"/>
    <dgm:cxn modelId="{3B84BE08-2358-4CA4-BEBB-391A84EBB39B}" srcId="{301933E2-C841-4301-845E-958D9E8555AD}" destId="{D82BE79C-BF21-4D4B-9626-F63227893712}" srcOrd="1" destOrd="0" parTransId="{669CFB52-BF59-47E3-B173-D5170E765B9B}" sibTransId="{B064F413-E5D4-4020-AE5B-80920651BA0D}"/>
    <dgm:cxn modelId="{63CF1FC0-DFE6-4D70-B098-0AFC0EAD2620}" type="presOf" srcId="{D82BE79C-BF21-4D4B-9626-F63227893712}" destId="{4F5AD3C3-14F1-461E-A9E5-20A2C723FA11}" srcOrd="0" destOrd="0" presId="urn:microsoft.com/office/officeart/2005/8/layout/chevron2"/>
    <dgm:cxn modelId="{B80AB672-7B77-49F8-B018-8527D72BD6CB}" type="presOf" srcId="{01BA8CBC-848D-4453-B439-448550DAFE36}" destId="{26220BF0-4FAD-4E66-8C58-93B62757C5B7}" srcOrd="0" destOrd="0" presId="urn:microsoft.com/office/officeart/2005/8/layout/chevron2"/>
    <dgm:cxn modelId="{985770F5-C4BA-476E-BFA3-1A3B362BDE04}" type="presParOf" srcId="{2CC68624-A44B-4EB2-A5FA-E92AA9A97E18}" destId="{9DA7F4EA-6FAF-45DE-8F9A-0525720C2A21}" srcOrd="0" destOrd="0" presId="urn:microsoft.com/office/officeart/2005/8/layout/chevron2"/>
    <dgm:cxn modelId="{B65E4F72-E588-4CC0-9DDB-74E1E8DD2388}" type="presParOf" srcId="{9DA7F4EA-6FAF-45DE-8F9A-0525720C2A21}" destId="{26220BF0-4FAD-4E66-8C58-93B62757C5B7}" srcOrd="0" destOrd="0" presId="urn:microsoft.com/office/officeart/2005/8/layout/chevron2"/>
    <dgm:cxn modelId="{06A080D3-0116-4467-8D46-4B2C602C6B89}" type="presParOf" srcId="{9DA7F4EA-6FAF-45DE-8F9A-0525720C2A21}" destId="{4588D37B-525A-4F9D-881A-5BBA8EF7D6AD}" srcOrd="1" destOrd="0" presId="urn:microsoft.com/office/officeart/2005/8/layout/chevron2"/>
    <dgm:cxn modelId="{1481DBAC-0EA8-4D96-BDD3-14A116F0DE31}" type="presParOf" srcId="{2CC68624-A44B-4EB2-A5FA-E92AA9A97E18}" destId="{A03737E6-BEE2-43D3-943B-456356412BD9}" srcOrd="1" destOrd="0" presId="urn:microsoft.com/office/officeart/2005/8/layout/chevron2"/>
    <dgm:cxn modelId="{EB7139CD-12A4-45D7-983F-B6F232E80EA2}" type="presParOf" srcId="{2CC68624-A44B-4EB2-A5FA-E92AA9A97E18}" destId="{841715FC-75FE-47C8-9526-B48596D62EA3}" srcOrd="2" destOrd="0" presId="urn:microsoft.com/office/officeart/2005/8/layout/chevron2"/>
    <dgm:cxn modelId="{8FBF4606-0C15-42AA-8C65-BF68392A1D3F}" type="presParOf" srcId="{841715FC-75FE-47C8-9526-B48596D62EA3}" destId="{4F5AD3C3-14F1-461E-A9E5-20A2C723FA11}" srcOrd="0" destOrd="0" presId="urn:microsoft.com/office/officeart/2005/8/layout/chevron2"/>
    <dgm:cxn modelId="{9D420EF8-7109-48C2-80B1-55118ABAF88E}" type="presParOf" srcId="{841715FC-75FE-47C8-9526-B48596D62EA3}" destId="{311351E2-A66C-4B2F-9634-4EAADCD96D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3EF7AB-5877-4557-89B8-25ECE45358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3096EDD-6B49-4A33-AECA-C834E4CF4CD8}">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SG" sz="2400" dirty="0" err="1" smtClean="0">
              <a:solidFill>
                <a:schemeClr val="tx1"/>
              </a:solidFill>
              <a:latin typeface="Times New Roman" panose="02020603050405020304" pitchFamily="18" charset="0"/>
              <a:cs typeface="Times New Roman" panose="02020603050405020304" pitchFamily="18" charset="0"/>
            </a:rPr>
            <a:t>Có</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sự</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tồn</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tại</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đan</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xen</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giữa</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tàn</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dư</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của</a:t>
          </a:r>
          <a:r>
            <a:rPr lang="en-SG" sz="2400" dirty="0" smtClean="0">
              <a:solidFill>
                <a:schemeClr val="tx1"/>
              </a:solidFill>
              <a:latin typeface="Times New Roman" panose="02020603050405020304" pitchFamily="18" charset="0"/>
              <a:cs typeface="Times New Roman" panose="02020603050405020304" pitchFamily="18" charset="0"/>
            </a:rPr>
            <a:t> XH </a:t>
          </a:r>
          <a:r>
            <a:rPr lang="en-SG" sz="2400" dirty="0" err="1" smtClean="0">
              <a:solidFill>
                <a:schemeClr val="tx1"/>
              </a:solidFill>
              <a:latin typeface="Times New Roman" panose="02020603050405020304" pitchFamily="18" charset="0"/>
              <a:cs typeface="Times New Roman" panose="02020603050405020304" pitchFamily="18" charset="0"/>
            </a:rPr>
            <a:t>cũ</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với</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những</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yếu</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tố</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mang</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tính</a:t>
          </a:r>
          <a:r>
            <a:rPr lang="en-SG" sz="2400" dirty="0" smtClean="0">
              <a:solidFill>
                <a:schemeClr val="tx1"/>
              </a:solidFill>
              <a:latin typeface="Times New Roman" panose="02020603050405020304" pitchFamily="18" charset="0"/>
              <a:cs typeface="Times New Roman" panose="02020603050405020304" pitchFamily="18" charset="0"/>
            </a:rPr>
            <a:t> XHCN </a:t>
          </a:r>
          <a:r>
            <a:rPr lang="en-SG" sz="2400" dirty="0" err="1" smtClean="0">
              <a:solidFill>
                <a:schemeClr val="tx1"/>
              </a:solidFill>
              <a:latin typeface="Times New Roman" panose="02020603050405020304" pitchFamily="18" charset="0"/>
              <a:cs typeface="Times New Roman" panose="02020603050405020304" pitchFamily="18" charset="0"/>
            </a:rPr>
            <a:t>đang</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phát</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sinh</a:t>
          </a:r>
          <a:r>
            <a:rPr lang="en-SG" sz="2400" dirty="0" smtClean="0">
              <a:solidFill>
                <a:schemeClr val="tx1"/>
              </a:solidFill>
              <a:latin typeface="Times New Roman" panose="02020603050405020304" pitchFamily="18" charset="0"/>
              <a:cs typeface="Times New Roman" panose="02020603050405020304" pitchFamily="18" charset="0"/>
            </a:rPr>
            <a:t>.</a:t>
          </a:r>
          <a:endParaRPr lang="en-US" sz="2400" dirty="0"/>
        </a:p>
      </dgm:t>
    </dgm:pt>
    <dgm:pt modelId="{75727344-0E82-401E-A5A2-E6BA0A1A7A69}" type="parTrans" cxnId="{6DD0FFE2-E1B6-4D22-9EC2-AD3887354BC9}">
      <dgm:prSet/>
      <dgm:spPr/>
      <dgm:t>
        <a:bodyPr/>
        <a:lstStyle/>
        <a:p>
          <a:endParaRPr lang="en-US"/>
        </a:p>
      </dgm:t>
    </dgm:pt>
    <dgm:pt modelId="{52E83DC3-7786-4B83-9959-90E629D5463C}" type="sibTrans" cxnId="{6DD0FFE2-E1B6-4D22-9EC2-AD3887354BC9}">
      <dgm:prSet/>
      <dgm:spPr/>
      <dgm:t>
        <a:bodyPr/>
        <a:lstStyle/>
        <a:p>
          <a:endParaRPr lang="en-US"/>
        </a:p>
      </dgm:t>
    </dgm:pt>
    <dgm:pt modelId="{2A9D28D3-2FD1-48BE-BDA0-3B9BD50FC4DE}">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SG" sz="2400" dirty="0" err="1" smtClean="0">
              <a:solidFill>
                <a:schemeClr val="tx1"/>
              </a:solidFill>
              <a:latin typeface="Times New Roman" panose="02020603050405020304" pitchFamily="18" charset="0"/>
              <a:cs typeface="Times New Roman" panose="02020603050405020304" pitchFamily="18" charset="0"/>
            </a:rPr>
            <a:t>Là</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thời</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kỳ</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cải</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biến</a:t>
          </a:r>
          <a:r>
            <a:rPr lang="en-SG" sz="2400" dirty="0" smtClean="0">
              <a:solidFill>
                <a:schemeClr val="tx1"/>
              </a:solidFill>
              <a:latin typeface="Times New Roman" panose="02020603050405020304" pitchFamily="18" charset="0"/>
              <a:cs typeface="Times New Roman" panose="02020603050405020304" pitchFamily="18" charset="0"/>
            </a:rPr>
            <a:t> CM </a:t>
          </a:r>
          <a:r>
            <a:rPr lang="en-SG" sz="2400" dirty="0" err="1" smtClean="0">
              <a:solidFill>
                <a:schemeClr val="tx1"/>
              </a:solidFill>
              <a:latin typeface="Times New Roman" panose="02020603050405020304" pitchFamily="18" charset="0"/>
              <a:cs typeface="Times New Roman" panose="02020603050405020304" pitchFamily="18" charset="0"/>
            </a:rPr>
            <a:t>sâu</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sắc</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triệt</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để</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trên</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tất</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cả</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các</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lĩnh</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vực</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nhằm</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xây</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dựng</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từng</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bước</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cơ</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sở</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vật</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chất</a:t>
          </a:r>
          <a:r>
            <a:rPr lang="en-SG" sz="2400" dirty="0" smtClean="0">
              <a:solidFill>
                <a:schemeClr val="tx1"/>
              </a:solidFill>
              <a:latin typeface="Times New Roman" panose="02020603050405020304" pitchFamily="18" charset="0"/>
              <a:cs typeface="Times New Roman" panose="02020603050405020304" pitchFamily="18" charset="0"/>
            </a:rPr>
            <a:t> - </a:t>
          </a:r>
          <a:r>
            <a:rPr lang="en-SG" sz="2400" dirty="0" err="1" smtClean="0">
              <a:solidFill>
                <a:schemeClr val="tx1"/>
              </a:solidFill>
              <a:latin typeface="Times New Roman" panose="02020603050405020304" pitchFamily="18" charset="0"/>
              <a:cs typeface="Times New Roman" panose="02020603050405020304" pitchFamily="18" charset="0"/>
            </a:rPr>
            <a:t>kỹ</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thuật</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và</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đời</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sống</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tinh</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thần</a:t>
          </a:r>
          <a:r>
            <a:rPr lang="en-SG" sz="2400" dirty="0" smtClean="0">
              <a:solidFill>
                <a:schemeClr val="tx1"/>
              </a:solidFill>
              <a:latin typeface="Times New Roman" panose="02020603050405020304" pitchFamily="18" charset="0"/>
              <a:cs typeface="Times New Roman" panose="02020603050405020304" pitchFamily="18" charset="0"/>
            </a:rPr>
            <a:t> </a:t>
          </a:r>
          <a:r>
            <a:rPr lang="en-SG" sz="2400" dirty="0" err="1" smtClean="0">
              <a:solidFill>
                <a:schemeClr val="tx1"/>
              </a:solidFill>
              <a:latin typeface="Times New Roman" panose="02020603050405020304" pitchFamily="18" charset="0"/>
              <a:cs typeface="Times New Roman" panose="02020603050405020304" pitchFamily="18" charset="0"/>
            </a:rPr>
            <a:t>của</a:t>
          </a:r>
          <a:r>
            <a:rPr lang="en-SG" sz="2400" dirty="0" smtClean="0">
              <a:solidFill>
                <a:schemeClr val="tx1"/>
              </a:solidFill>
              <a:latin typeface="Times New Roman" panose="02020603050405020304" pitchFamily="18" charset="0"/>
              <a:cs typeface="Times New Roman" panose="02020603050405020304" pitchFamily="18" charset="0"/>
            </a:rPr>
            <a:t> CNXH.</a:t>
          </a:r>
          <a:endParaRPr lang="en-US" sz="2400" dirty="0"/>
        </a:p>
      </dgm:t>
    </dgm:pt>
    <dgm:pt modelId="{FB83B540-4942-438F-8A5B-78A16F460AEB}" type="parTrans" cxnId="{36CE67A7-C8C8-466E-93B2-365032552872}">
      <dgm:prSet/>
      <dgm:spPr/>
      <dgm:t>
        <a:bodyPr/>
        <a:lstStyle/>
        <a:p>
          <a:endParaRPr lang="en-US"/>
        </a:p>
      </dgm:t>
    </dgm:pt>
    <dgm:pt modelId="{5DD3C02E-BB0E-48B2-88AF-F60E6A1C4A30}" type="sibTrans" cxnId="{36CE67A7-C8C8-466E-93B2-365032552872}">
      <dgm:prSet/>
      <dgm:spPr/>
      <dgm:t>
        <a:bodyPr/>
        <a:lstStyle/>
        <a:p>
          <a:endParaRPr lang="en-US"/>
        </a:p>
      </dgm:t>
    </dgm:pt>
    <dgm:pt modelId="{FA51EA8F-6450-46D7-B8C2-1DEC406C684F}" type="pres">
      <dgm:prSet presAssocID="{533EF7AB-5877-4557-89B8-25ECE453589C}" presName="Name0" presStyleCnt="0">
        <dgm:presLayoutVars>
          <dgm:chMax val="7"/>
          <dgm:chPref val="7"/>
          <dgm:dir/>
        </dgm:presLayoutVars>
      </dgm:prSet>
      <dgm:spPr/>
    </dgm:pt>
    <dgm:pt modelId="{DE8A64F4-9EFF-41A1-8D90-DF31B7ED55AF}" type="pres">
      <dgm:prSet presAssocID="{533EF7AB-5877-4557-89B8-25ECE453589C}" presName="Name1" presStyleCnt="0"/>
      <dgm:spPr/>
    </dgm:pt>
    <dgm:pt modelId="{7EBDA8B5-B592-4D93-BE98-06EB8F2B7CEF}" type="pres">
      <dgm:prSet presAssocID="{533EF7AB-5877-4557-89B8-25ECE453589C}" presName="cycle" presStyleCnt="0"/>
      <dgm:spPr/>
    </dgm:pt>
    <dgm:pt modelId="{EF457A54-253E-40DF-A8C6-A67C75B28FB9}" type="pres">
      <dgm:prSet presAssocID="{533EF7AB-5877-4557-89B8-25ECE453589C}" presName="srcNode" presStyleLbl="node1" presStyleIdx="0" presStyleCnt="2"/>
      <dgm:spPr/>
    </dgm:pt>
    <dgm:pt modelId="{D657E7F7-8D2D-4D1D-A97A-F6F08DF0FE7E}" type="pres">
      <dgm:prSet presAssocID="{533EF7AB-5877-4557-89B8-25ECE453589C}" presName="conn" presStyleLbl="parChTrans1D2" presStyleIdx="0" presStyleCnt="1"/>
      <dgm:spPr/>
    </dgm:pt>
    <dgm:pt modelId="{0C28664C-0371-44E6-971A-A16E277397FE}" type="pres">
      <dgm:prSet presAssocID="{533EF7AB-5877-4557-89B8-25ECE453589C}" presName="extraNode" presStyleLbl="node1" presStyleIdx="0" presStyleCnt="2"/>
      <dgm:spPr/>
    </dgm:pt>
    <dgm:pt modelId="{22AD9F6B-2F75-44E2-B335-3F2D5566DDEE}" type="pres">
      <dgm:prSet presAssocID="{533EF7AB-5877-4557-89B8-25ECE453589C}" presName="dstNode" presStyleLbl="node1" presStyleIdx="0" presStyleCnt="2"/>
      <dgm:spPr/>
    </dgm:pt>
    <dgm:pt modelId="{D7B3415D-D42A-488E-96AB-766E7EF7E3FA}" type="pres">
      <dgm:prSet presAssocID="{23096EDD-6B49-4A33-AECA-C834E4CF4CD8}" presName="text_1" presStyleLbl="node1" presStyleIdx="0" presStyleCnt="2" custScaleX="102756" custScaleY="103324" custLinFactNeighborX="353" custLinFactNeighborY="8767">
        <dgm:presLayoutVars>
          <dgm:bulletEnabled val="1"/>
        </dgm:presLayoutVars>
      </dgm:prSet>
      <dgm:spPr/>
      <dgm:t>
        <a:bodyPr/>
        <a:lstStyle/>
        <a:p>
          <a:endParaRPr lang="en-US"/>
        </a:p>
      </dgm:t>
    </dgm:pt>
    <dgm:pt modelId="{9DF0A635-C02D-4B7B-BE44-4171F4DC18A7}" type="pres">
      <dgm:prSet presAssocID="{23096EDD-6B49-4A33-AECA-C834E4CF4CD8}" presName="accent_1" presStyleCnt="0"/>
      <dgm:spPr/>
    </dgm:pt>
    <dgm:pt modelId="{087A3689-AAAF-4619-9F39-E51C37574BF7}" type="pres">
      <dgm:prSet presAssocID="{23096EDD-6B49-4A33-AECA-C834E4CF4CD8}" presName="accentRepeatNode" presStyleLbl="solidFgAcc1" presStyleIdx="0" presStyleCnt="2" custScaleX="89378" custScaleY="89378" custLinFactNeighborX="-6155" custLinFactNeighborY="6133">
        <dgm:style>
          <a:lnRef idx="2">
            <a:schemeClr val="accent3"/>
          </a:lnRef>
          <a:fillRef idx="1">
            <a:schemeClr val="lt1"/>
          </a:fillRef>
          <a:effectRef idx="0">
            <a:schemeClr val="accent3"/>
          </a:effectRef>
          <a:fontRef idx="minor">
            <a:schemeClr val="dk1"/>
          </a:fontRef>
        </dgm:style>
      </dgm:prSet>
      <dgm:spPr/>
    </dgm:pt>
    <dgm:pt modelId="{230BCF15-A6D6-4863-83A1-2201C7BE319F}" type="pres">
      <dgm:prSet presAssocID="{2A9D28D3-2FD1-48BE-BDA0-3B9BD50FC4DE}" presName="text_2" presStyleLbl="node1" presStyleIdx="1" presStyleCnt="2" custScaleX="105389" custScaleY="108200">
        <dgm:presLayoutVars>
          <dgm:bulletEnabled val="1"/>
        </dgm:presLayoutVars>
      </dgm:prSet>
      <dgm:spPr/>
      <dgm:t>
        <a:bodyPr/>
        <a:lstStyle/>
        <a:p>
          <a:endParaRPr lang="en-US"/>
        </a:p>
      </dgm:t>
    </dgm:pt>
    <dgm:pt modelId="{206B7FB6-CF6F-4286-8EDC-F815301F77E2}" type="pres">
      <dgm:prSet presAssocID="{2A9D28D3-2FD1-48BE-BDA0-3B9BD50FC4DE}" presName="accent_2" presStyleCnt="0"/>
      <dgm:spPr/>
    </dgm:pt>
    <dgm:pt modelId="{CE46FDC6-28E0-49A6-9F8F-ED732EB288FD}" type="pres">
      <dgm:prSet presAssocID="{2A9D28D3-2FD1-48BE-BDA0-3B9BD50FC4DE}" presName="accentRepeatNode" presStyleLbl="solidFgAcc1" presStyleIdx="1" presStyleCnt="2" custScaleX="89550" custScaleY="89550">
        <dgm:style>
          <a:lnRef idx="2">
            <a:schemeClr val="accent3"/>
          </a:lnRef>
          <a:fillRef idx="1">
            <a:schemeClr val="lt1"/>
          </a:fillRef>
          <a:effectRef idx="0">
            <a:schemeClr val="accent3"/>
          </a:effectRef>
          <a:fontRef idx="minor">
            <a:schemeClr val="dk1"/>
          </a:fontRef>
        </dgm:style>
      </dgm:prSet>
      <dgm:spPr/>
    </dgm:pt>
  </dgm:ptLst>
  <dgm:cxnLst>
    <dgm:cxn modelId="{D53D917A-7CF8-4EA7-9820-0FFE4BE6838D}" type="presOf" srcId="{533EF7AB-5877-4557-89B8-25ECE453589C}" destId="{FA51EA8F-6450-46D7-B8C2-1DEC406C684F}" srcOrd="0" destOrd="0" presId="urn:microsoft.com/office/officeart/2008/layout/VerticalCurvedList"/>
    <dgm:cxn modelId="{6DD0FFE2-E1B6-4D22-9EC2-AD3887354BC9}" srcId="{533EF7AB-5877-4557-89B8-25ECE453589C}" destId="{23096EDD-6B49-4A33-AECA-C834E4CF4CD8}" srcOrd="0" destOrd="0" parTransId="{75727344-0E82-401E-A5A2-E6BA0A1A7A69}" sibTransId="{52E83DC3-7786-4B83-9959-90E629D5463C}"/>
    <dgm:cxn modelId="{0A9EB2B1-0E62-46B7-BDBE-AE00F20B75D2}" type="presOf" srcId="{2A9D28D3-2FD1-48BE-BDA0-3B9BD50FC4DE}" destId="{230BCF15-A6D6-4863-83A1-2201C7BE319F}" srcOrd="0" destOrd="0" presId="urn:microsoft.com/office/officeart/2008/layout/VerticalCurvedList"/>
    <dgm:cxn modelId="{011E35C7-2D13-4A2B-B10E-8A228A0CF49D}" type="presOf" srcId="{23096EDD-6B49-4A33-AECA-C834E4CF4CD8}" destId="{D7B3415D-D42A-488E-96AB-766E7EF7E3FA}" srcOrd="0" destOrd="0" presId="urn:microsoft.com/office/officeart/2008/layout/VerticalCurvedList"/>
    <dgm:cxn modelId="{D80293E6-771D-4970-A6CA-B8D43E81B692}" type="presOf" srcId="{52E83DC3-7786-4B83-9959-90E629D5463C}" destId="{D657E7F7-8D2D-4D1D-A97A-F6F08DF0FE7E}" srcOrd="0" destOrd="0" presId="urn:microsoft.com/office/officeart/2008/layout/VerticalCurvedList"/>
    <dgm:cxn modelId="{36CE67A7-C8C8-466E-93B2-365032552872}" srcId="{533EF7AB-5877-4557-89B8-25ECE453589C}" destId="{2A9D28D3-2FD1-48BE-BDA0-3B9BD50FC4DE}" srcOrd="1" destOrd="0" parTransId="{FB83B540-4942-438F-8A5B-78A16F460AEB}" sibTransId="{5DD3C02E-BB0E-48B2-88AF-F60E6A1C4A30}"/>
    <dgm:cxn modelId="{580B7EC4-5CC8-4F1A-BCD0-01BE3FA0A4EB}" type="presParOf" srcId="{FA51EA8F-6450-46D7-B8C2-1DEC406C684F}" destId="{DE8A64F4-9EFF-41A1-8D90-DF31B7ED55AF}" srcOrd="0" destOrd="0" presId="urn:microsoft.com/office/officeart/2008/layout/VerticalCurvedList"/>
    <dgm:cxn modelId="{A9C634ED-B203-4C40-9BED-367E580E1462}" type="presParOf" srcId="{DE8A64F4-9EFF-41A1-8D90-DF31B7ED55AF}" destId="{7EBDA8B5-B592-4D93-BE98-06EB8F2B7CEF}" srcOrd="0" destOrd="0" presId="urn:microsoft.com/office/officeart/2008/layout/VerticalCurvedList"/>
    <dgm:cxn modelId="{7E7C9906-B476-4698-B3D7-C90C3BCF0059}" type="presParOf" srcId="{7EBDA8B5-B592-4D93-BE98-06EB8F2B7CEF}" destId="{EF457A54-253E-40DF-A8C6-A67C75B28FB9}" srcOrd="0" destOrd="0" presId="urn:microsoft.com/office/officeart/2008/layout/VerticalCurvedList"/>
    <dgm:cxn modelId="{318DE7FE-6BBE-48BF-BBAA-FB727476DE43}" type="presParOf" srcId="{7EBDA8B5-B592-4D93-BE98-06EB8F2B7CEF}" destId="{D657E7F7-8D2D-4D1D-A97A-F6F08DF0FE7E}" srcOrd="1" destOrd="0" presId="urn:microsoft.com/office/officeart/2008/layout/VerticalCurvedList"/>
    <dgm:cxn modelId="{7FED5005-2ADB-4A9C-88FD-96E8A56089CE}" type="presParOf" srcId="{7EBDA8B5-B592-4D93-BE98-06EB8F2B7CEF}" destId="{0C28664C-0371-44E6-971A-A16E277397FE}" srcOrd="2" destOrd="0" presId="urn:microsoft.com/office/officeart/2008/layout/VerticalCurvedList"/>
    <dgm:cxn modelId="{5B3D3D68-A883-49C3-B837-0F2377ABD93B}" type="presParOf" srcId="{7EBDA8B5-B592-4D93-BE98-06EB8F2B7CEF}" destId="{22AD9F6B-2F75-44E2-B335-3F2D5566DDEE}" srcOrd="3" destOrd="0" presId="urn:microsoft.com/office/officeart/2008/layout/VerticalCurvedList"/>
    <dgm:cxn modelId="{CAFFBFC7-2EB1-4672-8DA7-B288058AE745}" type="presParOf" srcId="{DE8A64F4-9EFF-41A1-8D90-DF31B7ED55AF}" destId="{D7B3415D-D42A-488E-96AB-766E7EF7E3FA}" srcOrd="1" destOrd="0" presId="urn:microsoft.com/office/officeart/2008/layout/VerticalCurvedList"/>
    <dgm:cxn modelId="{7DBCDB90-4424-4D38-9E7C-AA9C5D504B6E}" type="presParOf" srcId="{DE8A64F4-9EFF-41A1-8D90-DF31B7ED55AF}" destId="{9DF0A635-C02D-4B7B-BE44-4171F4DC18A7}" srcOrd="2" destOrd="0" presId="urn:microsoft.com/office/officeart/2008/layout/VerticalCurvedList"/>
    <dgm:cxn modelId="{6E5448BE-8631-4624-8B59-4D8EDEE6B976}" type="presParOf" srcId="{9DF0A635-C02D-4B7B-BE44-4171F4DC18A7}" destId="{087A3689-AAAF-4619-9F39-E51C37574BF7}" srcOrd="0" destOrd="0" presId="urn:microsoft.com/office/officeart/2008/layout/VerticalCurvedList"/>
    <dgm:cxn modelId="{3C46C536-E858-47D5-98B6-4940884FCC01}" type="presParOf" srcId="{DE8A64F4-9EFF-41A1-8D90-DF31B7ED55AF}" destId="{230BCF15-A6D6-4863-83A1-2201C7BE319F}" srcOrd="3" destOrd="0" presId="urn:microsoft.com/office/officeart/2008/layout/VerticalCurvedList"/>
    <dgm:cxn modelId="{8ABC68F9-EAEE-443E-8179-7315E2B292C5}" type="presParOf" srcId="{DE8A64F4-9EFF-41A1-8D90-DF31B7ED55AF}" destId="{206B7FB6-CF6F-4286-8EDC-F815301F77E2}" srcOrd="4" destOrd="0" presId="urn:microsoft.com/office/officeart/2008/layout/VerticalCurvedList"/>
    <dgm:cxn modelId="{4EF1CFF9-8ED2-4DF2-9328-C59EA25BC825}" type="presParOf" srcId="{206B7FB6-CF6F-4286-8EDC-F815301F77E2}" destId="{CE46FDC6-28E0-49A6-9F8F-ED732EB288F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EEE197-5392-4B45-978E-8849D5342815}" type="doc">
      <dgm:prSet loTypeId="urn:microsoft.com/office/officeart/2005/8/layout/vList3" loCatId="list" qsTypeId="urn:microsoft.com/office/officeart/2005/8/quickstyle/simple1" qsCatId="simple" csTypeId="urn:microsoft.com/office/officeart/2005/8/colors/accent1_2" csCatId="accent1" phldr="1"/>
      <dgm:spPr/>
    </dgm:pt>
    <dgm:pt modelId="{B61B25BB-AB4D-4AFD-9E7C-D8C3981891A3}">
      <dgm:prSet phldrT="[Text]" custT="1">
        <dgm:style>
          <a:lnRef idx="1">
            <a:schemeClr val="accent3"/>
          </a:lnRef>
          <a:fillRef idx="2">
            <a:schemeClr val="accent3"/>
          </a:fillRef>
          <a:effectRef idx="1">
            <a:schemeClr val="accent3"/>
          </a:effectRef>
          <a:fontRef idx="minor">
            <a:schemeClr val="dk1"/>
          </a:fontRef>
        </dgm:style>
      </dgm:prSet>
      <dgm:spPr>
        <a:ln/>
      </dgm:spPr>
      <dgm:t>
        <a:bodyPr/>
        <a:lstStyle/>
        <a:p>
          <a:pPr algn="ctr">
            <a:lnSpc>
              <a:spcPct val="130000"/>
            </a:lnSpc>
            <a:spcAft>
              <a:spcPts val="0"/>
            </a:spcAft>
          </a:pPr>
          <a:r>
            <a:rPr lang="en-SG" sz="2500" dirty="0" err="1" smtClean="0">
              <a:solidFill>
                <a:schemeClr val="tx1"/>
              </a:solidFill>
              <a:latin typeface="Times New Roman" panose="02020603050405020304" pitchFamily="18" charset="0"/>
              <a:cs typeface="Times New Roman" panose="02020603050405020304" pitchFamily="18" charset="0"/>
            </a:rPr>
            <a:t>Quá</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độ</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lên</a:t>
          </a:r>
          <a:r>
            <a:rPr lang="en-SG" sz="2500" dirty="0" smtClean="0">
              <a:solidFill>
                <a:schemeClr val="tx1"/>
              </a:solidFill>
              <a:latin typeface="Times New Roman" panose="02020603050405020304" pitchFamily="18" charset="0"/>
              <a:cs typeface="Times New Roman" panose="02020603050405020304" pitchFamily="18" charset="0"/>
            </a:rPr>
            <a:t> CNXH ở </a:t>
          </a:r>
          <a:r>
            <a:rPr lang="en-SG" sz="2500" dirty="0" err="1" smtClean="0">
              <a:solidFill>
                <a:schemeClr val="tx1"/>
              </a:solidFill>
              <a:latin typeface="Times New Roman" panose="02020603050405020304" pitchFamily="18" charset="0"/>
              <a:cs typeface="Times New Roman" panose="02020603050405020304" pitchFamily="18" charset="0"/>
            </a:rPr>
            <a:t>Việt</a:t>
          </a:r>
          <a:r>
            <a:rPr lang="en-SG" sz="2500" dirty="0" smtClean="0">
              <a:solidFill>
                <a:schemeClr val="tx1"/>
              </a:solidFill>
              <a:latin typeface="Times New Roman" panose="02020603050405020304" pitchFamily="18" charset="0"/>
              <a:cs typeface="Times New Roman" panose="02020603050405020304" pitchFamily="18" charset="0"/>
            </a:rPr>
            <a:t> Nam </a:t>
          </a:r>
          <a:r>
            <a:rPr lang="en-SG" sz="2500" dirty="0" err="1" smtClean="0">
              <a:solidFill>
                <a:schemeClr val="tx1"/>
              </a:solidFill>
              <a:latin typeface="Times New Roman" panose="02020603050405020304" pitchFamily="18" charset="0"/>
              <a:cs typeface="Times New Roman" panose="02020603050405020304" pitchFamily="18" charset="0"/>
            </a:rPr>
            <a:t>phù</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hợp</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với</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quy</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luật</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phát</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triển</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của</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lịch</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sử</a:t>
          </a:r>
          <a:r>
            <a:rPr lang="en-SG" sz="2500" dirty="0" smtClean="0">
              <a:solidFill>
                <a:schemeClr val="tx1"/>
              </a:solidFill>
              <a:latin typeface="Times New Roman" panose="02020603050405020304" pitchFamily="18" charset="0"/>
              <a:cs typeface="Times New Roman" panose="02020603050405020304" pitchFamily="18" charset="0"/>
            </a:rPr>
            <a:t> XH </a:t>
          </a:r>
          <a:r>
            <a:rPr lang="en-SG" sz="2500" dirty="0" err="1" smtClean="0">
              <a:solidFill>
                <a:schemeClr val="tx1"/>
              </a:solidFill>
              <a:latin typeface="Times New Roman" panose="02020603050405020304" pitchFamily="18" charset="0"/>
              <a:cs typeface="Times New Roman" panose="02020603050405020304" pitchFamily="18" charset="0"/>
            </a:rPr>
            <a:t>loài</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người</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học</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thuyết</a:t>
          </a:r>
          <a:r>
            <a:rPr lang="en-SG" sz="2500" dirty="0" smtClean="0">
              <a:solidFill>
                <a:schemeClr val="tx1"/>
              </a:solidFill>
              <a:latin typeface="Times New Roman" panose="02020603050405020304" pitchFamily="18" charset="0"/>
              <a:cs typeface="Times New Roman" panose="02020603050405020304" pitchFamily="18" charset="0"/>
            </a:rPr>
            <a:t> HTKT - XH </a:t>
          </a:r>
          <a:r>
            <a:rPr lang="en-SG" sz="2500" dirty="0" err="1" smtClean="0">
              <a:solidFill>
                <a:schemeClr val="tx1"/>
              </a:solidFill>
              <a:latin typeface="Times New Roman" panose="02020603050405020304" pitchFamily="18" charset="0"/>
              <a:cs typeface="Times New Roman" panose="02020603050405020304" pitchFamily="18" charset="0"/>
            </a:rPr>
            <a:t>của</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chủ</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nghĩa</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Mác</a:t>
          </a:r>
          <a:r>
            <a:rPr lang="en-SG" sz="2500" dirty="0" smtClean="0">
              <a:solidFill>
                <a:schemeClr val="tx1"/>
              </a:solidFill>
              <a:latin typeface="Times New Roman" panose="02020603050405020304" pitchFamily="18" charset="0"/>
              <a:cs typeface="Times New Roman" panose="02020603050405020304" pitchFamily="18" charset="0"/>
            </a:rPr>
            <a:t>)</a:t>
          </a:r>
          <a:endParaRPr lang="en-SG" sz="2500" dirty="0">
            <a:solidFill>
              <a:schemeClr val="tx1"/>
            </a:solidFill>
            <a:latin typeface="Times New Roman" panose="02020603050405020304" pitchFamily="18" charset="0"/>
            <a:cs typeface="Times New Roman" panose="02020603050405020304" pitchFamily="18" charset="0"/>
          </a:endParaRPr>
        </a:p>
      </dgm:t>
    </dgm:pt>
    <dgm:pt modelId="{4C494D71-A23E-46A2-801C-785B5EBE02BD}" type="parTrans" cxnId="{C171511E-C9AF-4715-B51D-D55479E32B3F}">
      <dgm:prSet/>
      <dgm:spPr/>
      <dgm:t>
        <a:bodyPr/>
        <a:lstStyle/>
        <a:p>
          <a:endParaRPr lang="en-SG"/>
        </a:p>
      </dgm:t>
    </dgm:pt>
    <dgm:pt modelId="{DE75ADF1-34EB-4848-986A-DCDB74AF8457}" type="sibTrans" cxnId="{C171511E-C9AF-4715-B51D-D55479E32B3F}">
      <dgm:prSet/>
      <dgm:spPr/>
      <dgm:t>
        <a:bodyPr/>
        <a:lstStyle/>
        <a:p>
          <a:endParaRPr lang="en-SG"/>
        </a:p>
      </dgm:t>
    </dgm:pt>
    <dgm:pt modelId="{D8ADDD80-54CE-40F6-9D32-7E1D3F141FDC}">
      <dgm:prSet phldrT="[Text]" custT="1">
        <dgm:style>
          <a:lnRef idx="1">
            <a:schemeClr val="accent3"/>
          </a:lnRef>
          <a:fillRef idx="2">
            <a:schemeClr val="accent3"/>
          </a:fillRef>
          <a:effectRef idx="1">
            <a:schemeClr val="accent3"/>
          </a:effectRef>
          <a:fontRef idx="minor">
            <a:schemeClr val="dk1"/>
          </a:fontRef>
        </dgm:style>
      </dgm:prSet>
      <dgm:spPr>
        <a:ln/>
      </dgm:spPr>
      <dgm:t>
        <a:bodyPr/>
        <a:lstStyle/>
        <a:p>
          <a:r>
            <a:rPr lang="en-SG" sz="2500" dirty="0" err="1" smtClean="0">
              <a:solidFill>
                <a:schemeClr val="tx1"/>
              </a:solidFill>
              <a:latin typeface="Times New Roman" panose="02020603050405020304" pitchFamily="18" charset="0"/>
              <a:cs typeface="Times New Roman" panose="02020603050405020304" pitchFamily="18" charset="0"/>
            </a:rPr>
            <a:t>Phù</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hợp</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với</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mục</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tiêu</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cương</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lĩnh</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của</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cách</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mạng</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Việt</a:t>
          </a:r>
          <a:r>
            <a:rPr lang="en-SG" sz="2500" dirty="0" smtClean="0">
              <a:solidFill>
                <a:schemeClr val="tx1"/>
              </a:solidFill>
              <a:latin typeface="Times New Roman" panose="02020603050405020304" pitchFamily="18" charset="0"/>
              <a:cs typeface="Times New Roman" panose="02020603050405020304" pitchFamily="18" charset="0"/>
            </a:rPr>
            <a:t> Nam</a:t>
          </a:r>
          <a:endParaRPr lang="en-SG" sz="2500" dirty="0">
            <a:solidFill>
              <a:schemeClr val="tx1"/>
            </a:solidFill>
            <a:latin typeface="Times New Roman" panose="02020603050405020304" pitchFamily="18" charset="0"/>
            <a:cs typeface="Times New Roman" panose="02020603050405020304" pitchFamily="18" charset="0"/>
          </a:endParaRPr>
        </a:p>
      </dgm:t>
    </dgm:pt>
    <dgm:pt modelId="{A41B3237-46E9-4B58-B271-61C6BB608EE4}" type="parTrans" cxnId="{E8F19E59-12E6-4E8C-990F-E4A8AB307013}">
      <dgm:prSet/>
      <dgm:spPr/>
      <dgm:t>
        <a:bodyPr/>
        <a:lstStyle/>
        <a:p>
          <a:endParaRPr lang="en-SG"/>
        </a:p>
      </dgm:t>
    </dgm:pt>
    <dgm:pt modelId="{70D164DD-6C03-408F-BFCA-FCB19C5F1FC2}" type="sibTrans" cxnId="{E8F19E59-12E6-4E8C-990F-E4A8AB307013}">
      <dgm:prSet/>
      <dgm:spPr/>
      <dgm:t>
        <a:bodyPr/>
        <a:lstStyle/>
        <a:p>
          <a:endParaRPr lang="en-SG"/>
        </a:p>
      </dgm:t>
    </dgm:pt>
    <dgm:pt modelId="{68AD657F-FBEB-4A97-B6BD-B39D1B18A08F}">
      <dgm:prSet custT="1">
        <dgm:style>
          <a:lnRef idx="1">
            <a:schemeClr val="accent3"/>
          </a:lnRef>
          <a:fillRef idx="2">
            <a:schemeClr val="accent3"/>
          </a:fillRef>
          <a:effectRef idx="1">
            <a:schemeClr val="accent3"/>
          </a:effectRef>
          <a:fontRef idx="minor">
            <a:schemeClr val="dk1"/>
          </a:fontRef>
        </dgm:style>
      </dgm:prSet>
      <dgm:spPr>
        <a:ln/>
      </dgm:spPr>
      <dgm:t>
        <a:bodyPr/>
        <a:lstStyle/>
        <a:p>
          <a:r>
            <a:rPr lang="en-SG" sz="2500" dirty="0" err="1" smtClean="0">
              <a:solidFill>
                <a:schemeClr val="tx1"/>
              </a:solidFill>
              <a:latin typeface="Times New Roman" panose="02020603050405020304" pitchFamily="18" charset="0"/>
              <a:cs typeface="Times New Roman" panose="02020603050405020304" pitchFamily="18" charset="0"/>
            </a:rPr>
            <a:t>Phù</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hợp</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với</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nhu</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cầu</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nguyện</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vọng</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của</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nhân</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dân</a:t>
          </a:r>
          <a:r>
            <a:rPr lang="en-SG" sz="2500" dirty="0" smtClean="0">
              <a:solidFill>
                <a:schemeClr val="tx1"/>
              </a:solidFill>
              <a:latin typeface="Times New Roman" panose="02020603050405020304" pitchFamily="18" charset="0"/>
              <a:cs typeface="Times New Roman" panose="02020603050405020304" pitchFamily="18" charset="0"/>
            </a:rPr>
            <a:t> </a:t>
          </a:r>
          <a:r>
            <a:rPr lang="en-SG" sz="2500" dirty="0" err="1" smtClean="0">
              <a:solidFill>
                <a:schemeClr val="tx1"/>
              </a:solidFill>
              <a:latin typeface="Times New Roman" panose="02020603050405020304" pitchFamily="18" charset="0"/>
              <a:cs typeface="Times New Roman" panose="02020603050405020304" pitchFamily="18" charset="0"/>
            </a:rPr>
            <a:t>Việt</a:t>
          </a:r>
          <a:r>
            <a:rPr lang="en-SG" sz="2500" dirty="0" smtClean="0">
              <a:solidFill>
                <a:schemeClr val="tx1"/>
              </a:solidFill>
              <a:latin typeface="Times New Roman" panose="02020603050405020304" pitchFamily="18" charset="0"/>
              <a:cs typeface="Times New Roman" panose="02020603050405020304" pitchFamily="18" charset="0"/>
            </a:rPr>
            <a:t> Nam</a:t>
          </a:r>
          <a:endParaRPr lang="en-SG" sz="2500" dirty="0">
            <a:solidFill>
              <a:schemeClr val="tx1"/>
            </a:solidFill>
            <a:latin typeface="Times New Roman" panose="02020603050405020304" pitchFamily="18" charset="0"/>
            <a:cs typeface="Times New Roman" panose="02020603050405020304" pitchFamily="18" charset="0"/>
          </a:endParaRPr>
        </a:p>
      </dgm:t>
    </dgm:pt>
    <dgm:pt modelId="{F2CED82A-9504-4133-8FC1-A375C1A8B8D1}" type="parTrans" cxnId="{DFDBF42B-5280-49A5-B600-4BA6037E2284}">
      <dgm:prSet/>
      <dgm:spPr/>
      <dgm:t>
        <a:bodyPr/>
        <a:lstStyle/>
        <a:p>
          <a:endParaRPr lang="en-SG"/>
        </a:p>
      </dgm:t>
    </dgm:pt>
    <dgm:pt modelId="{E9DBDC59-D329-4B38-BC51-B16D04AA9BDB}" type="sibTrans" cxnId="{DFDBF42B-5280-49A5-B600-4BA6037E2284}">
      <dgm:prSet/>
      <dgm:spPr/>
      <dgm:t>
        <a:bodyPr/>
        <a:lstStyle/>
        <a:p>
          <a:endParaRPr lang="en-SG"/>
        </a:p>
      </dgm:t>
    </dgm:pt>
    <dgm:pt modelId="{FDD1B416-5F77-49DC-A982-AF437B407553}" type="pres">
      <dgm:prSet presAssocID="{ABEEE197-5392-4B45-978E-8849D5342815}" presName="linearFlow" presStyleCnt="0">
        <dgm:presLayoutVars>
          <dgm:dir/>
          <dgm:resizeHandles val="exact"/>
        </dgm:presLayoutVars>
      </dgm:prSet>
      <dgm:spPr/>
    </dgm:pt>
    <dgm:pt modelId="{5D5AF425-3BA8-4BC6-B5EF-ABEF7F46E32D}" type="pres">
      <dgm:prSet presAssocID="{B61B25BB-AB4D-4AFD-9E7C-D8C3981891A3}" presName="composite" presStyleCnt="0"/>
      <dgm:spPr/>
    </dgm:pt>
    <dgm:pt modelId="{D3F8EBEC-DA7B-4D6D-A5D1-98B0D634A996}" type="pres">
      <dgm:prSet presAssocID="{B61B25BB-AB4D-4AFD-9E7C-D8C3981891A3}" presName="imgShp" presStyleLbl="fgImgPlace1" presStyleIdx="0" presStyleCnt="3" custLinFactNeighborX="-1228" custLinFactNeighborY="9149"/>
      <dgm:spPr>
        <a:solidFill>
          <a:srgbClr val="99FF99"/>
        </a:solidFill>
        <a:scene3d>
          <a:camera prst="orthographicFront"/>
          <a:lightRig rig="threePt" dir="t"/>
        </a:scene3d>
        <a:sp3d>
          <a:bevelT w="114300" prst="artDeco"/>
        </a:sp3d>
      </dgm:spPr>
    </dgm:pt>
    <dgm:pt modelId="{94C3000C-643C-4C51-ABFA-69884BB19748}" type="pres">
      <dgm:prSet presAssocID="{B61B25BB-AB4D-4AFD-9E7C-D8C3981891A3}" presName="txShp" presStyleLbl="node1" presStyleIdx="0" presStyleCnt="3" custScaleX="124608" custScaleY="138752" custLinFactNeighborX="13621" custLinFactNeighborY="7300">
        <dgm:presLayoutVars>
          <dgm:bulletEnabled val="1"/>
        </dgm:presLayoutVars>
      </dgm:prSet>
      <dgm:spPr/>
      <dgm:t>
        <a:bodyPr/>
        <a:lstStyle/>
        <a:p>
          <a:endParaRPr lang="en-SG"/>
        </a:p>
      </dgm:t>
    </dgm:pt>
    <dgm:pt modelId="{394D5868-D938-4768-84BE-55FF12530B3A}" type="pres">
      <dgm:prSet presAssocID="{DE75ADF1-34EB-4848-986A-DCDB74AF8457}" presName="spacing" presStyleCnt="0"/>
      <dgm:spPr/>
    </dgm:pt>
    <dgm:pt modelId="{1DD625D4-A512-4D00-86EA-4C657A0DD5B5}" type="pres">
      <dgm:prSet presAssocID="{D8ADDD80-54CE-40F6-9D32-7E1D3F141FDC}" presName="composite" presStyleCnt="0"/>
      <dgm:spPr/>
    </dgm:pt>
    <dgm:pt modelId="{E535EB6B-3B85-4460-8506-619D8FD4EFBA}" type="pres">
      <dgm:prSet presAssocID="{D8ADDD80-54CE-40F6-9D32-7E1D3F141FDC}" presName="imgShp" presStyleLbl="fgImgPlace1" presStyleIdx="1" presStyleCnt="3" custLinFactNeighborX="-1228" custLinFactNeighborY="4913"/>
      <dgm:spPr>
        <a:solidFill>
          <a:srgbClr val="99FF99"/>
        </a:solidFill>
        <a:scene3d>
          <a:camera prst="orthographicFront"/>
          <a:lightRig rig="threePt" dir="t"/>
        </a:scene3d>
        <a:sp3d>
          <a:bevelT w="114300" prst="artDeco"/>
        </a:sp3d>
      </dgm:spPr>
    </dgm:pt>
    <dgm:pt modelId="{096591F8-805E-4E43-B7A5-63ED5A0E0093}" type="pres">
      <dgm:prSet presAssocID="{D8ADDD80-54CE-40F6-9D32-7E1D3F141FDC}" presName="txShp" presStyleLbl="node1" presStyleIdx="1" presStyleCnt="3" custScaleX="123791" custLinFactNeighborX="13224" custLinFactNeighborY="7581">
        <dgm:presLayoutVars>
          <dgm:bulletEnabled val="1"/>
        </dgm:presLayoutVars>
      </dgm:prSet>
      <dgm:spPr/>
      <dgm:t>
        <a:bodyPr/>
        <a:lstStyle/>
        <a:p>
          <a:endParaRPr lang="en-SG"/>
        </a:p>
      </dgm:t>
    </dgm:pt>
    <dgm:pt modelId="{FC2FEB7C-AE57-4D86-B04A-67CC0FB9CB7F}" type="pres">
      <dgm:prSet presAssocID="{70D164DD-6C03-408F-BFCA-FCB19C5F1FC2}" presName="spacing" presStyleCnt="0"/>
      <dgm:spPr/>
    </dgm:pt>
    <dgm:pt modelId="{3E1097B7-088D-4EC2-9A54-2EEBB960186C}" type="pres">
      <dgm:prSet presAssocID="{68AD657F-FBEB-4A97-B6BD-B39D1B18A08F}" presName="composite" presStyleCnt="0"/>
      <dgm:spPr/>
    </dgm:pt>
    <dgm:pt modelId="{75F9187A-7A94-4D2F-BC05-C05535C53219}" type="pres">
      <dgm:prSet presAssocID="{68AD657F-FBEB-4A97-B6BD-B39D1B18A08F}" presName="imgShp" presStyleLbl="fgImgPlace1" presStyleIdx="2" presStyleCnt="3"/>
      <dgm:spPr>
        <a:solidFill>
          <a:srgbClr val="99FF99"/>
        </a:solidFill>
        <a:scene3d>
          <a:camera prst="orthographicFront"/>
          <a:lightRig rig="threePt" dir="t"/>
        </a:scene3d>
        <a:sp3d>
          <a:bevelT w="114300" prst="artDeco"/>
        </a:sp3d>
      </dgm:spPr>
    </dgm:pt>
    <dgm:pt modelId="{75AC19B8-39E3-4B21-A186-E08C1D66C066}" type="pres">
      <dgm:prSet presAssocID="{68AD657F-FBEB-4A97-B6BD-B39D1B18A08F}" presName="txShp" presStyleLbl="node1" presStyleIdx="2" presStyleCnt="3" custScaleX="122744" custLinFactNeighborX="13816" custLinFactNeighborY="5821">
        <dgm:presLayoutVars>
          <dgm:bulletEnabled val="1"/>
        </dgm:presLayoutVars>
      </dgm:prSet>
      <dgm:spPr/>
      <dgm:t>
        <a:bodyPr/>
        <a:lstStyle/>
        <a:p>
          <a:endParaRPr lang="en-US"/>
        </a:p>
      </dgm:t>
    </dgm:pt>
  </dgm:ptLst>
  <dgm:cxnLst>
    <dgm:cxn modelId="{DFDBF42B-5280-49A5-B600-4BA6037E2284}" srcId="{ABEEE197-5392-4B45-978E-8849D5342815}" destId="{68AD657F-FBEB-4A97-B6BD-B39D1B18A08F}" srcOrd="2" destOrd="0" parTransId="{F2CED82A-9504-4133-8FC1-A375C1A8B8D1}" sibTransId="{E9DBDC59-D329-4B38-BC51-B16D04AA9BDB}"/>
    <dgm:cxn modelId="{1C3A701D-94FB-450B-A35C-F68D3D3DBC5B}" type="presOf" srcId="{B61B25BB-AB4D-4AFD-9E7C-D8C3981891A3}" destId="{94C3000C-643C-4C51-ABFA-69884BB19748}" srcOrd="0" destOrd="0" presId="urn:microsoft.com/office/officeart/2005/8/layout/vList3"/>
    <dgm:cxn modelId="{CD2EEBE2-DB2C-48CA-A6F9-A4930A969FE8}" type="presOf" srcId="{D8ADDD80-54CE-40F6-9D32-7E1D3F141FDC}" destId="{096591F8-805E-4E43-B7A5-63ED5A0E0093}" srcOrd="0" destOrd="0" presId="urn:microsoft.com/office/officeart/2005/8/layout/vList3"/>
    <dgm:cxn modelId="{346BC3A9-CDF0-4354-871B-F3106BC550C1}" type="presOf" srcId="{ABEEE197-5392-4B45-978E-8849D5342815}" destId="{FDD1B416-5F77-49DC-A982-AF437B407553}" srcOrd="0" destOrd="0" presId="urn:microsoft.com/office/officeart/2005/8/layout/vList3"/>
    <dgm:cxn modelId="{323F5A24-0794-49CC-95B4-5AAF18FF9FF9}" type="presOf" srcId="{68AD657F-FBEB-4A97-B6BD-B39D1B18A08F}" destId="{75AC19B8-39E3-4B21-A186-E08C1D66C066}" srcOrd="0" destOrd="0" presId="urn:microsoft.com/office/officeart/2005/8/layout/vList3"/>
    <dgm:cxn modelId="{E8F19E59-12E6-4E8C-990F-E4A8AB307013}" srcId="{ABEEE197-5392-4B45-978E-8849D5342815}" destId="{D8ADDD80-54CE-40F6-9D32-7E1D3F141FDC}" srcOrd="1" destOrd="0" parTransId="{A41B3237-46E9-4B58-B271-61C6BB608EE4}" sibTransId="{70D164DD-6C03-408F-BFCA-FCB19C5F1FC2}"/>
    <dgm:cxn modelId="{C171511E-C9AF-4715-B51D-D55479E32B3F}" srcId="{ABEEE197-5392-4B45-978E-8849D5342815}" destId="{B61B25BB-AB4D-4AFD-9E7C-D8C3981891A3}" srcOrd="0" destOrd="0" parTransId="{4C494D71-A23E-46A2-801C-785B5EBE02BD}" sibTransId="{DE75ADF1-34EB-4848-986A-DCDB74AF8457}"/>
    <dgm:cxn modelId="{6BF30824-D7CE-41FB-B445-26ED66EA5767}" type="presParOf" srcId="{FDD1B416-5F77-49DC-A982-AF437B407553}" destId="{5D5AF425-3BA8-4BC6-B5EF-ABEF7F46E32D}" srcOrd="0" destOrd="0" presId="urn:microsoft.com/office/officeart/2005/8/layout/vList3"/>
    <dgm:cxn modelId="{24C9AC5B-C283-4F85-8928-B6B10CE6C009}" type="presParOf" srcId="{5D5AF425-3BA8-4BC6-B5EF-ABEF7F46E32D}" destId="{D3F8EBEC-DA7B-4D6D-A5D1-98B0D634A996}" srcOrd="0" destOrd="0" presId="urn:microsoft.com/office/officeart/2005/8/layout/vList3"/>
    <dgm:cxn modelId="{6B923919-F2BB-44D7-90E6-53D6CE732166}" type="presParOf" srcId="{5D5AF425-3BA8-4BC6-B5EF-ABEF7F46E32D}" destId="{94C3000C-643C-4C51-ABFA-69884BB19748}" srcOrd="1" destOrd="0" presId="urn:microsoft.com/office/officeart/2005/8/layout/vList3"/>
    <dgm:cxn modelId="{D84BC129-82F9-48A6-89AA-8DBFCE3D8163}" type="presParOf" srcId="{FDD1B416-5F77-49DC-A982-AF437B407553}" destId="{394D5868-D938-4768-84BE-55FF12530B3A}" srcOrd="1" destOrd="0" presId="urn:microsoft.com/office/officeart/2005/8/layout/vList3"/>
    <dgm:cxn modelId="{914DE622-A7C6-4575-B4CE-F8517F618AAA}" type="presParOf" srcId="{FDD1B416-5F77-49DC-A982-AF437B407553}" destId="{1DD625D4-A512-4D00-86EA-4C657A0DD5B5}" srcOrd="2" destOrd="0" presId="urn:microsoft.com/office/officeart/2005/8/layout/vList3"/>
    <dgm:cxn modelId="{FF7CD292-8A12-4B73-9D2B-5D45E34BEB26}" type="presParOf" srcId="{1DD625D4-A512-4D00-86EA-4C657A0DD5B5}" destId="{E535EB6B-3B85-4460-8506-619D8FD4EFBA}" srcOrd="0" destOrd="0" presId="urn:microsoft.com/office/officeart/2005/8/layout/vList3"/>
    <dgm:cxn modelId="{A69C4876-2F24-4F32-AFE2-0293D18E37CE}" type="presParOf" srcId="{1DD625D4-A512-4D00-86EA-4C657A0DD5B5}" destId="{096591F8-805E-4E43-B7A5-63ED5A0E0093}" srcOrd="1" destOrd="0" presId="urn:microsoft.com/office/officeart/2005/8/layout/vList3"/>
    <dgm:cxn modelId="{C572799C-9302-4A1A-A7C5-33612C817F88}" type="presParOf" srcId="{FDD1B416-5F77-49DC-A982-AF437B407553}" destId="{FC2FEB7C-AE57-4D86-B04A-67CC0FB9CB7F}" srcOrd="3" destOrd="0" presId="urn:microsoft.com/office/officeart/2005/8/layout/vList3"/>
    <dgm:cxn modelId="{315949B1-1742-45F0-9818-DAC6B435D48D}" type="presParOf" srcId="{FDD1B416-5F77-49DC-A982-AF437B407553}" destId="{3E1097B7-088D-4EC2-9A54-2EEBB960186C}" srcOrd="4" destOrd="0" presId="urn:microsoft.com/office/officeart/2005/8/layout/vList3"/>
    <dgm:cxn modelId="{3FFD3223-A1E5-418A-9F1A-BAB434108BE0}" type="presParOf" srcId="{3E1097B7-088D-4EC2-9A54-2EEBB960186C}" destId="{75F9187A-7A94-4D2F-BC05-C05535C53219}" srcOrd="0" destOrd="0" presId="urn:microsoft.com/office/officeart/2005/8/layout/vList3"/>
    <dgm:cxn modelId="{702AD0FD-9FF0-4478-B145-3A06FA2508F4}" type="presParOf" srcId="{3E1097B7-088D-4EC2-9A54-2EEBB960186C}" destId="{75AC19B8-39E3-4B21-A186-E08C1D66C06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007594-61A0-4CB8-98A1-0BC698586950}"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6E913FF-8A03-4444-BDBA-EB8B99EA9F08}">
      <dgm:prSet phldrT="[Text]" phldr="1"/>
      <dgm:spPr/>
      <dgm:t>
        <a:bodyPr/>
        <a:lstStyle/>
        <a:p>
          <a:endParaRPr lang="en-US" dirty="0"/>
        </a:p>
      </dgm:t>
    </dgm:pt>
    <dgm:pt modelId="{4854D795-7672-43C7-AD66-53BE8FD14504}" type="parTrans" cxnId="{48602EBB-5B7D-4402-9D25-EABFCD369C82}">
      <dgm:prSet/>
      <dgm:spPr/>
      <dgm:t>
        <a:bodyPr/>
        <a:lstStyle/>
        <a:p>
          <a:endParaRPr lang="en-US"/>
        </a:p>
      </dgm:t>
    </dgm:pt>
    <dgm:pt modelId="{75662233-EC9C-44E1-90F0-87445E1A5F6C}" type="sibTrans" cxnId="{48602EBB-5B7D-4402-9D25-EABFCD369C82}">
      <dgm:prSet/>
      <dgm:spPr/>
      <dgm:t>
        <a:bodyPr/>
        <a:lstStyle/>
        <a:p>
          <a:endParaRPr lang="en-US"/>
        </a:p>
      </dgm:t>
    </dgm:pt>
    <dgm:pt modelId="{BFFA0BD9-1426-4CC9-86B1-B46A5A27D12B}">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vi-VN" sz="2800" b="1" i="1" dirty="0" smtClean="0">
              <a:solidFill>
                <a:schemeClr val="tx1"/>
              </a:solidFill>
              <a:latin typeface="Times New Roman" pitchFamily="18" charset="0"/>
              <a:cs typeface="Times New Roman" pitchFamily="18" charset="0"/>
            </a:rPr>
            <a:t>Trên lĩnh vực kinh tế</a:t>
          </a:r>
          <a:endParaRPr lang="en-US" sz="2800" dirty="0">
            <a:solidFill>
              <a:schemeClr val="tx1"/>
            </a:solidFill>
            <a:latin typeface="Times New Roman" pitchFamily="18" charset="0"/>
            <a:cs typeface="Times New Roman" pitchFamily="18" charset="0"/>
          </a:endParaRPr>
        </a:p>
      </dgm:t>
    </dgm:pt>
    <dgm:pt modelId="{4EC19EB3-CB44-4F81-99A5-F36770BD92A7}" type="parTrans" cxnId="{A9128179-B2DF-4E96-A132-A5501E607D79}">
      <dgm:prSet/>
      <dgm:spPr/>
      <dgm:t>
        <a:bodyPr/>
        <a:lstStyle/>
        <a:p>
          <a:endParaRPr lang="en-US"/>
        </a:p>
      </dgm:t>
    </dgm:pt>
    <dgm:pt modelId="{9FCB722D-F0F7-49BE-832D-81DDC102EF37}" type="sibTrans" cxnId="{A9128179-B2DF-4E96-A132-A5501E607D79}">
      <dgm:prSet/>
      <dgm:spPr/>
      <dgm:t>
        <a:bodyPr/>
        <a:lstStyle/>
        <a:p>
          <a:endParaRPr lang="en-US"/>
        </a:p>
      </dgm:t>
    </dgm:pt>
    <dgm:pt modelId="{8093D0F8-9A8A-4362-8916-472223C2161D}">
      <dgm:prSet phldrT="[Text]" phldr="1"/>
      <dgm:spPr/>
      <dgm:t>
        <a:bodyPr/>
        <a:lstStyle/>
        <a:p>
          <a:endParaRPr lang="en-US"/>
        </a:p>
      </dgm:t>
    </dgm:pt>
    <dgm:pt modelId="{AC9100DE-5F26-452D-AD15-64867508C714}" type="parTrans" cxnId="{36F5772B-80E5-4847-A2B0-56BE0DD7C2A5}">
      <dgm:prSet/>
      <dgm:spPr/>
      <dgm:t>
        <a:bodyPr/>
        <a:lstStyle/>
        <a:p>
          <a:endParaRPr lang="en-US"/>
        </a:p>
      </dgm:t>
    </dgm:pt>
    <dgm:pt modelId="{2EDCC21C-4014-4526-BA2B-819EBD0DD4AF}" type="sibTrans" cxnId="{36F5772B-80E5-4847-A2B0-56BE0DD7C2A5}">
      <dgm:prSet/>
      <dgm:spPr/>
      <dgm:t>
        <a:bodyPr/>
        <a:lstStyle/>
        <a:p>
          <a:endParaRPr lang="en-US"/>
        </a:p>
      </dgm:t>
    </dgm:pt>
    <dgm:pt modelId="{D90A24AE-F07D-476F-91D1-FA368C2087E4}">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vi-VN" sz="2800" b="1" i="1" dirty="0" smtClean="0">
              <a:solidFill>
                <a:schemeClr val="tx1"/>
              </a:solidFill>
              <a:latin typeface="Times New Roman" pitchFamily="18" charset="0"/>
              <a:cs typeface="Times New Roman" pitchFamily="18" charset="0"/>
            </a:rPr>
            <a:t>Trên lĩnh vực chính trị</a:t>
          </a:r>
          <a:endParaRPr lang="en-US" sz="2800" dirty="0">
            <a:solidFill>
              <a:schemeClr val="tx1"/>
            </a:solidFill>
            <a:latin typeface="Times New Roman" pitchFamily="18" charset="0"/>
            <a:cs typeface="Times New Roman" pitchFamily="18" charset="0"/>
          </a:endParaRPr>
        </a:p>
      </dgm:t>
    </dgm:pt>
    <dgm:pt modelId="{73550811-2A6B-47C6-9E5B-63FD1CA5EBD5}" type="parTrans" cxnId="{8C3176A4-13EF-4104-912E-58C832ADC558}">
      <dgm:prSet/>
      <dgm:spPr/>
      <dgm:t>
        <a:bodyPr/>
        <a:lstStyle/>
        <a:p>
          <a:endParaRPr lang="en-US"/>
        </a:p>
      </dgm:t>
    </dgm:pt>
    <dgm:pt modelId="{CFEEC364-00D0-45BD-AB14-78005B27B7D5}" type="sibTrans" cxnId="{8C3176A4-13EF-4104-912E-58C832ADC558}">
      <dgm:prSet/>
      <dgm:spPr/>
      <dgm:t>
        <a:bodyPr/>
        <a:lstStyle/>
        <a:p>
          <a:endParaRPr lang="en-US"/>
        </a:p>
      </dgm:t>
    </dgm:pt>
    <dgm:pt modelId="{D9FE2C54-0C91-4FD1-8734-D07A21526744}">
      <dgm:prSet phldrT="[Text]" phldr="1"/>
      <dgm:spPr/>
      <dgm:t>
        <a:bodyPr/>
        <a:lstStyle/>
        <a:p>
          <a:endParaRPr lang="en-US"/>
        </a:p>
      </dgm:t>
    </dgm:pt>
    <dgm:pt modelId="{D813AC06-ECA4-45FF-BACA-15CFD47207E6}" type="parTrans" cxnId="{A652A673-A758-4353-85B6-06AC471B8F90}">
      <dgm:prSet/>
      <dgm:spPr/>
      <dgm:t>
        <a:bodyPr/>
        <a:lstStyle/>
        <a:p>
          <a:endParaRPr lang="en-US"/>
        </a:p>
      </dgm:t>
    </dgm:pt>
    <dgm:pt modelId="{1C53C898-878B-475D-B9BB-AAC8B0DB43B5}" type="sibTrans" cxnId="{A652A673-A758-4353-85B6-06AC471B8F90}">
      <dgm:prSet/>
      <dgm:spPr/>
      <dgm:t>
        <a:bodyPr/>
        <a:lstStyle/>
        <a:p>
          <a:endParaRPr lang="en-US"/>
        </a:p>
      </dgm:t>
    </dgm:pt>
    <dgm:pt modelId="{053BB944-5609-4F49-A352-F9D119BCAC43}">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vi-VN" sz="2400" b="1" i="1" dirty="0" smtClean="0">
              <a:solidFill>
                <a:schemeClr val="tx1"/>
              </a:solidFill>
              <a:latin typeface="Times New Roman" pitchFamily="18" charset="0"/>
              <a:cs typeface="Times New Roman" pitchFamily="18" charset="0"/>
            </a:rPr>
            <a:t>Trên lĩnh vực tư tưởng - văn hoá</a:t>
          </a:r>
          <a:endParaRPr lang="en-US" sz="2400" dirty="0">
            <a:solidFill>
              <a:schemeClr val="tx1"/>
            </a:solidFill>
            <a:latin typeface="Times New Roman" pitchFamily="18" charset="0"/>
            <a:cs typeface="Times New Roman" pitchFamily="18" charset="0"/>
          </a:endParaRPr>
        </a:p>
      </dgm:t>
    </dgm:pt>
    <dgm:pt modelId="{D1A90EB3-12F9-4D33-8632-EE81DC2FF16C}" type="parTrans" cxnId="{E60A8C75-296B-4C20-8686-CD49B276A8BB}">
      <dgm:prSet/>
      <dgm:spPr/>
      <dgm:t>
        <a:bodyPr/>
        <a:lstStyle/>
        <a:p>
          <a:endParaRPr lang="en-US"/>
        </a:p>
      </dgm:t>
    </dgm:pt>
    <dgm:pt modelId="{CE49B5EA-ECBD-4003-A5C7-14A368D704D1}" type="sibTrans" cxnId="{E60A8C75-296B-4C20-8686-CD49B276A8BB}">
      <dgm:prSet/>
      <dgm:spPr/>
      <dgm:t>
        <a:bodyPr/>
        <a:lstStyle/>
        <a:p>
          <a:endParaRPr lang="en-US"/>
        </a:p>
      </dgm:t>
    </dgm:pt>
    <dgm:pt modelId="{38BFC058-FC09-45AC-86D7-EAE52AE6FB91}" type="pres">
      <dgm:prSet presAssocID="{27007594-61A0-4CB8-98A1-0BC698586950}" presName="linearFlow" presStyleCnt="0">
        <dgm:presLayoutVars>
          <dgm:dir/>
          <dgm:animLvl val="lvl"/>
          <dgm:resizeHandles/>
        </dgm:presLayoutVars>
      </dgm:prSet>
      <dgm:spPr/>
    </dgm:pt>
    <dgm:pt modelId="{BE885B1F-7264-4A47-9E6A-83A1DA08FB30}" type="pres">
      <dgm:prSet presAssocID="{16E913FF-8A03-4444-BDBA-EB8B99EA9F08}" presName="compositeNode" presStyleCnt="0">
        <dgm:presLayoutVars>
          <dgm:bulletEnabled val="1"/>
        </dgm:presLayoutVars>
      </dgm:prSet>
      <dgm:spPr/>
    </dgm:pt>
    <dgm:pt modelId="{1E6A8249-AC47-461F-8F86-55CFF272F9BB}" type="pres">
      <dgm:prSet presAssocID="{16E913FF-8A03-4444-BDBA-EB8B99EA9F08}" presName="image" presStyleLbl="fgImgPlace1" presStyleIdx="0" presStyleCnt="3"/>
      <dgm:spPr/>
    </dgm:pt>
    <dgm:pt modelId="{47BEB89F-9898-45C1-8813-2B3A78566877}" type="pres">
      <dgm:prSet presAssocID="{16E913FF-8A03-4444-BDBA-EB8B99EA9F08}" presName="childNode" presStyleLbl="node1" presStyleIdx="0" presStyleCnt="3">
        <dgm:presLayoutVars>
          <dgm:bulletEnabled val="1"/>
        </dgm:presLayoutVars>
      </dgm:prSet>
      <dgm:spPr/>
      <dgm:t>
        <a:bodyPr/>
        <a:lstStyle/>
        <a:p>
          <a:endParaRPr lang="en-US"/>
        </a:p>
      </dgm:t>
    </dgm:pt>
    <dgm:pt modelId="{F4C0F6E6-3A7D-4756-93F2-F52A6D784EE8}" type="pres">
      <dgm:prSet presAssocID="{16E913FF-8A03-4444-BDBA-EB8B99EA9F08}" presName="parentNode" presStyleLbl="revTx" presStyleIdx="0" presStyleCnt="3">
        <dgm:presLayoutVars>
          <dgm:chMax val="0"/>
          <dgm:bulletEnabled val="1"/>
        </dgm:presLayoutVars>
      </dgm:prSet>
      <dgm:spPr/>
    </dgm:pt>
    <dgm:pt modelId="{4FBC78AC-BAB4-4B7D-9D6E-30E76FCC0736}" type="pres">
      <dgm:prSet presAssocID="{75662233-EC9C-44E1-90F0-87445E1A5F6C}" presName="sibTrans" presStyleCnt="0"/>
      <dgm:spPr/>
    </dgm:pt>
    <dgm:pt modelId="{1E03DF94-FA9B-4CC4-91BB-61F16981D181}" type="pres">
      <dgm:prSet presAssocID="{8093D0F8-9A8A-4362-8916-472223C2161D}" presName="compositeNode" presStyleCnt="0">
        <dgm:presLayoutVars>
          <dgm:bulletEnabled val="1"/>
        </dgm:presLayoutVars>
      </dgm:prSet>
      <dgm:spPr/>
    </dgm:pt>
    <dgm:pt modelId="{426DC9DF-1FBD-41EC-8604-A4638344E603}" type="pres">
      <dgm:prSet presAssocID="{8093D0F8-9A8A-4362-8916-472223C2161D}" presName="image" presStyleLbl="fgImgPlace1" presStyleIdx="1" presStyleCnt="3"/>
      <dgm:spPr/>
    </dgm:pt>
    <dgm:pt modelId="{2082ED1A-02FA-4511-982E-093B3DC2CF44}" type="pres">
      <dgm:prSet presAssocID="{8093D0F8-9A8A-4362-8916-472223C2161D}" presName="childNode" presStyleLbl="node1" presStyleIdx="1" presStyleCnt="3">
        <dgm:presLayoutVars>
          <dgm:bulletEnabled val="1"/>
        </dgm:presLayoutVars>
      </dgm:prSet>
      <dgm:spPr/>
      <dgm:t>
        <a:bodyPr/>
        <a:lstStyle/>
        <a:p>
          <a:endParaRPr lang="en-US"/>
        </a:p>
      </dgm:t>
    </dgm:pt>
    <dgm:pt modelId="{5B49A9EA-0D14-4F01-8F12-1613E3534417}" type="pres">
      <dgm:prSet presAssocID="{8093D0F8-9A8A-4362-8916-472223C2161D}" presName="parentNode" presStyleLbl="revTx" presStyleIdx="1" presStyleCnt="3">
        <dgm:presLayoutVars>
          <dgm:chMax val="0"/>
          <dgm:bulletEnabled val="1"/>
        </dgm:presLayoutVars>
      </dgm:prSet>
      <dgm:spPr/>
    </dgm:pt>
    <dgm:pt modelId="{A0904090-19EB-4E8C-8CC5-C11BBFC88592}" type="pres">
      <dgm:prSet presAssocID="{2EDCC21C-4014-4526-BA2B-819EBD0DD4AF}" presName="sibTrans" presStyleCnt="0"/>
      <dgm:spPr/>
    </dgm:pt>
    <dgm:pt modelId="{E6C69649-36BD-419A-A0ED-677DD3E8DF89}" type="pres">
      <dgm:prSet presAssocID="{D9FE2C54-0C91-4FD1-8734-D07A21526744}" presName="compositeNode" presStyleCnt="0">
        <dgm:presLayoutVars>
          <dgm:bulletEnabled val="1"/>
        </dgm:presLayoutVars>
      </dgm:prSet>
      <dgm:spPr/>
    </dgm:pt>
    <dgm:pt modelId="{B0D05A59-0D2D-42D5-A2C3-AECE81385953}" type="pres">
      <dgm:prSet presAssocID="{D9FE2C54-0C91-4FD1-8734-D07A21526744}" presName="image" presStyleLbl="fgImgPlace1" presStyleIdx="2" presStyleCnt="3"/>
      <dgm:spPr/>
    </dgm:pt>
    <dgm:pt modelId="{C6440AA1-013B-41C4-8439-BF9FCC52CF37}" type="pres">
      <dgm:prSet presAssocID="{D9FE2C54-0C91-4FD1-8734-D07A21526744}" presName="childNode" presStyleLbl="node1" presStyleIdx="2" presStyleCnt="3">
        <dgm:presLayoutVars>
          <dgm:bulletEnabled val="1"/>
        </dgm:presLayoutVars>
      </dgm:prSet>
      <dgm:spPr/>
      <dgm:t>
        <a:bodyPr/>
        <a:lstStyle/>
        <a:p>
          <a:endParaRPr lang="en-US"/>
        </a:p>
      </dgm:t>
    </dgm:pt>
    <dgm:pt modelId="{D1AED72D-9A05-4E38-BEC4-7202EF823B8E}" type="pres">
      <dgm:prSet presAssocID="{D9FE2C54-0C91-4FD1-8734-D07A21526744}" presName="parentNode" presStyleLbl="revTx" presStyleIdx="2" presStyleCnt="3">
        <dgm:presLayoutVars>
          <dgm:chMax val="0"/>
          <dgm:bulletEnabled val="1"/>
        </dgm:presLayoutVars>
      </dgm:prSet>
      <dgm:spPr/>
    </dgm:pt>
  </dgm:ptLst>
  <dgm:cxnLst>
    <dgm:cxn modelId="{A652A673-A758-4353-85B6-06AC471B8F90}" srcId="{27007594-61A0-4CB8-98A1-0BC698586950}" destId="{D9FE2C54-0C91-4FD1-8734-D07A21526744}" srcOrd="2" destOrd="0" parTransId="{D813AC06-ECA4-45FF-BACA-15CFD47207E6}" sibTransId="{1C53C898-878B-475D-B9BB-AAC8B0DB43B5}"/>
    <dgm:cxn modelId="{DDFADDE3-A4AB-4820-BCFB-A5D684CE9234}" type="presOf" srcId="{D90A24AE-F07D-476F-91D1-FA368C2087E4}" destId="{2082ED1A-02FA-4511-982E-093B3DC2CF44}" srcOrd="0" destOrd="0" presId="urn:microsoft.com/office/officeart/2005/8/layout/hList2"/>
    <dgm:cxn modelId="{48602EBB-5B7D-4402-9D25-EABFCD369C82}" srcId="{27007594-61A0-4CB8-98A1-0BC698586950}" destId="{16E913FF-8A03-4444-BDBA-EB8B99EA9F08}" srcOrd="0" destOrd="0" parTransId="{4854D795-7672-43C7-AD66-53BE8FD14504}" sibTransId="{75662233-EC9C-44E1-90F0-87445E1A5F6C}"/>
    <dgm:cxn modelId="{E60A8C75-296B-4C20-8686-CD49B276A8BB}" srcId="{D9FE2C54-0C91-4FD1-8734-D07A21526744}" destId="{053BB944-5609-4F49-A352-F9D119BCAC43}" srcOrd="0" destOrd="0" parTransId="{D1A90EB3-12F9-4D33-8632-EE81DC2FF16C}" sibTransId="{CE49B5EA-ECBD-4003-A5C7-14A368D704D1}"/>
    <dgm:cxn modelId="{60C871E1-C919-4F0F-A33E-94E1944D9A49}" type="presOf" srcId="{053BB944-5609-4F49-A352-F9D119BCAC43}" destId="{C6440AA1-013B-41C4-8439-BF9FCC52CF37}" srcOrd="0" destOrd="0" presId="urn:microsoft.com/office/officeart/2005/8/layout/hList2"/>
    <dgm:cxn modelId="{8C3176A4-13EF-4104-912E-58C832ADC558}" srcId="{8093D0F8-9A8A-4362-8916-472223C2161D}" destId="{D90A24AE-F07D-476F-91D1-FA368C2087E4}" srcOrd="0" destOrd="0" parTransId="{73550811-2A6B-47C6-9E5B-63FD1CA5EBD5}" sibTransId="{CFEEC364-00D0-45BD-AB14-78005B27B7D5}"/>
    <dgm:cxn modelId="{36F5772B-80E5-4847-A2B0-56BE0DD7C2A5}" srcId="{27007594-61A0-4CB8-98A1-0BC698586950}" destId="{8093D0F8-9A8A-4362-8916-472223C2161D}" srcOrd="1" destOrd="0" parTransId="{AC9100DE-5F26-452D-AD15-64867508C714}" sibTransId="{2EDCC21C-4014-4526-BA2B-819EBD0DD4AF}"/>
    <dgm:cxn modelId="{A9128179-B2DF-4E96-A132-A5501E607D79}" srcId="{16E913FF-8A03-4444-BDBA-EB8B99EA9F08}" destId="{BFFA0BD9-1426-4CC9-86B1-B46A5A27D12B}" srcOrd="0" destOrd="0" parTransId="{4EC19EB3-CB44-4F81-99A5-F36770BD92A7}" sibTransId="{9FCB722D-F0F7-49BE-832D-81DDC102EF37}"/>
    <dgm:cxn modelId="{2B830795-55E8-43C6-8457-7E0FD87CEEE6}" type="presOf" srcId="{BFFA0BD9-1426-4CC9-86B1-B46A5A27D12B}" destId="{47BEB89F-9898-45C1-8813-2B3A78566877}" srcOrd="0" destOrd="0" presId="urn:microsoft.com/office/officeart/2005/8/layout/hList2"/>
    <dgm:cxn modelId="{567B6E3D-E1AF-40FC-A61C-FCC612D9FF7C}" type="presOf" srcId="{8093D0F8-9A8A-4362-8916-472223C2161D}" destId="{5B49A9EA-0D14-4F01-8F12-1613E3534417}" srcOrd="0" destOrd="0" presId="urn:microsoft.com/office/officeart/2005/8/layout/hList2"/>
    <dgm:cxn modelId="{BB6943C7-3F0D-4AED-B849-9E5830289F63}" type="presOf" srcId="{16E913FF-8A03-4444-BDBA-EB8B99EA9F08}" destId="{F4C0F6E6-3A7D-4756-93F2-F52A6D784EE8}" srcOrd="0" destOrd="0" presId="urn:microsoft.com/office/officeart/2005/8/layout/hList2"/>
    <dgm:cxn modelId="{1EADFAEC-B15D-4AD8-8139-F3FE1B2B631F}" type="presOf" srcId="{27007594-61A0-4CB8-98A1-0BC698586950}" destId="{38BFC058-FC09-45AC-86D7-EAE52AE6FB91}" srcOrd="0" destOrd="0" presId="urn:microsoft.com/office/officeart/2005/8/layout/hList2"/>
    <dgm:cxn modelId="{42A7396D-CF55-4784-910E-D297BE92EE2E}" type="presOf" srcId="{D9FE2C54-0C91-4FD1-8734-D07A21526744}" destId="{D1AED72D-9A05-4E38-BEC4-7202EF823B8E}" srcOrd="0" destOrd="0" presId="urn:microsoft.com/office/officeart/2005/8/layout/hList2"/>
    <dgm:cxn modelId="{F6D7F4CF-4D2F-4319-8038-416029EE09F7}" type="presParOf" srcId="{38BFC058-FC09-45AC-86D7-EAE52AE6FB91}" destId="{BE885B1F-7264-4A47-9E6A-83A1DA08FB30}" srcOrd="0" destOrd="0" presId="urn:microsoft.com/office/officeart/2005/8/layout/hList2"/>
    <dgm:cxn modelId="{1D16A942-4558-4788-93BE-937B8DA2D442}" type="presParOf" srcId="{BE885B1F-7264-4A47-9E6A-83A1DA08FB30}" destId="{1E6A8249-AC47-461F-8F86-55CFF272F9BB}" srcOrd="0" destOrd="0" presId="urn:microsoft.com/office/officeart/2005/8/layout/hList2"/>
    <dgm:cxn modelId="{F20C4B2B-671A-4AF2-B6D3-ABF2BED6E425}" type="presParOf" srcId="{BE885B1F-7264-4A47-9E6A-83A1DA08FB30}" destId="{47BEB89F-9898-45C1-8813-2B3A78566877}" srcOrd="1" destOrd="0" presId="urn:microsoft.com/office/officeart/2005/8/layout/hList2"/>
    <dgm:cxn modelId="{700D6ADF-37C0-4180-9629-4771542BDF6D}" type="presParOf" srcId="{BE885B1F-7264-4A47-9E6A-83A1DA08FB30}" destId="{F4C0F6E6-3A7D-4756-93F2-F52A6D784EE8}" srcOrd="2" destOrd="0" presId="urn:microsoft.com/office/officeart/2005/8/layout/hList2"/>
    <dgm:cxn modelId="{3091530A-5C9C-45F8-AE45-E801413AC83D}" type="presParOf" srcId="{38BFC058-FC09-45AC-86D7-EAE52AE6FB91}" destId="{4FBC78AC-BAB4-4B7D-9D6E-30E76FCC0736}" srcOrd="1" destOrd="0" presId="urn:microsoft.com/office/officeart/2005/8/layout/hList2"/>
    <dgm:cxn modelId="{9E088AC1-42E5-4924-B7C5-622440993269}" type="presParOf" srcId="{38BFC058-FC09-45AC-86D7-EAE52AE6FB91}" destId="{1E03DF94-FA9B-4CC4-91BB-61F16981D181}" srcOrd="2" destOrd="0" presId="urn:microsoft.com/office/officeart/2005/8/layout/hList2"/>
    <dgm:cxn modelId="{8EE56BA1-8D32-4256-9207-A2C6290D12AC}" type="presParOf" srcId="{1E03DF94-FA9B-4CC4-91BB-61F16981D181}" destId="{426DC9DF-1FBD-41EC-8604-A4638344E603}" srcOrd="0" destOrd="0" presId="urn:microsoft.com/office/officeart/2005/8/layout/hList2"/>
    <dgm:cxn modelId="{B0EEDC5B-8FE5-49C1-B151-1A38C9F751C9}" type="presParOf" srcId="{1E03DF94-FA9B-4CC4-91BB-61F16981D181}" destId="{2082ED1A-02FA-4511-982E-093B3DC2CF44}" srcOrd="1" destOrd="0" presId="urn:microsoft.com/office/officeart/2005/8/layout/hList2"/>
    <dgm:cxn modelId="{B16B4BE6-14DF-403C-A5B2-071CF58C6D67}" type="presParOf" srcId="{1E03DF94-FA9B-4CC4-91BB-61F16981D181}" destId="{5B49A9EA-0D14-4F01-8F12-1613E3534417}" srcOrd="2" destOrd="0" presId="urn:microsoft.com/office/officeart/2005/8/layout/hList2"/>
    <dgm:cxn modelId="{8B540601-3E22-4D80-8FA5-DA897FA0F889}" type="presParOf" srcId="{38BFC058-FC09-45AC-86D7-EAE52AE6FB91}" destId="{A0904090-19EB-4E8C-8CC5-C11BBFC88592}" srcOrd="3" destOrd="0" presId="urn:microsoft.com/office/officeart/2005/8/layout/hList2"/>
    <dgm:cxn modelId="{32434E11-1387-4E33-984C-1A84354A3687}" type="presParOf" srcId="{38BFC058-FC09-45AC-86D7-EAE52AE6FB91}" destId="{E6C69649-36BD-419A-A0ED-677DD3E8DF89}" srcOrd="4" destOrd="0" presId="urn:microsoft.com/office/officeart/2005/8/layout/hList2"/>
    <dgm:cxn modelId="{98085205-5FB3-4CD1-899E-6EA355B6A23A}" type="presParOf" srcId="{E6C69649-36BD-419A-A0ED-677DD3E8DF89}" destId="{B0D05A59-0D2D-42D5-A2C3-AECE81385953}" srcOrd="0" destOrd="0" presId="urn:microsoft.com/office/officeart/2005/8/layout/hList2"/>
    <dgm:cxn modelId="{A6684568-51E3-4CAD-8BCE-144DCEE5E5E0}" type="presParOf" srcId="{E6C69649-36BD-419A-A0ED-677DD3E8DF89}" destId="{C6440AA1-013B-41C4-8439-BF9FCC52CF37}" srcOrd="1" destOrd="0" presId="urn:microsoft.com/office/officeart/2005/8/layout/hList2"/>
    <dgm:cxn modelId="{D2F7D4AB-F2E7-40A1-9E1F-9F7664E65E86}" type="presParOf" srcId="{E6C69649-36BD-419A-A0ED-677DD3E8DF89}" destId="{D1AED72D-9A05-4E38-BEC4-7202EF823B8E}"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20BF0-4FAD-4E66-8C58-93B62757C5B7}">
      <dsp:nvSpPr>
        <dsp:cNvPr id="0" name=""/>
        <dsp:cNvSpPr/>
      </dsp:nvSpPr>
      <dsp:spPr>
        <a:xfrm rot="5400000">
          <a:off x="-325912" y="328357"/>
          <a:ext cx="2172751" cy="1520925"/>
        </a:xfrm>
        <a:prstGeom prst="chevron">
          <a:avLst/>
        </a:prstGeom>
        <a:solidFill>
          <a:schemeClr val="tx2">
            <a:lumMod val="40000"/>
            <a:lumOff val="6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b="1" kern="12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4800" b="1" kern="12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dsp:txBody>
      <dsp:txXfrm rot="-5400000">
        <a:off x="2" y="762907"/>
        <a:ext cx="1520925" cy="651826"/>
      </dsp:txXfrm>
    </dsp:sp>
    <dsp:sp modelId="{4588D37B-525A-4F9D-881A-5BBA8EF7D6AD}">
      <dsp:nvSpPr>
        <dsp:cNvPr id="0" name=""/>
        <dsp:cNvSpPr/>
      </dsp:nvSpPr>
      <dsp:spPr>
        <a:xfrm rot="5400000">
          <a:off x="4092547" y="-2569642"/>
          <a:ext cx="1413030" cy="6556274"/>
        </a:xfrm>
        <a:prstGeom prst="round2SameRect">
          <a:avLst/>
        </a:prstGeom>
        <a:solidFill>
          <a:schemeClr val="bg1">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b="1" i="1" kern="1200" dirty="0" err="1" smtClean="0">
              <a:solidFill>
                <a:schemeClr val="tx1"/>
              </a:solidFill>
              <a:effectLst/>
              <a:latin typeface="Times New Roman" pitchFamily="18" charset="0"/>
              <a:ea typeface="+mn-ea"/>
              <a:cs typeface="Times New Roman" pitchFamily="18" charset="0"/>
            </a:rPr>
            <a:t>Quan</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điểm</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của</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chủ</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nghĩa</a:t>
          </a:r>
          <a:r>
            <a:rPr lang="en-US" sz="3000" b="1" i="1" kern="1200" dirty="0" smtClean="0">
              <a:solidFill>
                <a:schemeClr val="tx1"/>
              </a:solidFill>
              <a:effectLst/>
              <a:latin typeface="Times New Roman" pitchFamily="18" charset="0"/>
              <a:ea typeface="+mn-ea"/>
              <a:cs typeface="Times New Roman" pitchFamily="18" charset="0"/>
            </a:rPr>
            <a:t> Mac-</a:t>
          </a:r>
          <a:r>
            <a:rPr lang="en-US" sz="3000" b="1" i="1" kern="1200" dirty="0" err="1" smtClean="0">
              <a:solidFill>
                <a:schemeClr val="tx1"/>
              </a:solidFill>
              <a:effectLst/>
              <a:latin typeface="Times New Roman" pitchFamily="18" charset="0"/>
              <a:ea typeface="+mn-ea"/>
              <a:cs typeface="Times New Roman" pitchFamily="18" charset="0"/>
            </a:rPr>
            <a:t>Lênin</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về</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thời</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kỳ</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quá</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độ</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lên</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chủ</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nghĩa</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xã</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hội</a:t>
          </a:r>
          <a:endParaRPr lang="en-US" sz="3000" i="1" kern="1200" dirty="0">
            <a:effectLst/>
          </a:endParaRPr>
        </a:p>
      </dsp:txBody>
      <dsp:txXfrm rot="-5400000">
        <a:off x="1520925" y="70958"/>
        <a:ext cx="6487296" cy="1275074"/>
      </dsp:txXfrm>
    </dsp:sp>
    <dsp:sp modelId="{4F5AD3C3-14F1-461E-A9E5-20A2C723FA11}">
      <dsp:nvSpPr>
        <dsp:cNvPr id="0" name=""/>
        <dsp:cNvSpPr/>
      </dsp:nvSpPr>
      <dsp:spPr>
        <a:xfrm rot="5400000">
          <a:off x="-325912" y="2214716"/>
          <a:ext cx="2172751" cy="1520925"/>
        </a:xfrm>
        <a:prstGeom prst="chevron">
          <a:avLst/>
        </a:prstGeom>
        <a:solidFill>
          <a:schemeClr val="tx2">
            <a:lumMod val="40000"/>
            <a:lumOff val="6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b="1" i="0" kern="12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4800" b="1" i="0" kern="12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dsp:txBody>
      <dsp:txXfrm rot="-5400000">
        <a:off x="2" y="2649266"/>
        <a:ext cx="1520925" cy="651826"/>
      </dsp:txXfrm>
    </dsp:sp>
    <dsp:sp modelId="{311351E2-A66C-4B2F-9634-4EAADCD96D05}">
      <dsp:nvSpPr>
        <dsp:cNvPr id="0" name=""/>
        <dsp:cNvSpPr/>
      </dsp:nvSpPr>
      <dsp:spPr>
        <a:xfrm rot="5400000">
          <a:off x="4092918" y="-683189"/>
          <a:ext cx="1412288" cy="6556274"/>
        </a:xfrm>
        <a:prstGeom prst="round2SameRect">
          <a:avLst/>
        </a:prstGeom>
        <a:solidFill>
          <a:schemeClr val="bg1">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b="1" i="1" kern="1200" dirty="0" err="1" smtClean="0">
              <a:solidFill>
                <a:schemeClr val="tx1"/>
              </a:solidFill>
              <a:effectLst/>
              <a:latin typeface="Times New Roman" pitchFamily="18" charset="0"/>
              <a:ea typeface="+mn-ea"/>
              <a:cs typeface="Times New Roman" pitchFamily="18" charset="0"/>
            </a:rPr>
            <a:t>Liên</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hệ</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với</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tất</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yếu</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và</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những</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điểm</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cơ</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bản</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của</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thời</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kỳ</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quá</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độ</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lên</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chủ</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nghĩa</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xã</a:t>
          </a:r>
          <a:r>
            <a:rPr lang="en-US" sz="3000" b="1" i="1" kern="1200" dirty="0" smtClean="0">
              <a:solidFill>
                <a:schemeClr val="tx1"/>
              </a:solidFill>
              <a:effectLst/>
              <a:latin typeface="Times New Roman" pitchFamily="18" charset="0"/>
              <a:ea typeface="+mn-ea"/>
              <a:cs typeface="Times New Roman" pitchFamily="18" charset="0"/>
            </a:rPr>
            <a:t> </a:t>
          </a:r>
          <a:r>
            <a:rPr lang="en-US" sz="3000" b="1" i="1" kern="1200" dirty="0" err="1" smtClean="0">
              <a:solidFill>
                <a:schemeClr val="tx1"/>
              </a:solidFill>
              <a:effectLst/>
              <a:latin typeface="Times New Roman" pitchFamily="18" charset="0"/>
              <a:ea typeface="+mn-ea"/>
              <a:cs typeface="Times New Roman" pitchFamily="18" charset="0"/>
            </a:rPr>
            <a:t>hội</a:t>
          </a:r>
          <a:r>
            <a:rPr lang="en-US" sz="3000" b="1" i="1" kern="1200" dirty="0" smtClean="0">
              <a:solidFill>
                <a:schemeClr val="tx1"/>
              </a:solidFill>
              <a:effectLst/>
              <a:latin typeface="Times New Roman" pitchFamily="18" charset="0"/>
              <a:ea typeface="+mn-ea"/>
              <a:cs typeface="Times New Roman" pitchFamily="18" charset="0"/>
            </a:rPr>
            <a:t> ở </a:t>
          </a:r>
          <a:r>
            <a:rPr lang="en-US" sz="3000" b="1" i="1" kern="1200" dirty="0" err="1" smtClean="0">
              <a:solidFill>
                <a:schemeClr val="tx1"/>
              </a:solidFill>
              <a:effectLst/>
              <a:latin typeface="Times New Roman" pitchFamily="18" charset="0"/>
              <a:ea typeface="+mn-ea"/>
              <a:cs typeface="Times New Roman" pitchFamily="18" charset="0"/>
            </a:rPr>
            <a:t>Việt</a:t>
          </a:r>
          <a:r>
            <a:rPr lang="en-US" sz="3000" b="1" i="1" kern="1200" dirty="0" smtClean="0">
              <a:solidFill>
                <a:schemeClr val="tx1"/>
              </a:solidFill>
              <a:effectLst/>
              <a:latin typeface="Times New Roman" pitchFamily="18" charset="0"/>
              <a:ea typeface="+mn-ea"/>
              <a:cs typeface="Times New Roman" pitchFamily="18" charset="0"/>
            </a:rPr>
            <a:t> Nam .</a:t>
          </a:r>
          <a:endParaRPr lang="en-US" sz="3000" kern="1200" dirty="0"/>
        </a:p>
      </dsp:txBody>
      <dsp:txXfrm rot="-5400000">
        <a:off x="1520925" y="1957746"/>
        <a:ext cx="6487332" cy="1274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7E7F7-8D2D-4D1D-A97A-F6F08DF0FE7E}">
      <dsp:nvSpPr>
        <dsp:cNvPr id="0" name=""/>
        <dsp:cNvSpPr/>
      </dsp:nvSpPr>
      <dsp:spPr>
        <a:xfrm>
          <a:off x="-5338921"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B3415D-D42A-488E-96AB-766E7EF7E3FA}">
      <dsp:nvSpPr>
        <dsp:cNvPr id="0" name=""/>
        <dsp:cNvSpPr/>
      </dsp:nvSpPr>
      <dsp:spPr>
        <a:xfrm>
          <a:off x="667300" y="758388"/>
          <a:ext cx="6378707" cy="1372037"/>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54019" tIns="60960" rIns="60960" bIns="60960" numCol="1" spcCol="1270" anchor="ctr" anchorCtr="0">
          <a:noAutofit/>
        </a:bodyPr>
        <a:lstStyle/>
        <a:p>
          <a:pPr lvl="0" algn="l" defTabSz="1066800">
            <a:lnSpc>
              <a:spcPct val="90000"/>
            </a:lnSpc>
            <a:spcBef>
              <a:spcPct val="0"/>
            </a:spcBef>
            <a:spcAft>
              <a:spcPct val="35000"/>
            </a:spcAft>
          </a:pPr>
          <a:r>
            <a:rPr lang="en-SG" sz="2400" kern="1200" dirty="0" err="1" smtClean="0">
              <a:solidFill>
                <a:schemeClr val="tx1"/>
              </a:solidFill>
              <a:latin typeface="Times New Roman" panose="02020603050405020304" pitchFamily="18" charset="0"/>
              <a:cs typeface="Times New Roman" panose="02020603050405020304" pitchFamily="18" charset="0"/>
            </a:rPr>
            <a:t>Có</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sự</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tồn</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tại</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đan</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xen</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giữa</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tàn</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dư</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của</a:t>
          </a:r>
          <a:r>
            <a:rPr lang="en-SG" sz="2400" kern="1200" dirty="0" smtClean="0">
              <a:solidFill>
                <a:schemeClr val="tx1"/>
              </a:solidFill>
              <a:latin typeface="Times New Roman" panose="02020603050405020304" pitchFamily="18" charset="0"/>
              <a:cs typeface="Times New Roman" panose="02020603050405020304" pitchFamily="18" charset="0"/>
            </a:rPr>
            <a:t> XH </a:t>
          </a:r>
          <a:r>
            <a:rPr lang="en-SG" sz="2400" kern="1200" dirty="0" err="1" smtClean="0">
              <a:solidFill>
                <a:schemeClr val="tx1"/>
              </a:solidFill>
              <a:latin typeface="Times New Roman" panose="02020603050405020304" pitchFamily="18" charset="0"/>
              <a:cs typeface="Times New Roman" panose="02020603050405020304" pitchFamily="18" charset="0"/>
            </a:rPr>
            <a:t>cũ</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với</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những</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yếu</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tố</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mang</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tính</a:t>
          </a:r>
          <a:r>
            <a:rPr lang="en-SG" sz="2400" kern="1200" dirty="0" smtClean="0">
              <a:solidFill>
                <a:schemeClr val="tx1"/>
              </a:solidFill>
              <a:latin typeface="Times New Roman" panose="02020603050405020304" pitchFamily="18" charset="0"/>
              <a:cs typeface="Times New Roman" panose="02020603050405020304" pitchFamily="18" charset="0"/>
            </a:rPr>
            <a:t> XHCN </a:t>
          </a:r>
          <a:r>
            <a:rPr lang="en-SG" sz="2400" kern="1200" dirty="0" err="1" smtClean="0">
              <a:solidFill>
                <a:schemeClr val="tx1"/>
              </a:solidFill>
              <a:latin typeface="Times New Roman" panose="02020603050405020304" pitchFamily="18" charset="0"/>
              <a:cs typeface="Times New Roman" panose="02020603050405020304" pitchFamily="18" charset="0"/>
            </a:rPr>
            <a:t>đang</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phát</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sinh</a:t>
          </a:r>
          <a:r>
            <a:rPr lang="en-SG" sz="2400" kern="1200" dirty="0" smtClean="0">
              <a:solidFill>
                <a:schemeClr val="tx1"/>
              </a:solidFill>
              <a:latin typeface="Times New Roman" panose="02020603050405020304" pitchFamily="18" charset="0"/>
              <a:cs typeface="Times New Roman" panose="02020603050405020304" pitchFamily="18" charset="0"/>
            </a:rPr>
            <a:t>.</a:t>
          </a:r>
          <a:endParaRPr lang="en-US" sz="2400" kern="1200" dirty="0"/>
        </a:p>
      </dsp:txBody>
      <dsp:txXfrm>
        <a:off x="667300" y="758388"/>
        <a:ext cx="6378707" cy="1372037"/>
      </dsp:txXfrm>
    </dsp:sp>
    <dsp:sp modelId="{087A3689-AAAF-4619-9F39-E51C37574BF7}">
      <dsp:nvSpPr>
        <dsp:cNvPr id="0" name=""/>
        <dsp:cNvSpPr/>
      </dsp:nvSpPr>
      <dsp:spPr>
        <a:xfrm>
          <a:off x="-10851" y="688010"/>
          <a:ext cx="1483560" cy="1483560"/>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230BCF15-A6D6-4863-83A1-2201C7BE319F}">
      <dsp:nvSpPr>
        <dsp:cNvPr id="0" name=""/>
        <dsp:cNvSpPr/>
      </dsp:nvSpPr>
      <dsp:spPr>
        <a:xfrm>
          <a:off x="563664" y="2601816"/>
          <a:ext cx="6542154" cy="1436785"/>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54019" tIns="60960" rIns="60960" bIns="60960" numCol="1" spcCol="1270" anchor="ctr" anchorCtr="0">
          <a:noAutofit/>
        </a:bodyPr>
        <a:lstStyle/>
        <a:p>
          <a:pPr lvl="0" algn="l" defTabSz="1066800">
            <a:lnSpc>
              <a:spcPct val="90000"/>
            </a:lnSpc>
            <a:spcBef>
              <a:spcPct val="0"/>
            </a:spcBef>
            <a:spcAft>
              <a:spcPct val="35000"/>
            </a:spcAft>
          </a:pPr>
          <a:r>
            <a:rPr lang="en-SG" sz="2400" kern="1200" dirty="0" err="1" smtClean="0">
              <a:solidFill>
                <a:schemeClr val="tx1"/>
              </a:solidFill>
              <a:latin typeface="Times New Roman" panose="02020603050405020304" pitchFamily="18" charset="0"/>
              <a:cs typeface="Times New Roman" panose="02020603050405020304" pitchFamily="18" charset="0"/>
            </a:rPr>
            <a:t>Là</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thời</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kỳ</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cải</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biến</a:t>
          </a:r>
          <a:r>
            <a:rPr lang="en-SG" sz="2400" kern="1200" dirty="0" smtClean="0">
              <a:solidFill>
                <a:schemeClr val="tx1"/>
              </a:solidFill>
              <a:latin typeface="Times New Roman" panose="02020603050405020304" pitchFamily="18" charset="0"/>
              <a:cs typeface="Times New Roman" panose="02020603050405020304" pitchFamily="18" charset="0"/>
            </a:rPr>
            <a:t> CM </a:t>
          </a:r>
          <a:r>
            <a:rPr lang="en-SG" sz="2400" kern="1200" dirty="0" err="1" smtClean="0">
              <a:solidFill>
                <a:schemeClr val="tx1"/>
              </a:solidFill>
              <a:latin typeface="Times New Roman" panose="02020603050405020304" pitchFamily="18" charset="0"/>
              <a:cs typeface="Times New Roman" panose="02020603050405020304" pitchFamily="18" charset="0"/>
            </a:rPr>
            <a:t>sâu</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sắc</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triệt</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để</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trên</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tất</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cả</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các</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lĩnh</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vực</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nhằm</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xây</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dựng</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từng</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bước</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cơ</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sở</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vật</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chất</a:t>
          </a:r>
          <a:r>
            <a:rPr lang="en-SG" sz="2400" kern="1200" dirty="0" smtClean="0">
              <a:solidFill>
                <a:schemeClr val="tx1"/>
              </a:solidFill>
              <a:latin typeface="Times New Roman" panose="02020603050405020304" pitchFamily="18" charset="0"/>
              <a:cs typeface="Times New Roman" panose="02020603050405020304" pitchFamily="18" charset="0"/>
            </a:rPr>
            <a:t> - </a:t>
          </a:r>
          <a:r>
            <a:rPr lang="en-SG" sz="2400" kern="1200" dirty="0" err="1" smtClean="0">
              <a:solidFill>
                <a:schemeClr val="tx1"/>
              </a:solidFill>
              <a:latin typeface="Times New Roman" panose="02020603050405020304" pitchFamily="18" charset="0"/>
              <a:cs typeface="Times New Roman" panose="02020603050405020304" pitchFamily="18" charset="0"/>
            </a:rPr>
            <a:t>kỹ</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thuật</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và</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đời</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sống</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tinh</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thần</a:t>
          </a:r>
          <a:r>
            <a:rPr lang="en-SG" sz="2400" kern="1200" dirty="0" smtClean="0">
              <a:solidFill>
                <a:schemeClr val="tx1"/>
              </a:solidFill>
              <a:latin typeface="Times New Roman" panose="02020603050405020304" pitchFamily="18" charset="0"/>
              <a:cs typeface="Times New Roman" panose="02020603050405020304" pitchFamily="18" charset="0"/>
            </a:rPr>
            <a:t> </a:t>
          </a:r>
          <a:r>
            <a:rPr lang="en-SG" sz="2400" kern="1200" dirty="0" err="1" smtClean="0">
              <a:solidFill>
                <a:schemeClr val="tx1"/>
              </a:solidFill>
              <a:latin typeface="Times New Roman" panose="02020603050405020304" pitchFamily="18" charset="0"/>
              <a:cs typeface="Times New Roman" panose="02020603050405020304" pitchFamily="18" charset="0"/>
            </a:rPr>
            <a:t>của</a:t>
          </a:r>
          <a:r>
            <a:rPr lang="en-SG" sz="2400" kern="1200" dirty="0" smtClean="0">
              <a:solidFill>
                <a:schemeClr val="tx1"/>
              </a:solidFill>
              <a:latin typeface="Times New Roman" panose="02020603050405020304" pitchFamily="18" charset="0"/>
              <a:cs typeface="Times New Roman" panose="02020603050405020304" pitchFamily="18" charset="0"/>
            </a:rPr>
            <a:t> CNXH.</a:t>
          </a:r>
          <a:endParaRPr lang="en-US" sz="2400" kern="1200" dirty="0"/>
        </a:p>
      </dsp:txBody>
      <dsp:txXfrm>
        <a:off x="563664" y="2601816"/>
        <a:ext cx="6542154" cy="1436785"/>
      </dsp:txXfrm>
    </dsp:sp>
    <dsp:sp modelId="{CE46FDC6-28E0-49A6-9F8F-ED732EB288FD}">
      <dsp:nvSpPr>
        <dsp:cNvPr id="0" name=""/>
        <dsp:cNvSpPr/>
      </dsp:nvSpPr>
      <dsp:spPr>
        <a:xfrm>
          <a:off x="-12278" y="2577001"/>
          <a:ext cx="1486415" cy="1486415"/>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000C-643C-4C51-ABFA-69884BB19748}">
      <dsp:nvSpPr>
        <dsp:cNvPr id="0" name=""/>
        <dsp:cNvSpPr/>
      </dsp:nvSpPr>
      <dsp:spPr>
        <a:xfrm rot="10800000">
          <a:off x="1485579" y="89552"/>
          <a:ext cx="7183928" cy="1670537"/>
        </a:xfrm>
        <a:prstGeom prst="homePlate">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0919" tIns="95250" rIns="177800" bIns="95250" numCol="1" spcCol="1270" anchor="ctr" anchorCtr="0">
          <a:noAutofit/>
        </a:bodyPr>
        <a:lstStyle/>
        <a:p>
          <a:pPr lvl="0" algn="ctr" defTabSz="1111250">
            <a:lnSpc>
              <a:spcPct val="130000"/>
            </a:lnSpc>
            <a:spcBef>
              <a:spcPct val="0"/>
            </a:spcBef>
            <a:spcAft>
              <a:spcPts val="0"/>
            </a:spcAft>
          </a:pPr>
          <a:r>
            <a:rPr lang="en-SG" sz="2500" kern="1200" dirty="0" err="1" smtClean="0">
              <a:solidFill>
                <a:schemeClr val="tx1"/>
              </a:solidFill>
              <a:latin typeface="Times New Roman" panose="02020603050405020304" pitchFamily="18" charset="0"/>
              <a:cs typeface="Times New Roman" panose="02020603050405020304" pitchFamily="18" charset="0"/>
            </a:rPr>
            <a:t>Quá</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độ</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lên</a:t>
          </a:r>
          <a:r>
            <a:rPr lang="en-SG" sz="2500" kern="1200" dirty="0" smtClean="0">
              <a:solidFill>
                <a:schemeClr val="tx1"/>
              </a:solidFill>
              <a:latin typeface="Times New Roman" panose="02020603050405020304" pitchFamily="18" charset="0"/>
              <a:cs typeface="Times New Roman" panose="02020603050405020304" pitchFamily="18" charset="0"/>
            </a:rPr>
            <a:t> CNXH ở </a:t>
          </a:r>
          <a:r>
            <a:rPr lang="en-SG" sz="2500" kern="1200" dirty="0" err="1" smtClean="0">
              <a:solidFill>
                <a:schemeClr val="tx1"/>
              </a:solidFill>
              <a:latin typeface="Times New Roman" panose="02020603050405020304" pitchFamily="18" charset="0"/>
              <a:cs typeface="Times New Roman" panose="02020603050405020304" pitchFamily="18" charset="0"/>
            </a:rPr>
            <a:t>Việt</a:t>
          </a:r>
          <a:r>
            <a:rPr lang="en-SG" sz="2500" kern="1200" dirty="0" smtClean="0">
              <a:solidFill>
                <a:schemeClr val="tx1"/>
              </a:solidFill>
              <a:latin typeface="Times New Roman" panose="02020603050405020304" pitchFamily="18" charset="0"/>
              <a:cs typeface="Times New Roman" panose="02020603050405020304" pitchFamily="18" charset="0"/>
            </a:rPr>
            <a:t> Nam </a:t>
          </a:r>
          <a:r>
            <a:rPr lang="en-SG" sz="2500" kern="1200" dirty="0" err="1" smtClean="0">
              <a:solidFill>
                <a:schemeClr val="tx1"/>
              </a:solidFill>
              <a:latin typeface="Times New Roman" panose="02020603050405020304" pitchFamily="18" charset="0"/>
              <a:cs typeface="Times New Roman" panose="02020603050405020304" pitchFamily="18" charset="0"/>
            </a:rPr>
            <a:t>phù</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hợp</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với</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quy</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luật</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phát</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triển</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của</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lịch</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sử</a:t>
          </a:r>
          <a:r>
            <a:rPr lang="en-SG" sz="2500" kern="1200" dirty="0" smtClean="0">
              <a:solidFill>
                <a:schemeClr val="tx1"/>
              </a:solidFill>
              <a:latin typeface="Times New Roman" panose="02020603050405020304" pitchFamily="18" charset="0"/>
              <a:cs typeface="Times New Roman" panose="02020603050405020304" pitchFamily="18" charset="0"/>
            </a:rPr>
            <a:t> XH </a:t>
          </a:r>
          <a:r>
            <a:rPr lang="en-SG" sz="2500" kern="1200" dirty="0" err="1" smtClean="0">
              <a:solidFill>
                <a:schemeClr val="tx1"/>
              </a:solidFill>
              <a:latin typeface="Times New Roman" panose="02020603050405020304" pitchFamily="18" charset="0"/>
              <a:cs typeface="Times New Roman" panose="02020603050405020304" pitchFamily="18" charset="0"/>
            </a:rPr>
            <a:t>loài</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người</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học</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thuyết</a:t>
          </a:r>
          <a:r>
            <a:rPr lang="en-SG" sz="2500" kern="1200" dirty="0" smtClean="0">
              <a:solidFill>
                <a:schemeClr val="tx1"/>
              </a:solidFill>
              <a:latin typeface="Times New Roman" panose="02020603050405020304" pitchFamily="18" charset="0"/>
              <a:cs typeface="Times New Roman" panose="02020603050405020304" pitchFamily="18" charset="0"/>
            </a:rPr>
            <a:t> HTKT - XH </a:t>
          </a:r>
          <a:r>
            <a:rPr lang="en-SG" sz="2500" kern="1200" dirty="0" err="1" smtClean="0">
              <a:solidFill>
                <a:schemeClr val="tx1"/>
              </a:solidFill>
              <a:latin typeface="Times New Roman" panose="02020603050405020304" pitchFamily="18" charset="0"/>
              <a:cs typeface="Times New Roman" panose="02020603050405020304" pitchFamily="18" charset="0"/>
            </a:rPr>
            <a:t>của</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chủ</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nghĩa</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Mác</a:t>
          </a:r>
          <a:r>
            <a:rPr lang="en-SG" sz="2500" kern="1200" dirty="0" smtClean="0">
              <a:solidFill>
                <a:schemeClr val="tx1"/>
              </a:solidFill>
              <a:latin typeface="Times New Roman" panose="02020603050405020304" pitchFamily="18" charset="0"/>
              <a:cs typeface="Times New Roman" panose="02020603050405020304" pitchFamily="18" charset="0"/>
            </a:rPr>
            <a:t>)</a:t>
          </a:r>
          <a:endParaRPr lang="en-SG" sz="2500" kern="1200" dirty="0">
            <a:solidFill>
              <a:schemeClr val="tx1"/>
            </a:solidFill>
            <a:latin typeface="Times New Roman" panose="02020603050405020304" pitchFamily="18" charset="0"/>
            <a:cs typeface="Times New Roman" panose="02020603050405020304" pitchFamily="18" charset="0"/>
          </a:endParaRPr>
        </a:p>
      </dsp:txBody>
      <dsp:txXfrm rot="10800000">
        <a:off x="1903213" y="89552"/>
        <a:ext cx="6766294" cy="1670537"/>
      </dsp:txXfrm>
    </dsp:sp>
    <dsp:sp modelId="{D3F8EBEC-DA7B-4D6D-A5D1-98B0D634A996}">
      <dsp:nvSpPr>
        <dsp:cNvPr id="0" name=""/>
        <dsp:cNvSpPr/>
      </dsp:nvSpPr>
      <dsp:spPr>
        <a:xfrm>
          <a:off x="835370" y="345095"/>
          <a:ext cx="1203973" cy="1203973"/>
        </a:xfrm>
        <a:prstGeom prst="ellipse">
          <a:avLst/>
        </a:prstGeom>
        <a:solidFill>
          <a:srgbClr val="99FF99"/>
        </a:solidFill>
        <a:ln w="25400" cap="flat" cmpd="sng" algn="ctr">
          <a:solidFill>
            <a:schemeClr val="lt1">
              <a:hueOff val="0"/>
              <a:satOff val="0"/>
              <a:lumOff val="0"/>
              <a:alphaOff val="0"/>
            </a:schemeClr>
          </a:solidFill>
          <a:prstDash val="solid"/>
        </a:ln>
        <a:effectLst/>
        <a:scene3d>
          <a:camera prst="orthographicFront"/>
          <a:lightRig rig="threePt" dir="t"/>
        </a:scene3d>
        <a:sp3d>
          <a:bevelT w="114300" prst="artDeco"/>
        </a:sp3d>
      </dsp:spPr>
      <dsp:style>
        <a:lnRef idx="2">
          <a:scrgbClr r="0" g="0" b="0"/>
        </a:lnRef>
        <a:fillRef idx="1">
          <a:scrgbClr r="0" g="0" b="0"/>
        </a:fillRef>
        <a:effectRef idx="0">
          <a:scrgbClr r="0" g="0" b="0"/>
        </a:effectRef>
        <a:fontRef idx="minor"/>
      </dsp:style>
    </dsp:sp>
    <dsp:sp modelId="{096591F8-805E-4E43-B7A5-63ED5A0E0093}">
      <dsp:nvSpPr>
        <dsp:cNvPr id="0" name=""/>
        <dsp:cNvSpPr/>
      </dsp:nvSpPr>
      <dsp:spPr>
        <a:xfrm rot="10800000">
          <a:off x="1528733" y="2122868"/>
          <a:ext cx="7136826" cy="1203973"/>
        </a:xfrm>
        <a:prstGeom prst="homePlate">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0919" tIns="95250" rIns="177800" bIns="95250" numCol="1" spcCol="1270" anchor="ctr" anchorCtr="0">
          <a:noAutofit/>
        </a:bodyPr>
        <a:lstStyle/>
        <a:p>
          <a:pPr lvl="0" algn="ctr" defTabSz="1111250">
            <a:lnSpc>
              <a:spcPct val="90000"/>
            </a:lnSpc>
            <a:spcBef>
              <a:spcPct val="0"/>
            </a:spcBef>
            <a:spcAft>
              <a:spcPct val="35000"/>
            </a:spcAft>
          </a:pPr>
          <a:r>
            <a:rPr lang="en-SG" sz="2500" kern="1200" dirty="0" err="1" smtClean="0">
              <a:solidFill>
                <a:schemeClr val="tx1"/>
              </a:solidFill>
              <a:latin typeface="Times New Roman" panose="02020603050405020304" pitchFamily="18" charset="0"/>
              <a:cs typeface="Times New Roman" panose="02020603050405020304" pitchFamily="18" charset="0"/>
            </a:rPr>
            <a:t>Phù</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hợp</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với</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mục</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tiêu</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cương</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lĩnh</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của</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cách</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mạng</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Việt</a:t>
          </a:r>
          <a:r>
            <a:rPr lang="en-SG" sz="2500" kern="1200" dirty="0" smtClean="0">
              <a:solidFill>
                <a:schemeClr val="tx1"/>
              </a:solidFill>
              <a:latin typeface="Times New Roman" panose="02020603050405020304" pitchFamily="18" charset="0"/>
              <a:cs typeface="Times New Roman" panose="02020603050405020304" pitchFamily="18" charset="0"/>
            </a:rPr>
            <a:t> Nam</a:t>
          </a:r>
          <a:endParaRPr lang="en-SG" sz="2500" kern="1200" dirty="0">
            <a:solidFill>
              <a:schemeClr val="tx1"/>
            </a:solidFill>
            <a:latin typeface="Times New Roman" panose="02020603050405020304" pitchFamily="18" charset="0"/>
            <a:cs typeface="Times New Roman" panose="02020603050405020304" pitchFamily="18" charset="0"/>
          </a:endParaRPr>
        </a:p>
      </dsp:txBody>
      <dsp:txXfrm rot="10800000">
        <a:off x="1829726" y="2122868"/>
        <a:ext cx="6835833" cy="1203973"/>
      </dsp:txXfrm>
    </dsp:sp>
    <dsp:sp modelId="{E535EB6B-3B85-4460-8506-619D8FD4EFBA}">
      <dsp:nvSpPr>
        <dsp:cNvPr id="0" name=""/>
        <dsp:cNvSpPr/>
      </dsp:nvSpPr>
      <dsp:spPr>
        <a:xfrm>
          <a:off x="835370" y="2090746"/>
          <a:ext cx="1203973" cy="1203973"/>
        </a:xfrm>
        <a:prstGeom prst="ellipse">
          <a:avLst/>
        </a:prstGeom>
        <a:solidFill>
          <a:srgbClr val="99FF99"/>
        </a:solidFill>
        <a:ln w="25400" cap="flat" cmpd="sng" algn="ctr">
          <a:solidFill>
            <a:schemeClr val="lt1">
              <a:hueOff val="0"/>
              <a:satOff val="0"/>
              <a:lumOff val="0"/>
              <a:alphaOff val="0"/>
            </a:schemeClr>
          </a:solidFill>
          <a:prstDash val="solid"/>
        </a:ln>
        <a:effectLst/>
        <a:scene3d>
          <a:camera prst="orthographicFront"/>
          <a:lightRig rig="threePt" dir="t"/>
        </a:scene3d>
        <a:sp3d>
          <a:bevelT w="114300" prst="artDeco"/>
        </a:sp3d>
      </dsp:spPr>
      <dsp:style>
        <a:lnRef idx="2">
          <a:scrgbClr r="0" g="0" b="0"/>
        </a:lnRef>
        <a:fillRef idx="1">
          <a:scrgbClr r="0" g="0" b="0"/>
        </a:fillRef>
        <a:effectRef idx="0">
          <a:scrgbClr r="0" g="0" b="0"/>
        </a:effectRef>
        <a:fontRef idx="minor"/>
      </dsp:style>
    </dsp:sp>
    <dsp:sp modelId="{75AC19B8-39E3-4B21-A186-E08C1D66C066}">
      <dsp:nvSpPr>
        <dsp:cNvPr id="0" name=""/>
        <dsp:cNvSpPr/>
      </dsp:nvSpPr>
      <dsp:spPr>
        <a:xfrm rot="10800000">
          <a:off x="1593042" y="3596626"/>
          <a:ext cx="7076465" cy="1203973"/>
        </a:xfrm>
        <a:prstGeom prst="homePlate">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0919" tIns="95250" rIns="177800" bIns="95250" numCol="1" spcCol="1270" anchor="ctr" anchorCtr="0">
          <a:noAutofit/>
        </a:bodyPr>
        <a:lstStyle/>
        <a:p>
          <a:pPr lvl="0" algn="ctr" defTabSz="1111250">
            <a:lnSpc>
              <a:spcPct val="90000"/>
            </a:lnSpc>
            <a:spcBef>
              <a:spcPct val="0"/>
            </a:spcBef>
            <a:spcAft>
              <a:spcPct val="35000"/>
            </a:spcAft>
          </a:pPr>
          <a:r>
            <a:rPr lang="en-SG" sz="2500" kern="1200" dirty="0" err="1" smtClean="0">
              <a:solidFill>
                <a:schemeClr val="tx1"/>
              </a:solidFill>
              <a:latin typeface="Times New Roman" panose="02020603050405020304" pitchFamily="18" charset="0"/>
              <a:cs typeface="Times New Roman" panose="02020603050405020304" pitchFamily="18" charset="0"/>
            </a:rPr>
            <a:t>Phù</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hợp</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với</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nhu</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cầu</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nguyện</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vọng</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của</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nhân</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dân</a:t>
          </a:r>
          <a:r>
            <a:rPr lang="en-SG" sz="2500" kern="1200" dirty="0" smtClean="0">
              <a:solidFill>
                <a:schemeClr val="tx1"/>
              </a:solidFill>
              <a:latin typeface="Times New Roman" panose="02020603050405020304" pitchFamily="18" charset="0"/>
              <a:cs typeface="Times New Roman" panose="02020603050405020304" pitchFamily="18" charset="0"/>
            </a:rPr>
            <a:t> </a:t>
          </a:r>
          <a:r>
            <a:rPr lang="en-SG" sz="2500" kern="1200" dirty="0" err="1" smtClean="0">
              <a:solidFill>
                <a:schemeClr val="tx1"/>
              </a:solidFill>
              <a:latin typeface="Times New Roman" panose="02020603050405020304" pitchFamily="18" charset="0"/>
              <a:cs typeface="Times New Roman" panose="02020603050405020304" pitchFamily="18" charset="0"/>
            </a:rPr>
            <a:t>Việt</a:t>
          </a:r>
          <a:r>
            <a:rPr lang="en-SG" sz="2500" kern="1200" dirty="0" smtClean="0">
              <a:solidFill>
                <a:schemeClr val="tx1"/>
              </a:solidFill>
              <a:latin typeface="Times New Roman" panose="02020603050405020304" pitchFamily="18" charset="0"/>
              <a:cs typeface="Times New Roman" panose="02020603050405020304" pitchFamily="18" charset="0"/>
            </a:rPr>
            <a:t> Nam</a:t>
          </a:r>
          <a:endParaRPr lang="en-SG" sz="2500" kern="1200" dirty="0">
            <a:solidFill>
              <a:schemeClr val="tx1"/>
            </a:solidFill>
            <a:latin typeface="Times New Roman" panose="02020603050405020304" pitchFamily="18" charset="0"/>
            <a:cs typeface="Times New Roman" panose="02020603050405020304" pitchFamily="18" charset="0"/>
          </a:endParaRPr>
        </a:p>
      </dsp:txBody>
      <dsp:txXfrm rot="10800000">
        <a:off x="1894035" y="3596626"/>
        <a:ext cx="6775472" cy="1203973"/>
      </dsp:txXfrm>
    </dsp:sp>
    <dsp:sp modelId="{75F9187A-7A94-4D2F-BC05-C05535C53219}">
      <dsp:nvSpPr>
        <dsp:cNvPr id="0" name=""/>
        <dsp:cNvSpPr/>
      </dsp:nvSpPr>
      <dsp:spPr>
        <a:xfrm>
          <a:off x="850155" y="3594963"/>
          <a:ext cx="1203973" cy="1203973"/>
        </a:xfrm>
        <a:prstGeom prst="ellipse">
          <a:avLst/>
        </a:prstGeom>
        <a:solidFill>
          <a:srgbClr val="99FF99"/>
        </a:solidFill>
        <a:ln w="25400" cap="flat" cmpd="sng" algn="ctr">
          <a:solidFill>
            <a:schemeClr val="lt1">
              <a:hueOff val="0"/>
              <a:satOff val="0"/>
              <a:lumOff val="0"/>
              <a:alphaOff val="0"/>
            </a:schemeClr>
          </a:solidFill>
          <a:prstDash val="solid"/>
        </a:ln>
        <a:effectLst/>
        <a:scene3d>
          <a:camera prst="orthographicFront"/>
          <a:lightRig rig="threePt" dir="t"/>
        </a:scene3d>
        <a:sp3d>
          <a:bevelT w="114300" prst="artDeco"/>
        </a:sp3d>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0F6E6-3A7D-4756-93F2-F52A6D784EE8}">
      <dsp:nvSpPr>
        <dsp:cNvPr id="0" name=""/>
        <dsp:cNvSpPr/>
      </dsp:nvSpPr>
      <dsp:spPr>
        <a:xfrm rot="16200000">
          <a:off x="-1228791" y="1909304"/>
          <a:ext cx="2892551" cy="344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3744" bIns="0" numCol="1" spcCol="1270" anchor="t" anchorCtr="0">
          <a:noAutofit/>
        </a:bodyPr>
        <a:lstStyle/>
        <a:p>
          <a:pPr lvl="0" algn="r" defTabSz="1066800">
            <a:lnSpc>
              <a:spcPct val="90000"/>
            </a:lnSpc>
            <a:spcBef>
              <a:spcPct val="0"/>
            </a:spcBef>
            <a:spcAft>
              <a:spcPct val="35000"/>
            </a:spcAft>
          </a:pPr>
          <a:endParaRPr lang="en-US" sz="2400" kern="1200"/>
        </a:p>
      </dsp:txBody>
      <dsp:txXfrm>
        <a:off x="-1228791" y="1909304"/>
        <a:ext cx="2892551" cy="344402"/>
      </dsp:txXfrm>
    </dsp:sp>
    <dsp:sp modelId="{47BEB89F-9898-45C1-8813-2B3A78566877}">
      <dsp:nvSpPr>
        <dsp:cNvPr id="0" name=""/>
        <dsp:cNvSpPr/>
      </dsp:nvSpPr>
      <dsp:spPr>
        <a:xfrm>
          <a:off x="389685" y="635229"/>
          <a:ext cx="1715491" cy="2892551"/>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99136" tIns="303744" rIns="199136" bIns="199136" numCol="1" spcCol="1270" anchor="t" anchorCtr="0">
          <a:noAutofit/>
        </a:bodyPr>
        <a:lstStyle/>
        <a:p>
          <a:pPr marL="285750" lvl="1" indent="-285750" algn="l" defTabSz="1244600">
            <a:lnSpc>
              <a:spcPct val="90000"/>
            </a:lnSpc>
            <a:spcBef>
              <a:spcPct val="0"/>
            </a:spcBef>
            <a:spcAft>
              <a:spcPct val="15000"/>
            </a:spcAft>
            <a:buChar char="••"/>
          </a:pPr>
          <a:r>
            <a:rPr lang="vi-VN" sz="2800" b="1" i="1" kern="1200" dirty="0" smtClean="0">
              <a:solidFill>
                <a:schemeClr val="tx1"/>
              </a:solidFill>
              <a:latin typeface="Times New Roman" pitchFamily="18" charset="0"/>
              <a:cs typeface="Times New Roman" pitchFamily="18" charset="0"/>
            </a:rPr>
            <a:t>Trên lĩnh vực kinh tế</a:t>
          </a:r>
          <a:endParaRPr lang="en-US" sz="2800" kern="1200" dirty="0">
            <a:solidFill>
              <a:schemeClr val="tx1"/>
            </a:solidFill>
            <a:latin typeface="Times New Roman" pitchFamily="18" charset="0"/>
            <a:cs typeface="Times New Roman" pitchFamily="18" charset="0"/>
          </a:endParaRPr>
        </a:p>
      </dsp:txBody>
      <dsp:txXfrm>
        <a:off x="389685" y="635229"/>
        <a:ext cx="1715491" cy="2892551"/>
      </dsp:txXfrm>
    </dsp:sp>
    <dsp:sp modelId="{1E6A8249-AC47-461F-8F86-55CFF272F9BB}">
      <dsp:nvSpPr>
        <dsp:cNvPr id="0" name=""/>
        <dsp:cNvSpPr/>
      </dsp:nvSpPr>
      <dsp:spPr>
        <a:xfrm>
          <a:off x="45282" y="180618"/>
          <a:ext cx="688805" cy="688805"/>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49A9EA-0D14-4F01-8F12-1613E3534417}">
      <dsp:nvSpPr>
        <dsp:cNvPr id="0" name=""/>
        <dsp:cNvSpPr/>
      </dsp:nvSpPr>
      <dsp:spPr>
        <a:xfrm rot="16200000">
          <a:off x="1277378" y="1909304"/>
          <a:ext cx="2892551" cy="344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3744" bIns="0" numCol="1" spcCol="1270" anchor="t" anchorCtr="0">
          <a:noAutofit/>
        </a:bodyPr>
        <a:lstStyle/>
        <a:p>
          <a:pPr lvl="0" algn="r" defTabSz="1066800">
            <a:lnSpc>
              <a:spcPct val="90000"/>
            </a:lnSpc>
            <a:spcBef>
              <a:spcPct val="0"/>
            </a:spcBef>
            <a:spcAft>
              <a:spcPct val="35000"/>
            </a:spcAft>
          </a:pPr>
          <a:endParaRPr lang="en-US" sz="2400" kern="1200"/>
        </a:p>
      </dsp:txBody>
      <dsp:txXfrm>
        <a:off x="1277378" y="1909304"/>
        <a:ext cx="2892551" cy="344402"/>
      </dsp:txXfrm>
    </dsp:sp>
    <dsp:sp modelId="{2082ED1A-02FA-4511-982E-093B3DC2CF44}">
      <dsp:nvSpPr>
        <dsp:cNvPr id="0" name=""/>
        <dsp:cNvSpPr/>
      </dsp:nvSpPr>
      <dsp:spPr>
        <a:xfrm>
          <a:off x="2895855" y="635229"/>
          <a:ext cx="1715491" cy="2892551"/>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99136" tIns="303744" rIns="199136" bIns="199136" numCol="1" spcCol="1270" anchor="t" anchorCtr="0">
          <a:noAutofit/>
        </a:bodyPr>
        <a:lstStyle/>
        <a:p>
          <a:pPr marL="285750" lvl="1" indent="-285750" algn="l" defTabSz="1244600">
            <a:lnSpc>
              <a:spcPct val="90000"/>
            </a:lnSpc>
            <a:spcBef>
              <a:spcPct val="0"/>
            </a:spcBef>
            <a:spcAft>
              <a:spcPct val="15000"/>
            </a:spcAft>
            <a:buChar char="••"/>
          </a:pPr>
          <a:r>
            <a:rPr lang="vi-VN" sz="2800" b="1" i="1" kern="1200" dirty="0" smtClean="0">
              <a:solidFill>
                <a:schemeClr val="tx1"/>
              </a:solidFill>
              <a:latin typeface="Times New Roman" pitchFamily="18" charset="0"/>
              <a:cs typeface="Times New Roman" pitchFamily="18" charset="0"/>
            </a:rPr>
            <a:t>Trên lĩnh vực chính trị</a:t>
          </a:r>
          <a:endParaRPr lang="en-US" sz="2800" kern="1200" dirty="0">
            <a:solidFill>
              <a:schemeClr val="tx1"/>
            </a:solidFill>
            <a:latin typeface="Times New Roman" pitchFamily="18" charset="0"/>
            <a:cs typeface="Times New Roman" pitchFamily="18" charset="0"/>
          </a:endParaRPr>
        </a:p>
      </dsp:txBody>
      <dsp:txXfrm>
        <a:off x="2895855" y="635229"/>
        <a:ext cx="1715491" cy="2892551"/>
      </dsp:txXfrm>
    </dsp:sp>
    <dsp:sp modelId="{426DC9DF-1FBD-41EC-8604-A4638344E603}">
      <dsp:nvSpPr>
        <dsp:cNvPr id="0" name=""/>
        <dsp:cNvSpPr/>
      </dsp:nvSpPr>
      <dsp:spPr>
        <a:xfrm>
          <a:off x="2551452" y="180618"/>
          <a:ext cx="688805" cy="688805"/>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AED72D-9A05-4E38-BEC4-7202EF823B8E}">
      <dsp:nvSpPr>
        <dsp:cNvPr id="0" name=""/>
        <dsp:cNvSpPr/>
      </dsp:nvSpPr>
      <dsp:spPr>
        <a:xfrm rot="16200000">
          <a:off x="3783548" y="1909304"/>
          <a:ext cx="2892551" cy="344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3744" bIns="0" numCol="1" spcCol="1270" anchor="t" anchorCtr="0">
          <a:noAutofit/>
        </a:bodyPr>
        <a:lstStyle/>
        <a:p>
          <a:pPr lvl="0" algn="r" defTabSz="1066800">
            <a:lnSpc>
              <a:spcPct val="90000"/>
            </a:lnSpc>
            <a:spcBef>
              <a:spcPct val="0"/>
            </a:spcBef>
            <a:spcAft>
              <a:spcPct val="35000"/>
            </a:spcAft>
          </a:pPr>
          <a:endParaRPr lang="en-US" sz="2400" kern="1200"/>
        </a:p>
      </dsp:txBody>
      <dsp:txXfrm>
        <a:off x="3783548" y="1909304"/>
        <a:ext cx="2892551" cy="344402"/>
      </dsp:txXfrm>
    </dsp:sp>
    <dsp:sp modelId="{C6440AA1-013B-41C4-8439-BF9FCC52CF37}">
      <dsp:nvSpPr>
        <dsp:cNvPr id="0" name=""/>
        <dsp:cNvSpPr/>
      </dsp:nvSpPr>
      <dsp:spPr>
        <a:xfrm>
          <a:off x="5402025" y="635229"/>
          <a:ext cx="1715491" cy="2892551"/>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0688" tIns="303744" rIns="170688" bIns="170688" numCol="1" spcCol="1270" anchor="t" anchorCtr="0">
          <a:noAutofit/>
        </a:bodyPr>
        <a:lstStyle/>
        <a:p>
          <a:pPr marL="228600" lvl="1" indent="-228600" algn="l" defTabSz="1066800">
            <a:lnSpc>
              <a:spcPct val="90000"/>
            </a:lnSpc>
            <a:spcBef>
              <a:spcPct val="0"/>
            </a:spcBef>
            <a:spcAft>
              <a:spcPct val="15000"/>
            </a:spcAft>
            <a:buChar char="••"/>
          </a:pPr>
          <a:r>
            <a:rPr lang="vi-VN" sz="2400" b="1" i="1" kern="1200" dirty="0" smtClean="0">
              <a:solidFill>
                <a:schemeClr val="tx1"/>
              </a:solidFill>
              <a:latin typeface="Times New Roman" pitchFamily="18" charset="0"/>
              <a:cs typeface="Times New Roman" pitchFamily="18" charset="0"/>
            </a:rPr>
            <a:t>Trên lĩnh vực tư tưởng - văn hoá</a:t>
          </a:r>
          <a:endParaRPr lang="en-US" sz="2400" kern="1200" dirty="0">
            <a:solidFill>
              <a:schemeClr val="tx1"/>
            </a:solidFill>
            <a:latin typeface="Times New Roman" pitchFamily="18" charset="0"/>
            <a:cs typeface="Times New Roman" pitchFamily="18" charset="0"/>
          </a:endParaRPr>
        </a:p>
      </dsp:txBody>
      <dsp:txXfrm>
        <a:off x="5402025" y="635229"/>
        <a:ext cx="1715491" cy="2892551"/>
      </dsp:txXfrm>
    </dsp:sp>
    <dsp:sp modelId="{B0D05A59-0D2D-42D5-A2C3-AECE81385953}">
      <dsp:nvSpPr>
        <dsp:cNvPr id="0" name=""/>
        <dsp:cNvSpPr/>
      </dsp:nvSpPr>
      <dsp:spPr>
        <a:xfrm>
          <a:off x="5057623" y="180618"/>
          <a:ext cx="688805" cy="688805"/>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E7496-691E-451A-B64D-3607E2AE379F}" type="datetimeFigureOut">
              <a:rPr lang="en-US" smtClean="0"/>
              <a:t>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D49F9-D87B-464E-81B9-46E175E551DB}" type="slidenum">
              <a:rPr lang="en-US" smtClean="0"/>
              <a:t>‹#›</a:t>
            </a:fld>
            <a:endParaRPr lang="en-US"/>
          </a:p>
        </p:txBody>
      </p:sp>
    </p:spTree>
    <p:extLst>
      <p:ext uri="{BB962C8B-B14F-4D97-AF65-F5344CB8AC3E}">
        <p14:creationId xmlns:p14="http://schemas.microsoft.com/office/powerpoint/2010/main" val="37640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D49F9-D87B-464E-81B9-46E175E551DB}" type="slidenum">
              <a:rPr lang="en-US" smtClean="0"/>
              <a:t>1</a:t>
            </a:fld>
            <a:endParaRPr lang="en-US"/>
          </a:p>
        </p:txBody>
      </p:sp>
    </p:spTree>
    <p:extLst>
      <p:ext uri="{BB962C8B-B14F-4D97-AF65-F5344CB8AC3E}">
        <p14:creationId xmlns:p14="http://schemas.microsoft.com/office/powerpoint/2010/main" val="117034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80C460-39B8-45FC-BA58-D457EBB840A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25808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0C460-39B8-45FC-BA58-D457EBB840A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365494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0C460-39B8-45FC-BA58-D457EBB840A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339507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0C460-39B8-45FC-BA58-D457EBB840A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829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0C460-39B8-45FC-BA58-D457EBB840A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373448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80C460-39B8-45FC-BA58-D457EBB840A8}"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338861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80C460-39B8-45FC-BA58-D457EBB840A8}" type="datetimeFigureOut">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83867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80C460-39B8-45FC-BA58-D457EBB840A8}" type="datetimeFigureOut">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35969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0C460-39B8-45FC-BA58-D457EBB840A8}" type="datetimeFigureOut">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348243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0C460-39B8-45FC-BA58-D457EBB840A8}"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113010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0C460-39B8-45FC-BA58-D457EBB840A8}"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E1BA-5CC5-46BA-9122-E6084CA5F4BE}" type="slidenum">
              <a:rPr lang="en-US" smtClean="0"/>
              <a:t>‹#›</a:t>
            </a:fld>
            <a:endParaRPr lang="en-US"/>
          </a:p>
        </p:txBody>
      </p:sp>
    </p:spTree>
    <p:extLst>
      <p:ext uri="{BB962C8B-B14F-4D97-AF65-F5344CB8AC3E}">
        <p14:creationId xmlns:p14="http://schemas.microsoft.com/office/powerpoint/2010/main" val="274130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0">
              <a:schemeClr val="accent1">
                <a:tint val="44500"/>
                <a:satMod val="160000"/>
              </a:schemeClr>
            </a:gs>
            <a:gs pos="0">
              <a:schemeClr val="accent1">
                <a:tint val="23500"/>
                <a:satMod val="160000"/>
                <a:lumMod val="86000"/>
                <a:lumOff val="14000"/>
                <a:alpha val="43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0C460-39B8-45FC-BA58-D457EBB840A8}" type="datetimeFigureOut">
              <a:rPr lang="en-US" smtClean="0"/>
              <a:t>11/1/2020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7E1BA-5CC5-46BA-9122-E6084CA5F4BE}" type="slidenum">
              <a:rPr lang="en-US" smtClean="0"/>
              <a:t>‹#›</a:t>
            </a:fld>
            <a:endParaRPr lang="en-US"/>
          </a:p>
        </p:txBody>
      </p:sp>
    </p:spTree>
    <p:extLst>
      <p:ext uri="{BB962C8B-B14F-4D97-AF65-F5344CB8AC3E}">
        <p14:creationId xmlns:p14="http://schemas.microsoft.com/office/powerpoint/2010/main" val="267110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loud 5"/>
          <p:cNvSpPr/>
          <p:nvPr/>
        </p:nvSpPr>
        <p:spPr>
          <a:xfrm rot="21273697">
            <a:off x="241909" y="216615"/>
            <a:ext cx="3603435" cy="2060017"/>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523323814"/>
              </p:ext>
            </p:extLst>
          </p:nvPr>
        </p:nvGraphicFramePr>
        <p:xfrm>
          <a:off x="1981200" y="1828800"/>
          <a:ext cx="6477000" cy="1920240"/>
        </p:xfrm>
        <a:graphic>
          <a:graphicData uri="http://schemas.openxmlformats.org/drawingml/2006/table">
            <a:tbl>
              <a:tblPr firstRow="1" bandRow="1">
                <a:tableStyleId>{2D5ABB26-0587-4C30-8999-92F81FD0307C}</a:tableStyleId>
              </a:tblPr>
              <a:tblGrid>
                <a:gridCol w="6477000"/>
              </a:tblGrid>
              <a:tr h="1920240">
                <a:tc>
                  <a:txBody>
                    <a:bodyPr/>
                    <a:lstStyle/>
                    <a:p>
                      <a:r>
                        <a:rPr lang="en-US" sz="6000" b="1" i="1" dirty="0" err="1" smtClean="0">
                          <a:effectLst>
                            <a:outerShdw blurRad="38100" dist="38100" dir="2700000" algn="tl">
                              <a:srgbClr val="000000">
                                <a:alpha val="43137"/>
                              </a:srgbClr>
                            </a:outerShdw>
                          </a:effectLst>
                        </a:rPr>
                        <a:t>Bài</a:t>
                      </a:r>
                      <a:r>
                        <a:rPr lang="en-US" sz="6000" b="1" i="1" baseline="0" dirty="0" smtClean="0">
                          <a:effectLst>
                            <a:outerShdw blurRad="38100" dist="38100" dir="2700000" algn="tl">
                              <a:srgbClr val="000000">
                                <a:alpha val="43137"/>
                              </a:srgbClr>
                            </a:outerShdw>
                          </a:effectLst>
                        </a:rPr>
                        <a:t> </a:t>
                      </a:r>
                      <a:r>
                        <a:rPr lang="en-US" sz="6000" b="1" i="1" baseline="0" dirty="0" err="1" smtClean="0">
                          <a:effectLst>
                            <a:outerShdw blurRad="38100" dist="38100" dir="2700000" algn="tl">
                              <a:srgbClr val="000000">
                                <a:alpha val="43137"/>
                              </a:srgbClr>
                            </a:outerShdw>
                          </a:effectLst>
                        </a:rPr>
                        <a:t>thảo</a:t>
                      </a:r>
                      <a:r>
                        <a:rPr lang="en-US" sz="6000" b="1" i="1" baseline="0" dirty="0" smtClean="0">
                          <a:effectLst>
                            <a:outerShdw blurRad="38100" dist="38100" dir="2700000" algn="tl">
                              <a:srgbClr val="000000">
                                <a:alpha val="43137"/>
                              </a:srgbClr>
                            </a:outerShdw>
                          </a:effectLst>
                        </a:rPr>
                        <a:t> </a:t>
                      </a:r>
                      <a:r>
                        <a:rPr lang="en-US" sz="6000" b="1" i="1" baseline="0" dirty="0" err="1" smtClean="0">
                          <a:effectLst>
                            <a:outerShdw blurRad="38100" dist="38100" dir="2700000" algn="tl">
                              <a:srgbClr val="000000">
                                <a:alpha val="43137"/>
                              </a:srgbClr>
                            </a:outerShdw>
                          </a:effectLst>
                        </a:rPr>
                        <a:t>luận</a:t>
                      </a:r>
                      <a:r>
                        <a:rPr lang="en-US" sz="6000" b="1" i="1" baseline="0" dirty="0" smtClean="0">
                          <a:effectLst>
                            <a:outerShdw blurRad="38100" dist="38100" dir="2700000" algn="tl">
                              <a:srgbClr val="000000">
                                <a:alpha val="43137"/>
                              </a:srgbClr>
                            </a:outerShdw>
                          </a:effectLst>
                        </a:rPr>
                        <a:t> </a:t>
                      </a:r>
                      <a:r>
                        <a:rPr lang="en-US" sz="6000" b="1" i="1" baseline="0" dirty="0" err="1" smtClean="0">
                          <a:effectLst>
                            <a:outerShdw blurRad="38100" dist="38100" dir="2700000" algn="tl">
                              <a:srgbClr val="000000">
                                <a:alpha val="43137"/>
                              </a:srgbClr>
                            </a:outerShdw>
                          </a:effectLst>
                        </a:rPr>
                        <a:t>nhóm</a:t>
                      </a:r>
                      <a:r>
                        <a:rPr lang="en-US" sz="6000" b="1" i="1" baseline="0" dirty="0" smtClean="0">
                          <a:effectLst>
                            <a:outerShdw blurRad="38100" dist="38100" dir="2700000" algn="tl">
                              <a:srgbClr val="000000">
                                <a:alpha val="43137"/>
                              </a:srgbClr>
                            </a:outerShdw>
                          </a:effectLst>
                        </a:rPr>
                        <a:t> </a:t>
                      </a:r>
                      <a:endParaRPr lang="en-US" sz="6000" b="1" i="1" dirty="0">
                        <a:effectLst>
                          <a:outerShdw blurRad="38100" dist="38100" dir="2700000" algn="tl">
                            <a:srgbClr val="000000">
                              <a:alpha val="43137"/>
                            </a:srgbClr>
                          </a:outerShdw>
                        </a:effectLst>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2445513"/>
              </p:ext>
            </p:extLst>
          </p:nvPr>
        </p:nvGraphicFramePr>
        <p:xfrm>
          <a:off x="609600" y="2819400"/>
          <a:ext cx="7924800" cy="3051810"/>
        </p:xfrm>
        <a:graphic>
          <a:graphicData uri="http://schemas.openxmlformats.org/drawingml/2006/table">
            <a:tbl>
              <a:tblPr firstRow="1" bandRow="1">
                <a:tableStyleId>{2D5ABB26-0587-4C30-8999-92F81FD0307C}</a:tableStyleId>
              </a:tblPr>
              <a:tblGrid>
                <a:gridCol w="7924800"/>
              </a:tblGrid>
              <a:tr h="3051810">
                <a:tc>
                  <a:txBody>
                    <a:bodyPr/>
                    <a:lstStyle/>
                    <a:p>
                      <a:r>
                        <a:rPr lang="en-US" sz="2800" b="1" i="1" u="sng" kern="1200" dirty="0" smtClean="0">
                          <a:solidFill>
                            <a:schemeClr val="tx1"/>
                          </a:solidFill>
                          <a:effectLst/>
                          <a:latin typeface="Times New Roman" pitchFamily="18" charset="0"/>
                          <a:ea typeface="+mn-ea"/>
                          <a:cs typeface="Times New Roman" pitchFamily="18" charset="0"/>
                        </a:rPr>
                        <a:t>ĐỀ TÀI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Quan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điểm</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của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chủ</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nghĩa</a:t>
                      </a:r>
                      <a:r>
                        <a:rPr lang="en-US" sz="2800" b="1" i="1" kern="1200" dirty="0" smtClean="0">
                          <a:solidFill>
                            <a:schemeClr val="tx1"/>
                          </a:solidFill>
                          <a:effectLst/>
                          <a:latin typeface="Times New Roman" pitchFamily="18" charset="0"/>
                          <a:ea typeface="+mn-ea"/>
                          <a:cs typeface="Times New Roman" pitchFamily="18" charset="0"/>
                        </a:rPr>
                        <a:t> Mac-</a:t>
                      </a:r>
                      <a:r>
                        <a:rPr lang="en-US" sz="2800" b="1" i="1" kern="1200" dirty="0" err="1" smtClean="0">
                          <a:solidFill>
                            <a:schemeClr val="tx1"/>
                          </a:solidFill>
                          <a:effectLst/>
                          <a:latin typeface="Times New Roman" pitchFamily="18" charset="0"/>
                          <a:ea typeface="+mn-ea"/>
                          <a:cs typeface="Times New Roman" pitchFamily="18" charset="0"/>
                        </a:rPr>
                        <a:t>Lênin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về</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thời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kỳ</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quá</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độ</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lên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chủ</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nghĩa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xã</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hội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Liên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hệ</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với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tất</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yếu</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và</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những</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điểm</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cơ</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bản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của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thời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kỳ</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quá</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độ</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lên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chủ</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nghĩa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xã</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hội</a:t>
                      </a:r>
                      <a:r>
                        <a:rPr lang="en-US" sz="2800" b="1" i="1" kern="1200" dirty="0" smtClean="0">
                          <a:solidFill>
                            <a:schemeClr val="tx1"/>
                          </a:solidFill>
                          <a:effectLst/>
                          <a:latin typeface="Times New Roman" pitchFamily="18" charset="0"/>
                          <a:ea typeface="+mn-ea"/>
                          <a:cs typeface="Times New Roman" pitchFamily="18" charset="0"/>
                        </a:rPr>
                        <a:t> ở </a:t>
                      </a:r>
                      <a:r>
                        <a:rPr lang="en-US" sz="2800" b="1" i="1" kern="1200" dirty="0" err="1" smtClean="0">
                          <a:solidFill>
                            <a:schemeClr val="tx1"/>
                          </a:solidFill>
                          <a:effectLst/>
                          <a:latin typeface="Times New Roman" pitchFamily="18" charset="0"/>
                          <a:ea typeface="+mn-ea"/>
                          <a:cs typeface="Times New Roman" pitchFamily="18" charset="0"/>
                        </a:rPr>
                        <a:t>Việt</a:t>
                      </a:r>
                      <a:r>
                        <a:rPr lang="en-US" sz="2800" b="1" i="1" kern="1200" dirty="0" smtClean="0">
                          <a:solidFill>
                            <a:schemeClr val="tx1"/>
                          </a:solidFill>
                          <a:effectLst/>
                          <a:latin typeface="Times New Roman" pitchFamily="18" charset="0"/>
                          <a:ea typeface="+mn-ea"/>
                          <a:cs typeface="Times New Roman" pitchFamily="18" charset="0"/>
                        </a:rPr>
                        <a:t> Nam .</a:t>
                      </a:r>
                      <a:endParaRPr lang="en-US" sz="2400" b="1" i="1" kern="1200" dirty="0" smtClean="0">
                        <a:solidFill>
                          <a:schemeClr val="tx1"/>
                        </a:solidFill>
                        <a:effectLst/>
                        <a:latin typeface="Times New Roman" pitchFamily="18" charset="0"/>
                        <a:ea typeface="+mn-ea"/>
                        <a:cs typeface="Times New Roman" pitchFamily="18"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89288073"/>
              </p:ext>
            </p:extLst>
          </p:nvPr>
        </p:nvGraphicFramePr>
        <p:xfrm>
          <a:off x="3124200" y="5105400"/>
          <a:ext cx="4953000" cy="2960370"/>
        </p:xfrm>
        <a:graphic>
          <a:graphicData uri="http://schemas.openxmlformats.org/drawingml/2006/table">
            <a:tbl>
              <a:tblPr firstRow="1" bandRow="1">
                <a:tableStyleId>{2D5ABB26-0587-4C30-8999-92F81FD0307C}</a:tableStyleId>
              </a:tblPr>
              <a:tblGrid>
                <a:gridCol w="4953000"/>
              </a:tblGrid>
              <a:tr h="2960370">
                <a:tc>
                  <a:txBody>
                    <a:bodyPr/>
                    <a:lstStyle/>
                    <a:p>
                      <a:r>
                        <a:rPr lang="en-US" sz="2400" b="0" i="1" u="sng" kern="1200" dirty="0" smtClean="0">
                          <a:solidFill>
                            <a:schemeClr val="tx1"/>
                          </a:solidFill>
                          <a:effectLst/>
                          <a:latin typeface="Times New Roman" pitchFamily="18" charset="0"/>
                          <a:ea typeface="+mn-ea"/>
                          <a:cs typeface="Times New Roman" pitchFamily="18" charset="0"/>
                        </a:rPr>
                        <a:t>GV </a:t>
                      </a:r>
                      <a:r>
                        <a:rPr lang="en-US" sz="2400" b="0" i="1" u="sng" kern="1200" dirty="0" err="1" smtClean="0">
                          <a:solidFill>
                            <a:schemeClr val="tx1"/>
                          </a:solidFill>
                          <a:effectLst/>
                          <a:latin typeface="Times New Roman" pitchFamily="18" charset="0"/>
                          <a:ea typeface="+mn-ea"/>
                          <a:cs typeface="Times New Roman" pitchFamily="18" charset="0"/>
                        </a:rPr>
                        <a:t>hướng</a:t>
                      </a:r>
                      <a:r>
                        <a:rPr lang="en-US" sz="2400" b="0" i="1" u="sng" kern="1200" dirty="0" smtClean="0">
                          <a:solidFill>
                            <a:schemeClr val="tx1"/>
                          </a:solidFill>
                          <a:effectLst/>
                          <a:latin typeface="Times New Roman" pitchFamily="18" charset="0"/>
                          <a:ea typeface="+mn-ea"/>
                          <a:cs typeface="Times New Roman" pitchFamily="18" charset="0"/>
                        </a:rPr>
                        <a:t> </a:t>
                      </a:r>
                      <a:r>
                        <a:rPr lang="en-US" sz="2400" b="0" i="1" u="sng" kern="1200" dirty="0" err="1" smtClean="0">
                          <a:solidFill>
                            <a:schemeClr val="tx1"/>
                          </a:solidFill>
                          <a:effectLst/>
                          <a:latin typeface="Times New Roman" pitchFamily="18" charset="0"/>
                          <a:ea typeface="+mn-ea"/>
                          <a:cs typeface="Times New Roman" pitchFamily="18" charset="0"/>
                        </a:rPr>
                        <a:t>dẫn</a:t>
                      </a:r>
                      <a:r>
                        <a:rPr lang="en-US" sz="2400" b="0" i="1" u="sng" kern="1200" dirty="0" smtClean="0">
                          <a:solidFill>
                            <a:schemeClr val="tx1"/>
                          </a:solidFill>
                          <a:effectLst/>
                          <a:latin typeface="Times New Roman" pitchFamily="18" charset="0"/>
                          <a:ea typeface="+mn-ea"/>
                          <a:cs typeface="Times New Roman" pitchFamily="18" charset="0"/>
                        </a:rPr>
                        <a:t> </a:t>
                      </a:r>
                      <a:r>
                        <a:rPr lang="en-US" sz="2400" b="1" i="1" kern="1200" dirty="0" smtClean="0">
                          <a:solidFill>
                            <a:schemeClr val="tx1"/>
                          </a:solidFill>
                          <a:effectLst/>
                          <a:latin typeface="Times New Roman" pitchFamily="18" charset="0"/>
                          <a:ea typeface="+mn-ea"/>
                          <a:cs typeface="Times New Roman" pitchFamily="18" charset="0"/>
                        </a:rPr>
                        <a:t>: </a:t>
                      </a:r>
                      <a:r>
                        <a:rPr lang="en-US" sz="2400" b="1" i="1" kern="1200" dirty="0" err="1" smtClean="0">
                          <a:solidFill>
                            <a:schemeClr val="tx1"/>
                          </a:solidFill>
                          <a:effectLst/>
                          <a:latin typeface="Times New Roman" pitchFamily="18" charset="0"/>
                          <a:ea typeface="+mn-ea"/>
                          <a:cs typeface="Times New Roman" pitchFamily="18" charset="0"/>
                        </a:rPr>
                        <a:t>Lại</a:t>
                      </a:r>
                      <a:r>
                        <a:rPr lang="en-US" sz="2400" b="1" i="1" kern="1200" dirty="0" smtClean="0">
                          <a:solidFill>
                            <a:schemeClr val="tx1"/>
                          </a:solidFill>
                          <a:effectLst/>
                          <a:latin typeface="Times New Roman" pitchFamily="18" charset="0"/>
                          <a:ea typeface="+mn-ea"/>
                          <a:cs typeface="Times New Roman" pitchFamily="18" charset="0"/>
                        </a:rPr>
                        <a:t> </a:t>
                      </a:r>
                      <a:r>
                        <a:rPr lang="en-US" sz="2400" b="1" i="1" kern="1200" dirty="0" err="1" smtClean="0">
                          <a:solidFill>
                            <a:schemeClr val="tx1"/>
                          </a:solidFill>
                          <a:effectLst/>
                          <a:latin typeface="Times New Roman" pitchFamily="18" charset="0"/>
                          <a:ea typeface="+mn-ea"/>
                          <a:cs typeface="Times New Roman" pitchFamily="18" charset="0"/>
                        </a:rPr>
                        <a:t>Quang</a:t>
                      </a:r>
                      <a:r>
                        <a:rPr lang="en-US" sz="2400" b="1" i="1" kern="1200" dirty="0" smtClean="0">
                          <a:solidFill>
                            <a:schemeClr val="tx1"/>
                          </a:solidFill>
                          <a:effectLst/>
                          <a:latin typeface="Times New Roman" pitchFamily="18" charset="0"/>
                          <a:ea typeface="+mn-ea"/>
                          <a:cs typeface="Times New Roman" pitchFamily="18" charset="0"/>
                        </a:rPr>
                        <a:t> </a:t>
                      </a:r>
                      <a:r>
                        <a:rPr lang="en-US" sz="2400" b="1" i="1" kern="1200" dirty="0" err="1" smtClean="0">
                          <a:solidFill>
                            <a:schemeClr val="tx1"/>
                          </a:solidFill>
                          <a:effectLst/>
                          <a:latin typeface="Times New Roman" pitchFamily="18" charset="0"/>
                          <a:ea typeface="+mn-ea"/>
                          <a:cs typeface="Times New Roman" pitchFamily="18" charset="0"/>
                        </a:rPr>
                        <a:t>Mừng</a:t>
                      </a:r>
                      <a:r>
                        <a:rPr lang="en-US" sz="2400" b="1" i="1" kern="1200" dirty="0" smtClean="0">
                          <a:solidFill>
                            <a:schemeClr val="tx1"/>
                          </a:solidFill>
                          <a:effectLst/>
                          <a:latin typeface="Times New Roman" pitchFamily="18" charset="0"/>
                          <a:ea typeface="+mn-ea"/>
                          <a:cs typeface="Times New Roman" pitchFamily="18" charset="0"/>
                        </a:rPr>
                        <a:t> </a:t>
                      </a:r>
                    </a:p>
                    <a:p>
                      <a:r>
                        <a:rPr lang="en-US" sz="2400" b="0" i="1" u="sng" kern="1200" dirty="0" err="1" smtClean="0">
                          <a:solidFill>
                            <a:schemeClr val="tx1"/>
                          </a:solidFill>
                          <a:effectLst/>
                          <a:latin typeface="Times New Roman" pitchFamily="18" charset="0"/>
                          <a:ea typeface="+mn-ea"/>
                          <a:cs typeface="Times New Roman" pitchFamily="18" charset="0"/>
                        </a:rPr>
                        <a:t>Nhóm</a:t>
                      </a:r>
                      <a:r>
                        <a:rPr lang="en-US" sz="2400" b="0" i="1" u="sng" kern="1200" dirty="0" smtClean="0">
                          <a:solidFill>
                            <a:schemeClr val="tx1"/>
                          </a:solidFill>
                          <a:effectLst/>
                          <a:latin typeface="Times New Roman" pitchFamily="18" charset="0"/>
                          <a:ea typeface="+mn-ea"/>
                          <a:cs typeface="Times New Roman" pitchFamily="18" charset="0"/>
                        </a:rPr>
                        <a:t> </a:t>
                      </a:r>
                      <a:r>
                        <a:rPr lang="en-US" sz="2400" b="0" i="1" u="sng" kern="1200" dirty="0" err="1" smtClean="0">
                          <a:solidFill>
                            <a:schemeClr val="tx1"/>
                          </a:solidFill>
                          <a:effectLst/>
                          <a:latin typeface="Times New Roman" pitchFamily="18" charset="0"/>
                          <a:ea typeface="+mn-ea"/>
                          <a:cs typeface="Times New Roman" pitchFamily="18" charset="0"/>
                        </a:rPr>
                        <a:t>sinh</a:t>
                      </a:r>
                      <a:r>
                        <a:rPr lang="en-US" sz="2400" b="0" i="1" u="sng" kern="1200" dirty="0" smtClean="0">
                          <a:solidFill>
                            <a:schemeClr val="tx1"/>
                          </a:solidFill>
                          <a:effectLst/>
                          <a:latin typeface="Times New Roman" pitchFamily="18" charset="0"/>
                          <a:ea typeface="+mn-ea"/>
                          <a:cs typeface="Times New Roman" pitchFamily="18" charset="0"/>
                        </a:rPr>
                        <a:t> </a:t>
                      </a:r>
                      <a:r>
                        <a:rPr lang="en-US" sz="2400" b="0" i="1" u="sng" kern="1200" dirty="0" err="1" smtClean="0">
                          <a:solidFill>
                            <a:schemeClr val="tx1"/>
                          </a:solidFill>
                          <a:effectLst/>
                          <a:latin typeface="Times New Roman" pitchFamily="18" charset="0"/>
                          <a:ea typeface="+mn-ea"/>
                          <a:cs typeface="Times New Roman" pitchFamily="18" charset="0"/>
                        </a:rPr>
                        <a:t>viên</a:t>
                      </a:r>
                      <a:r>
                        <a:rPr lang="en-US" sz="2400" b="0" i="1" u="sng" kern="1200" dirty="0" smtClean="0">
                          <a:solidFill>
                            <a:schemeClr val="tx1"/>
                          </a:solidFill>
                          <a:effectLst/>
                          <a:latin typeface="Times New Roman" pitchFamily="18" charset="0"/>
                          <a:ea typeface="+mn-ea"/>
                          <a:cs typeface="Times New Roman" pitchFamily="18" charset="0"/>
                        </a:rPr>
                        <a:t> </a:t>
                      </a:r>
                      <a:r>
                        <a:rPr lang="en-US" sz="2400" b="0" i="1" u="sng" kern="1200" dirty="0" err="1" smtClean="0">
                          <a:solidFill>
                            <a:schemeClr val="tx1"/>
                          </a:solidFill>
                          <a:effectLst/>
                          <a:latin typeface="Times New Roman" pitchFamily="18" charset="0"/>
                          <a:ea typeface="+mn-ea"/>
                          <a:cs typeface="Times New Roman" pitchFamily="18" charset="0"/>
                        </a:rPr>
                        <a:t>thực</a:t>
                      </a:r>
                      <a:r>
                        <a:rPr lang="en-US" sz="2400" b="0" i="1" u="sng" kern="1200" dirty="0" smtClean="0">
                          <a:solidFill>
                            <a:schemeClr val="tx1"/>
                          </a:solidFill>
                          <a:effectLst/>
                          <a:latin typeface="Times New Roman" pitchFamily="18" charset="0"/>
                          <a:ea typeface="+mn-ea"/>
                          <a:cs typeface="Times New Roman" pitchFamily="18" charset="0"/>
                        </a:rPr>
                        <a:t> </a:t>
                      </a:r>
                      <a:r>
                        <a:rPr lang="en-US" sz="2400" b="0" i="1" u="sng" kern="1200" dirty="0" err="1" smtClean="0">
                          <a:solidFill>
                            <a:schemeClr val="tx1"/>
                          </a:solidFill>
                          <a:effectLst/>
                          <a:latin typeface="Times New Roman" pitchFamily="18" charset="0"/>
                          <a:ea typeface="+mn-ea"/>
                          <a:cs typeface="Times New Roman" pitchFamily="18" charset="0"/>
                        </a:rPr>
                        <a:t>hiện</a:t>
                      </a:r>
                      <a:r>
                        <a:rPr lang="en-US" sz="2400" b="1" i="1" kern="1200" dirty="0" smtClean="0">
                          <a:solidFill>
                            <a:schemeClr val="tx1"/>
                          </a:solidFill>
                          <a:effectLst/>
                          <a:latin typeface="Times New Roman" pitchFamily="18" charset="0"/>
                          <a:ea typeface="+mn-ea"/>
                          <a:cs typeface="Times New Roman" pitchFamily="18" charset="0"/>
                        </a:rPr>
                        <a:t>: </a:t>
                      </a:r>
                      <a:r>
                        <a:rPr lang="en-US" sz="2400" b="1" i="1" kern="1200" dirty="0" err="1" smtClean="0">
                          <a:solidFill>
                            <a:schemeClr val="tx1"/>
                          </a:solidFill>
                          <a:effectLst/>
                          <a:latin typeface="Times New Roman" pitchFamily="18" charset="0"/>
                          <a:ea typeface="+mn-ea"/>
                          <a:cs typeface="Times New Roman" pitchFamily="18" charset="0"/>
                        </a:rPr>
                        <a:t>Nhóm</a:t>
                      </a:r>
                      <a:r>
                        <a:rPr lang="en-US" sz="2400" b="1" i="1" kern="1200" dirty="0" smtClean="0">
                          <a:solidFill>
                            <a:schemeClr val="tx1"/>
                          </a:solidFill>
                          <a:effectLst/>
                          <a:latin typeface="Times New Roman" pitchFamily="18" charset="0"/>
                          <a:ea typeface="+mn-ea"/>
                          <a:cs typeface="Times New Roman" pitchFamily="18" charset="0"/>
                        </a:rPr>
                        <a:t> 5</a:t>
                      </a:r>
                    </a:p>
                    <a:p>
                      <a:r>
                        <a:rPr lang="en-US" sz="2400" b="0" i="1" u="sng" kern="1200" dirty="0" err="1" smtClean="0">
                          <a:solidFill>
                            <a:schemeClr val="tx1"/>
                          </a:solidFill>
                          <a:effectLst/>
                          <a:latin typeface="Times New Roman" pitchFamily="18" charset="0"/>
                          <a:ea typeface="+mn-ea"/>
                          <a:cs typeface="Times New Roman" pitchFamily="18" charset="0"/>
                        </a:rPr>
                        <a:t>Lớp</a:t>
                      </a:r>
                      <a:r>
                        <a:rPr lang="en-US" sz="2400" b="0" i="1" u="sng" kern="1200" dirty="0" smtClean="0">
                          <a:solidFill>
                            <a:schemeClr val="tx1"/>
                          </a:solidFill>
                          <a:effectLst/>
                          <a:latin typeface="Times New Roman" pitchFamily="18" charset="0"/>
                          <a:ea typeface="+mn-ea"/>
                          <a:cs typeface="Times New Roman" pitchFamily="18" charset="0"/>
                        </a:rPr>
                        <a:t> </a:t>
                      </a:r>
                      <a:r>
                        <a:rPr lang="en-US" sz="2400" b="0" i="1" u="sng" kern="1200" dirty="0" err="1" smtClean="0">
                          <a:solidFill>
                            <a:schemeClr val="tx1"/>
                          </a:solidFill>
                          <a:effectLst/>
                          <a:latin typeface="Times New Roman" pitchFamily="18" charset="0"/>
                          <a:ea typeface="+mn-ea"/>
                          <a:cs typeface="Times New Roman" pitchFamily="18" charset="0"/>
                        </a:rPr>
                        <a:t>học</a:t>
                      </a:r>
                      <a:r>
                        <a:rPr lang="en-US" sz="2400" b="0" i="1" u="sng" kern="1200" dirty="0" smtClean="0">
                          <a:solidFill>
                            <a:schemeClr val="tx1"/>
                          </a:solidFill>
                          <a:effectLst/>
                          <a:latin typeface="Times New Roman" pitchFamily="18" charset="0"/>
                          <a:ea typeface="+mn-ea"/>
                          <a:cs typeface="Times New Roman" pitchFamily="18" charset="0"/>
                        </a:rPr>
                        <a:t> phần</a:t>
                      </a:r>
                      <a:r>
                        <a:rPr lang="en-US" sz="2400" b="1" i="1" kern="1200" dirty="0" smtClean="0">
                          <a:solidFill>
                            <a:schemeClr val="tx1"/>
                          </a:solidFill>
                          <a:effectLst/>
                          <a:latin typeface="Times New Roman" pitchFamily="18" charset="0"/>
                          <a:ea typeface="+mn-ea"/>
                          <a:cs typeface="Times New Roman" pitchFamily="18" charset="0"/>
                        </a:rPr>
                        <a:t>:20104HCMI0121</a:t>
                      </a:r>
                    </a:p>
                    <a:p>
                      <a:endParaRPr lang="en-US" sz="2000" dirty="0"/>
                    </a:p>
                  </a:txBody>
                  <a:tcPr/>
                </a:tc>
              </a:tr>
            </a:tbl>
          </a:graphicData>
        </a:graphic>
      </p:graphicFrame>
      <p:sp>
        <p:nvSpPr>
          <p:cNvPr id="12" name="Rectangle 11"/>
          <p:cNvSpPr/>
          <p:nvPr/>
        </p:nvSpPr>
        <p:spPr>
          <a:xfrm rot="20328607">
            <a:off x="84672" y="600980"/>
            <a:ext cx="3329758" cy="1015663"/>
          </a:xfrm>
          <a:prstGeom prst="rect">
            <a:avLst/>
          </a:prstGeom>
          <a:noFill/>
        </p:spPr>
        <p:txBody>
          <a:bodyPr wrap="none" lIns="91440" tIns="45720" rIns="91440" bIns="45720">
            <a:spAutoFit/>
          </a:bodyPr>
          <a:lstStyle/>
          <a:p>
            <a:pPr algn="ctr"/>
            <a:r>
              <a:rPr lang="en-US" sz="6000" b="1" i="1" cap="all" spc="0"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Times New Roman" pitchFamily="18" charset="0"/>
                <a:cs typeface="Times New Roman" pitchFamily="18" charset="0"/>
              </a:rPr>
              <a:t>NHÓM</a:t>
            </a:r>
            <a:r>
              <a:rPr lang="en-US" sz="6000" b="1" i="1" cap="all" spc="0" baseline="0"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Times New Roman" pitchFamily="18" charset="0"/>
                <a:cs typeface="Times New Roman" pitchFamily="18" charset="0"/>
              </a:rPr>
              <a:t> 5</a:t>
            </a:r>
            <a:r>
              <a:rPr lang="en-US" sz="5400" b="1" i="1" cap="all" spc="0" baseline="0"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Times New Roman" pitchFamily="18" charset="0"/>
                <a:cs typeface="Times New Roman" pitchFamily="18" charset="0"/>
              </a:rPr>
              <a:t> </a:t>
            </a:r>
            <a:endParaRPr lang="en-US" sz="54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75951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Pentagon 3"/>
          <p:cNvSpPr/>
          <p:nvPr/>
        </p:nvSpPr>
        <p:spPr>
          <a:xfrm>
            <a:off x="0" y="228600"/>
            <a:ext cx="990600" cy="72847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solidFill>
                  <a:srgbClr val="FF0000"/>
                </a:solidFill>
                <a:latin typeface="Times New Roman" pitchFamily="18" charset="0"/>
                <a:cs typeface="Times New Roman" pitchFamily="18" charset="0"/>
              </a:rPr>
              <a:t>2</a:t>
            </a:r>
            <a:endParaRPr lang="en-US" sz="4000" dirty="0">
              <a:solidFill>
                <a:srgbClr val="FF0000"/>
              </a:solidFill>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3043222543"/>
              </p:ext>
            </p:extLst>
          </p:nvPr>
        </p:nvGraphicFramePr>
        <p:xfrm>
          <a:off x="-152400" y="1600200"/>
          <a:ext cx="866950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143000" y="480018"/>
            <a:ext cx="7315200" cy="954107"/>
          </a:xfrm>
          <a:prstGeom prst="rect">
            <a:avLst/>
          </a:prstGeom>
        </p:spPr>
        <p:txBody>
          <a:bodyPr wrap="square">
            <a:spAutoFit/>
          </a:bodyPr>
          <a:lstStyle/>
          <a:p>
            <a:pPr algn="ctr"/>
            <a:r>
              <a:rPr lang="en-US" sz="2800" b="1" dirty="0" smtClean="0">
                <a:solidFill>
                  <a:srgbClr val="FF0066"/>
                </a:solidFill>
                <a:latin typeface="Times New Roman" pitchFamily="18" charset="0"/>
                <a:cs typeface="Times New Roman" pitchFamily="18" charset="0"/>
              </a:rPr>
              <a:t>2.1.Tính </a:t>
            </a:r>
            <a:r>
              <a:rPr lang="en-US" sz="2800" b="1" dirty="0" err="1">
                <a:solidFill>
                  <a:srgbClr val="FF0066"/>
                </a:solidFill>
                <a:latin typeface="Times New Roman" pitchFamily="18" charset="0"/>
                <a:cs typeface="Times New Roman" pitchFamily="18" charset="0"/>
              </a:rPr>
              <a:t>tất</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yếu</a:t>
            </a:r>
            <a:r>
              <a:rPr lang="en-US" sz="2800" b="1" dirty="0">
                <a:solidFill>
                  <a:srgbClr val="FF0066"/>
                </a:solidFill>
                <a:latin typeface="Times New Roman" pitchFamily="18" charset="0"/>
                <a:cs typeface="Times New Roman" pitchFamily="18" charset="0"/>
              </a:rPr>
              <a:t> </a:t>
            </a:r>
            <a:r>
              <a:rPr lang="en-US" sz="2800" b="1" dirty="0" err="1" smtClean="0">
                <a:solidFill>
                  <a:srgbClr val="FF0066"/>
                </a:solidFill>
                <a:latin typeface="Times New Roman" pitchFamily="18" charset="0"/>
                <a:cs typeface="Times New Roman" pitchFamily="18" charset="0"/>
              </a:rPr>
              <a:t>của</a:t>
            </a:r>
            <a:r>
              <a:rPr lang="en-US" sz="2800" b="1" dirty="0" smtClean="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thời</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kỳ</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quá</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độ</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lên</a:t>
            </a:r>
            <a:r>
              <a:rPr lang="en-US" sz="2800" b="1" dirty="0">
                <a:solidFill>
                  <a:srgbClr val="FF0066"/>
                </a:solidFill>
                <a:latin typeface="Times New Roman" pitchFamily="18" charset="0"/>
                <a:cs typeface="Times New Roman" pitchFamily="18" charset="0"/>
              </a:rPr>
              <a:t> CNXH ở </a:t>
            </a:r>
            <a:r>
              <a:rPr lang="en-US" sz="2800" b="1" dirty="0" err="1">
                <a:solidFill>
                  <a:srgbClr val="FF0066"/>
                </a:solidFill>
                <a:latin typeface="Times New Roman" pitchFamily="18" charset="0"/>
                <a:cs typeface="Times New Roman" pitchFamily="18" charset="0"/>
              </a:rPr>
              <a:t>Việt</a:t>
            </a:r>
            <a:r>
              <a:rPr lang="en-US" sz="2800" b="1" dirty="0">
                <a:solidFill>
                  <a:srgbClr val="FF0066"/>
                </a:solidFill>
                <a:latin typeface="Times New Roman" pitchFamily="18" charset="0"/>
                <a:cs typeface="Times New Roman" pitchFamily="18" charset="0"/>
              </a:rPr>
              <a:t> Nam. </a:t>
            </a:r>
            <a:endParaRPr lang="en-US" sz="2800" dirty="0">
              <a:solidFill>
                <a:srgbClr val="FF0066"/>
              </a:solidFill>
              <a:latin typeface="Times New Roman" pitchFamily="18" charset="0"/>
              <a:cs typeface="Times New Roman" pitchFamily="18" charset="0"/>
            </a:endParaRPr>
          </a:p>
        </p:txBody>
      </p:sp>
    </p:spTree>
    <p:extLst>
      <p:ext uri="{BB962C8B-B14F-4D97-AF65-F5344CB8AC3E}">
        <p14:creationId xmlns:p14="http://schemas.microsoft.com/office/powerpoint/2010/main" val="258071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295400" y="457200"/>
            <a:ext cx="7315200" cy="954107"/>
          </a:xfrm>
          <a:prstGeom prst="rect">
            <a:avLst/>
          </a:prstGeom>
        </p:spPr>
        <p:txBody>
          <a:bodyPr wrap="square">
            <a:spAutoFit/>
          </a:bodyPr>
          <a:lstStyle/>
          <a:p>
            <a:pPr algn="ctr"/>
            <a:r>
              <a:rPr lang="en-US" sz="2800" b="1" dirty="0" smtClean="0">
                <a:solidFill>
                  <a:srgbClr val="FF0066"/>
                </a:solidFill>
                <a:latin typeface="Times New Roman" pitchFamily="18" charset="0"/>
                <a:cs typeface="Times New Roman" pitchFamily="18" charset="0"/>
              </a:rPr>
              <a:t>2.2.Những </a:t>
            </a:r>
            <a:r>
              <a:rPr lang="en-US" sz="2800" b="1" dirty="0" err="1">
                <a:solidFill>
                  <a:srgbClr val="FF0066"/>
                </a:solidFill>
                <a:latin typeface="Times New Roman" pitchFamily="18" charset="0"/>
                <a:cs typeface="Times New Roman" pitchFamily="18" charset="0"/>
              </a:rPr>
              <a:t>điểm</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cơ</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bản</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của</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thời</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kỳ</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quá</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độ</a:t>
            </a:r>
            <a:r>
              <a:rPr lang="en-US" sz="2800" b="1" dirty="0">
                <a:solidFill>
                  <a:srgbClr val="FF0066"/>
                </a:solidFill>
                <a:latin typeface="Times New Roman" pitchFamily="18" charset="0"/>
                <a:cs typeface="Times New Roman" pitchFamily="18" charset="0"/>
              </a:rPr>
              <a:t> </a:t>
            </a:r>
            <a:r>
              <a:rPr lang="en-US" sz="2800" b="1" dirty="0" err="1">
                <a:solidFill>
                  <a:srgbClr val="FF0066"/>
                </a:solidFill>
                <a:latin typeface="Times New Roman" pitchFamily="18" charset="0"/>
                <a:cs typeface="Times New Roman" pitchFamily="18" charset="0"/>
              </a:rPr>
              <a:t>lên</a:t>
            </a:r>
            <a:r>
              <a:rPr lang="en-US" sz="2800" b="1" dirty="0">
                <a:solidFill>
                  <a:srgbClr val="FF0066"/>
                </a:solidFill>
                <a:latin typeface="Times New Roman" pitchFamily="18" charset="0"/>
                <a:cs typeface="Times New Roman" pitchFamily="18" charset="0"/>
              </a:rPr>
              <a:t> CNXH ở </a:t>
            </a:r>
            <a:r>
              <a:rPr lang="en-US" sz="2800" b="1" dirty="0" err="1">
                <a:solidFill>
                  <a:srgbClr val="FF0066"/>
                </a:solidFill>
                <a:latin typeface="Times New Roman" pitchFamily="18" charset="0"/>
                <a:cs typeface="Times New Roman" pitchFamily="18" charset="0"/>
              </a:rPr>
              <a:t>Việt</a:t>
            </a:r>
            <a:r>
              <a:rPr lang="en-US" sz="2800" b="1" dirty="0">
                <a:solidFill>
                  <a:srgbClr val="FF0066"/>
                </a:solidFill>
                <a:latin typeface="Times New Roman" pitchFamily="18" charset="0"/>
                <a:cs typeface="Times New Roman" pitchFamily="18" charset="0"/>
              </a:rPr>
              <a:t> Nam</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Pentagon 4"/>
          <p:cNvSpPr/>
          <p:nvPr/>
        </p:nvSpPr>
        <p:spPr>
          <a:xfrm>
            <a:off x="0" y="228600"/>
            <a:ext cx="990600" cy="72847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solidFill>
                  <a:srgbClr val="FF0000"/>
                </a:solidFill>
                <a:latin typeface="Times New Roman" pitchFamily="18" charset="0"/>
                <a:cs typeface="Times New Roman" pitchFamily="18" charset="0"/>
              </a:rPr>
              <a:t>2</a:t>
            </a:r>
            <a:endParaRPr lang="en-US" sz="4000" dirty="0">
              <a:solidFill>
                <a:srgbClr val="FF0000"/>
              </a:solidFill>
              <a:latin typeface="Times New Roman" pitchFamily="18" charset="0"/>
              <a:cs typeface="Times New Roman" pitchFamily="18" charset="0"/>
            </a:endParaRPr>
          </a:p>
        </p:txBody>
      </p:sp>
      <p:graphicFrame>
        <p:nvGraphicFramePr>
          <p:cNvPr id="7" name="Diagram 6"/>
          <p:cNvGraphicFramePr/>
          <p:nvPr>
            <p:extLst>
              <p:ext uri="{D42A27DB-BD31-4B8C-83A1-F6EECF244321}">
                <p14:modId xmlns:p14="http://schemas.microsoft.com/office/powerpoint/2010/main" val="2109866298"/>
              </p:ext>
            </p:extLst>
          </p:nvPr>
        </p:nvGraphicFramePr>
        <p:xfrm>
          <a:off x="990600" y="1752600"/>
          <a:ext cx="7162800"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525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16050" cy="68580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3276600"/>
            <a:ext cx="1623060" cy="1805940"/>
          </a:xfrm>
          <a:prstGeom prst="rect">
            <a:avLst/>
          </a:prstGeom>
        </p:spPr>
      </p:pic>
    </p:spTree>
    <p:extLst>
      <p:ext uri="{BB962C8B-B14F-4D97-AF65-F5344CB8AC3E}">
        <p14:creationId xmlns:p14="http://schemas.microsoft.com/office/powerpoint/2010/main" val="3787492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Pentagon 3"/>
          <p:cNvSpPr/>
          <p:nvPr/>
        </p:nvSpPr>
        <p:spPr>
          <a:xfrm>
            <a:off x="0" y="644652"/>
            <a:ext cx="3200400" cy="838200"/>
          </a:xfrm>
          <a:prstGeom prst="homePlate">
            <a:avLst/>
          </a:prstGeom>
          <a:solidFill>
            <a:schemeClr val="accent6">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b="1" i="1" dirty="0" err="1" smtClean="0">
                <a:solidFill>
                  <a:srgbClr val="FF0000"/>
                </a:solidFill>
                <a:latin typeface="Times New Roman" pitchFamily="18" charset="0"/>
                <a:cs typeface="Times New Roman" pitchFamily="18" charset="0"/>
              </a:rPr>
              <a:t>Nội</a:t>
            </a:r>
            <a:r>
              <a:rPr lang="en-US" sz="4800" b="1" i="1" dirty="0" smtClean="0">
                <a:solidFill>
                  <a:srgbClr val="FF0000"/>
                </a:solidFill>
                <a:latin typeface="Times New Roman" pitchFamily="18" charset="0"/>
                <a:cs typeface="Times New Roman" pitchFamily="18" charset="0"/>
              </a:rPr>
              <a:t> dung </a:t>
            </a:r>
            <a:endParaRPr lang="en-US" sz="4800" b="1" i="1" dirty="0">
              <a:solidFill>
                <a:srgbClr val="FF0000"/>
              </a:solidFill>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2186107758"/>
              </p:ext>
            </p:extLst>
          </p:nvPr>
        </p:nvGraphicFramePr>
        <p:xfrm>
          <a:off x="609600" y="1981200"/>
          <a:ext cx="8077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864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1732" y="1219200"/>
            <a:ext cx="8001000" cy="1143000"/>
          </a:xfrm>
        </p:spPr>
        <p:txBody>
          <a:bodyPr>
            <a:noAutofit/>
          </a:bodyPr>
          <a:lstStyle/>
          <a:p>
            <a:pPr lvl="0">
              <a:spcBef>
                <a:spcPts val="0"/>
              </a:spcBef>
              <a:defRPr/>
            </a:pPr>
            <a:r>
              <a:rPr lang="en-US" sz="3600" b="1" dirty="0">
                <a:latin typeface="Times New Roman" pitchFamily="18" charset="0"/>
                <a:cs typeface="Times New Roman" pitchFamily="18" charset="0"/>
              </a:rPr>
              <a:t>1)</a:t>
            </a:r>
            <a:r>
              <a:rPr lang="en-US" sz="3600" b="1" dirty="0" err="1">
                <a:latin typeface="Times New Roman" pitchFamily="18" charset="0"/>
                <a:cs typeface="Times New Roman" pitchFamily="18" charset="0"/>
              </a:rPr>
              <a:t>Quan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điểm</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của</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chủ</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nghĩa</a:t>
            </a:r>
            <a:r>
              <a:rPr lang="en-US" sz="3600" b="1" dirty="0">
                <a:latin typeface="Times New Roman" pitchFamily="18" charset="0"/>
                <a:cs typeface="Times New Roman" pitchFamily="18" charset="0"/>
              </a:rPr>
              <a:t> Mac-</a:t>
            </a:r>
            <a:r>
              <a:rPr lang="en-US" sz="3600" b="1" dirty="0" err="1">
                <a:latin typeface="Times New Roman" pitchFamily="18" charset="0"/>
                <a:cs typeface="Times New Roman" pitchFamily="18" charset="0"/>
              </a:rPr>
              <a:t>Lênin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về</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thời</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kỳ</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quá</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độ</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lên</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nghĩa</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xã</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hội</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t/>
            </a:r>
            <a:br>
              <a:rPr lang="en-US" sz="3600" dirty="0"/>
            </a:b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2514600"/>
            <a:ext cx="7250865" cy="3810000"/>
          </a:xfrm>
          <a:prstGeom prst="rect">
            <a:avLst/>
          </a:prstGeom>
        </p:spPr>
      </p:pic>
    </p:spTree>
    <p:extLst>
      <p:ext uri="{BB962C8B-B14F-4D97-AF65-F5344CB8AC3E}">
        <p14:creationId xmlns:p14="http://schemas.microsoft.com/office/powerpoint/2010/main" val="323070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05250473"/>
              </p:ext>
            </p:extLst>
          </p:nvPr>
        </p:nvGraphicFramePr>
        <p:xfrm>
          <a:off x="1295400" y="3962400"/>
          <a:ext cx="7315200" cy="1977390"/>
        </p:xfrm>
        <a:graphic>
          <a:graphicData uri="http://schemas.openxmlformats.org/drawingml/2006/table">
            <a:tbl>
              <a:tblPr firstRow="1" bandRow="1">
                <a:tableStyleId>{2D5ABB26-0587-4C30-8999-92F81FD0307C}</a:tableStyleId>
              </a:tblPr>
              <a:tblGrid>
                <a:gridCol w="7315200"/>
              </a:tblGrid>
              <a:tr h="1977390">
                <a:tc>
                  <a:txBody>
                    <a:bodyPr/>
                    <a:lstStyle/>
                    <a:p>
                      <a:r>
                        <a:rPr lang="en-US" sz="2500" i="1" kern="1200" dirty="0" smtClean="0">
                          <a:solidFill>
                            <a:schemeClr val="tx1"/>
                          </a:solidFill>
                          <a:effectLst/>
                          <a:latin typeface="Times New Roman" pitchFamily="18" charset="0"/>
                          <a:ea typeface="+mn-ea"/>
                          <a:cs typeface="Times New Roman" pitchFamily="18" charset="0"/>
                        </a:rPr>
                        <a:t>1.3.1. </a:t>
                      </a:r>
                      <a:r>
                        <a:rPr lang="en-US" sz="2500" i="1" kern="1200" dirty="0" err="1" smtClean="0">
                          <a:solidFill>
                            <a:schemeClr val="tx1"/>
                          </a:solidFill>
                          <a:effectLst/>
                          <a:latin typeface="Times New Roman" pitchFamily="18" charset="0"/>
                          <a:ea typeface="+mn-ea"/>
                          <a:cs typeface="Times New Roman" pitchFamily="18" charset="0"/>
                        </a:rPr>
                        <a:t>Thực</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chất</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của</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thời</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kỳ</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quá</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độ</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lên</a:t>
                      </a:r>
                      <a:r>
                        <a:rPr lang="en-US" sz="2500" i="1" kern="1200" dirty="0" smtClean="0">
                          <a:solidFill>
                            <a:schemeClr val="tx1"/>
                          </a:solidFill>
                          <a:effectLst/>
                          <a:latin typeface="Times New Roman" pitchFamily="18" charset="0"/>
                          <a:ea typeface="+mn-ea"/>
                          <a:cs typeface="Times New Roman" pitchFamily="18" charset="0"/>
                        </a:rPr>
                        <a:t> </a:t>
                      </a:r>
                      <a:r>
                        <a:rPr lang="en-US" sz="2500" kern="1200" dirty="0" err="1" smtClean="0">
                          <a:solidFill>
                            <a:schemeClr val="tx1"/>
                          </a:solidFill>
                          <a:effectLst/>
                          <a:latin typeface="Times New Roman" pitchFamily="18" charset="0"/>
                          <a:ea typeface="+mn-ea"/>
                          <a:cs typeface="Times New Roman" pitchFamily="18" charset="0"/>
                        </a:rPr>
                        <a:t>chủ</a:t>
                      </a:r>
                      <a:r>
                        <a:rPr lang="en-US" sz="2500" kern="1200" dirty="0" smtClean="0">
                          <a:solidFill>
                            <a:schemeClr val="tx1"/>
                          </a:solidFill>
                          <a:effectLst/>
                          <a:latin typeface="Times New Roman" pitchFamily="18" charset="0"/>
                          <a:ea typeface="+mn-ea"/>
                          <a:cs typeface="Times New Roman" pitchFamily="18" charset="0"/>
                        </a:rPr>
                        <a:t> </a:t>
                      </a:r>
                      <a:r>
                        <a:rPr lang="en-US" sz="2500" kern="1200" dirty="0" err="1" smtClean="0">
                          <a:solidFill>
                            <a:schemeClr val="tx1"/>
                          </a:solidFill>
                          <a:effectLst/>
                          <a:latin typeface="Times New Roman" pitchFamily="18" charset="0"/>
                          <a:ea typeface="+mn-ea"/>
                          <a:cs typeface="Times New Roman" pitchFamily="18" charset="0"/>
                        </a:rPr>
                        <a:t>nghĩa</a:t>
                      </a:r>
                      <a:r>
                        <a:rPr lang="en-US" sz="2500" kern="1200" dirty="0" smtClean="0">
                          <a:solidFill>
                            <a:schemeClr val="tx1"/>
                          </a:solidFill>
                          <a:effectLst/>
                          <a:latin typeface="Times New Roman" pitchFamily="18" charset="0"/>
                          <a:ea typeface="+mn-ea"/>
                          <a:cs typeface="Times New Roman" pitchFamily="18" charset="0"/>
                        </a:rPr>
                        <a:t> </a:t>
                      </a:r>
                      <a:r>
                        <a:rPr lang="en-US" sz="2500" kern="1200" dirty="0" err="1" smtClean="0">
                          <a:solidFill>
                            <a:schemeClr val="tx1"/>
                          </a:solidFill>
                          <a:effectLst/>
                          <a:latin typeface="Times New Roman" pitchFamily="18" charset="0"/>
                          <a:ea typeface="+mn-ea"/>
                          <a:cs typeface="Times New Roman" pitchFamily="18" charset="0"/>
                        </a:rPr>
                        <a:t>xã</a:t>
                      </a:r>
                      <a:r>
                        <a:rPr lang="en-US" sz="2500" kern="1200" dirty="0" smtClean="0">
                          <a:solidFill>
                            <a:schemeClr val="tx1"/>
                          </a:solidFill>
                          <a:effectLst/>
                          <a:latin typeface="Times New Roman" pitchFamily="18" charset="0"/>
                          <a:ea typeface="+mn-ea"/>
                          <a:cs typeface="Times New Roman" pitchFamily="18" charset="0"/>
                        </a:rPr>
                        <a:t> </a:t>
                      </a:r>
                      <a:r>
                        <a:rPr lang="en-US" sz="2500" kern="1200" dirty="0" err="1" smtClean="0">
                          <a:solidFill>
                            <a:schemeClr val="tx1"/>
                          </a:solidFill>
                          <a:effectLst/>
                          <a:latin typeface="Times New Roman" pitchFamily="18" charset="0"/>
                          <a:ea typeface="+mn-ea"/>
                          <a:cs typeface="Times New Roman" pitchFamily="18" charset="0"/>
                        </a:rPr>
                        <a:t>hội</a:t>
                      </a:r>
                      <a:endParaRPr lang="en-US" sz="2500" kern="1200" dirty="0" smtClean="0">
                        <a:solidFill>
                          <a:schemeClr val="tx1"/>
                        </a:solidFill>
                        <a:effectLst/>
                        <a:latin typeface="Times New Roman" pitchFamily="18" charset="0"/>
                        <a:ea typeface="+mn-ea"/>
                        <a:cs typeface="Times New Roman" pitchFamily="18" charset="0"/>
                      </a:endParaRPr>
                    </a:p>
                    <a:p>
                      <a:r>
                        <a:rPr lang="en-US" sz="2500" i="1" kern="1200" dirty="0" smtClean="0">
                          <a:solidFill>
                            <a:schemeClr val="tx1"/>
                          </a:solidFill>
                          <a:effectLst/>
                          <a:latin typeface="Times New Roman" pitchFamily="18" charset="0"/>
                          <a:ea typeface="+mn-ea"/>
                          <a:cs typeface="Times New Roman" pitchFamily="18" charset="0"/>
                        </a:rPr>
                        <a:t>1.3.2. </a:t>
                      </a:r>
                      <a:r>
                        <a:rPr lang="en-US" sz="2500" i="1" kern="1200" dirty="0" err="1" smtClean="0">
                          <a:solidFill>
                            <a:schemeClr val="tx1"/>
                          </a:solidFill>
                          <a:effectLst/>
                          <a:latin typeface="Times New Roman" pitchFamily="18" charset="0"/>
                          <a:ea typeface="+mn-ea"/>
                          <a:cs typeface="Times New Roman" pitchFamily="18" charset="0"/>
                        </a:rPr>
                        <a:t>Đặc</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điểm</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của</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thời</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kỳ</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quá</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độ</a:t>
                      </a:r>
                      <a:r>
                        <a:rPr lang="en-US" sz="2500" i="1" kern="1200" dirty="0" smtClean="0">
                          <a:solidFill>
                            <a:schemeClr val="tx1"/>
                          </a:solidFill>
                          <a:effectLst/>
                          <a:latin typeface="Times New Roman" pitchFamily="18" charset="0"/>
                          <a:ea typeface="+mn-ea"/>
                          <a:cs typeface="Times New Roman" pitchFamily="18" charset="0"/>
                        </a:rPr>
                        <a:t> </a:t>
                      </a:r>
                      <a:r>
                        <a:rPr lang="en-US" sz="2500" i="1" kern="1200" dirty="0" err="1" smtClean="0">
                          <a:solidFill>
                            <a:schemeClr val="tx1"/>
                          </a:solidFill>
                          <a:effectLst/>
                          <a:latin typeface="Times New Roman" pitchFamily="18" charset="0"/>
                          <a:ea typeface="+mn-ea"/>
                          <a:cs typeface="Times New Roman" pitchFamily="18" charset="0"/>
                        </a:rPr>
                        <a:t>lên</a:t>
                      </a:r>
                      <a:r>
                        <a:rPr lang="en-US" sz="2500" i="1" kern="1200" dirty="0" smtClean="0">
                          <a:solidFill>
                            <a:schemeClr val="tx1"/>
                          </a:solidFill>
                          <a:effectLst/>
                          <a:latin typeface="Times New Roman" pitchFamily="18" charset="0"/>
                          <a:ea typeface="+mn-ea"/>
                          <a:cs typeface="Times New Roman" pitchFamily="18" charset="0"/>
                        </a:rPr>
                        <a:t> </a:t>
                      </a:r>
                      <a:r>
                        <a:rPr lang="en-US" sz="2500" kern="1200" dirty="0" err="1" smtClean="0">
                          <a:solidFill>
                            <a:schemeClr val="tx1"/>
                          </a:solidFill>
                          <a:effectLst/>
                          <a:latin typeface="Times New Roman" pitchFamily="18" charset="0"/>
                          <a:ea typeface="+mn-ea"/>
                          <a:cs typeface="Times New Roman" pitchFamily="18" charset="0"/>
                        </a:rPr>
                        <a:t>chủ</a:t>
                      </a:r>
                      <a:r>
                        <a:rPr lang="en-US" sz="2500" kern="1200" dirty="0" smtClean="0">
                          <a:solidFill>
                            <a:schemeClr val="tx1"/>
                          </a:solidFill>
                          <a:effectLst/>
                          <a:latin typeface="Times New Roman" pitchFamily="18" charset="0"/>
                          <a:ea typeface="+mn-ea"/>
                          <a:cs typeface="Times New Roman" pitchFamily="18" charset="0"/>
                        </a:rPr>
                        <a:t> </a:t>
                      </a:r>
                      <a:r>
                        <a:rPr lang="en-US" sz="2500" kern="1200" dirty="0" err="1" smtClean="0">
                          <a:solidFill>
                            <a:schemeClr val="tx1"/>
                          </a:solidFill>
                          <a:effectLst/>
                          <a:latin typeface="Times New Roman" pitchFamily="18" charset="0"/>
                          <a:ea typeface="+mn-ea"/>
                          <a:cs typeface="Times New Roman" pitchFamily="18" charset="0"/>
                        </a:rPr>
                        <a:t>nghĩa</a:t>
                      </a:r>
                      <a:r>
                        <a:rPr lang="en-US" sz="2500" kern="1200" dirty="0" smtClean="0">
                          <a:solidFill>
                            <a:schemeClr val="tx1"/>
                          </a:solidFill>
                          <a:effectLst/>
                          <a:latin typeface="Times New Roman" pitchFamily="18" charset="0"/>
                          <a:ea typeface="+mn-ea"/>
                          <a:cs typeface="Times New Roman" pitchFamily="18" charset="0"/>
                        </a:rPr>
                        <a:t> </a:t>
                      </a:r>
                      <a:r>
                        <a:rPr lang="en-US" sz="2500" kern="1200" dirty="0" err="1" smtClean="0">
                          <a:solidFill>
                            <a:schemeClr val="tx1"/>
                          </a:solidFill>
                          <a:effectLst/>
                          <a:latin typeface="Times New Roman" pitchFamily="18" charset="0"/>
                          <a:ea typeface="+mn-ea"/>
                          <a:cs typeface="Times New Roman" pitchFamily="18" charset="0"/>
                        </a:rPr>
                        <a:t>xã</a:t>
                      </a:r>
                      <a:r>
                        <a:rPr lang="en-US" sz="2500" kern="1200" dirty="0" smtClean="0">
                          <a:solidFill>
                            <a:schemeClr val="tx1"/>
                          </a:solidFill>
                          <a:effectLst/>
                          <a:latin typeface="Times New Roman" pitchFamily="18" charset="0"/>
                          <a:ea typeface="+mn-ea"/>
                          <a:cs typeface="Times New Roman" pitchFamily="18" charset="0"/>
                        </a:rPr>
                        <a:t> </a:t>
                      </a:r>
                      <a:r>
                        <a:rPr lang="en-US" sz="2500" kern="1200" dirty="0" err="1" smtClean="0">
                          <a:solidFill>
                            <a:schemeClr val="tx1"/>
                          </a:solidFill>
                          <a:effectLst/>
                          <a:latin typeface="Times New Roman" pitchFamily="18" charset="0"/>
                          <a:ea typeface="+mn-ea"/>
                          <a:cs typeface="Times New Roman" pitchFamily="18" charset="0"/>
                        </a:rPr>
                        <a:t>hội</a:t>
                      </a:r>
                      <a:endParaRPr lang="en-US" sz="2500" kern="1200" dirty="0" smtClean="0">
                        <a:solidFill>
                          <a:schemeClr val="tx1"/>
                        </a:solidFill>
                        <a:effectLst/>
                        <a:latin typeface="Times New Roman" pitchFamily="18" charset="0"/>
                        <a:ea typeface="+mn-ea"/>
                        <a:cs typeface="Times New Roman" pitchFamily="18" charset="0"/>
                      </a:endParaRPr>
                    </a:p>
                    <a:p>
                      <a:endParaRPr lang="en-US" sz="25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93227875"/>
              </p:ext>
            </p:extLst>
          </p:nvPr>
        </p:nvGraphicFramePr>
        <p:xfrm>
          <a:off x="762000" y="1066800"/>
          <a:ext cx="7924800" cy="937260"/>
        </p:xfrm>
        <a:graphic>
          <a:graphicData uri="http://schemas.openxmlformats.org/drawingml/2006/table">
            <a:tbl>
              <a:tblPr firstRow="1" bandRow="1">
                <a:tableStyleId>{2D5ABB26-0587-4C30-8999-92F81FD0307C}</a:tableStyleId>
              </a:tblPr>
              <a:tblGrid>
                <a:gridCol w="7924800"/>
              </a:tblGrid>
              <a:tr h="937260">
                <a:tc>
                  <a:txBody>
                    <a:bodyPr/>
                    <a:lstStyle/>
                    <a:p>
                      <a:r>
                        <a:rPr lang="en-US" sz="2800" b="1" i="1" kern="1200" dirty="0" smtClean="0">
                          <a:solidFill>
                            <a:schemeClr val="tx1"/>
                          </a:solidFill>
                          <a:effectLst/>
                          <a:latin typeface="Times New Roman" pitchFamily="18" charset="0"/>
                          <a:ea typeface="+mn-ea"/>
                          <a:cs typeface="Times New Roman" pitchFamily="18" charset="0"/>
                        </a:rPr>
                        <a:t>1.1. </a:t>
                      </a:r>
                      <a:r>
                        <a:rPr lang="en-US" sz="2800" b="1" i="1" kern="1200" dirty="0" err="1" smtClean="0">
                          <a:solidFill>
                            <a:schemeClr val="tx1"/>
                          </a:solidFill>
                          <a:effectLst/>
                          <a:latin typeface="Times New Roman" pitchFamily="18" charset="0"/>
                          <a:ea typeface="+mn-ea"/>
                          <a:cs typeface="Times New Roman" pitchFamily="18" charset="0"/>
                        </a:rPr>
                        <a:t>Khái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niệm</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thời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kỳ</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quá</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độ</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lên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chủ</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nghĩa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xã</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hội</a:t>
                      </a:r>
                      <a:r>
                        <a:rPr lang="en-US" sz="2800" b="1" i="1" kern="1200" dirty="0" smtClean="0">
                          <a:solidFill>
                            <a:schemeClr val="tx1"/>
                          </a:solidFill>
                          <a:effectLst/>
                          <a:latin typeface="Times New Roman" pitchFamily="18" charset="0"/>
                          <a:ea typeface="+mn-ea"/>
                          <a:cs typeface="Times New Roman" pitchFamily="18" charset="0"/>
                        </a:rPr>
                        <a:t> </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92482356"/>
              </p:ext>
            </p:extLst>
          </p:nvPr>
        </p:nvGraphicFramePr>
        <p:xfrm>
          <a:off x="762000" y="1828800"/>
          <a:ext cx="7315200" cy="2011680"/>
        </p:xfrm>
        <a:graphic>
          <a:graphicData uri="http://schemas.openxmlformats.org/drawingml/2006/table">
            <a:tbl>
              <a:tblPr firstRow="1" bandRow="1">
                <a:tableStyleId>{2D5ABB26-0587-4C30-8999-92F81FD0307C}</a:tableStyleId>
              </a:tblPr>
              <a:tblGrid>
                <a:gridCol w="7315200"/>
              </a:tblGrid>
              <a:tr h="2011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i="1" kern="1200" dirty="0" smtClean="0">
                          <a:solidFill>
                            <a:schemeClr val="tx1"/>
                          </a:solidFill>
                          <a:effectLst/>
                          <a:latin typeface="Times New Roman" pitchFamily="18" charset="0"/>
                          <a:ea typeface="+mn-ea"/>
                          <a:cs typeface="Times New Roman" pitchFamily="18" charset="0"/>
                        </a:rPr>
                        <a:t>1.2.Tính </a:t>
                      </a:r>
                      <a:r>
                        <a:rPr lang="en-US" sz="2800" b="1" i="1" kern="1200" dirty="0" err="1" smtClean="0">
                          <a:solidFill>
                            <a:schemeClr val="tx1"/>
                          </a:solidFill>
                          <a:effectLst/>
                          <a:latin typeface="Times New Roman" pitchFamily="18" charset="0"/>
                          <a:ea typeface="+mn-ea"/>
                          <a:cs typeface="Times New Roman" pitchFamily="18" charset="0"/>
                        </a:rPr>
                        <a:t>tất</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yếu</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khách</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quan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của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thời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kỳ</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quá</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độ</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lên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chủ</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nghĩa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xã</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hội</a:t>
                      </a:r>
                      <a:endParaRPr lang="en-US" sz="2800" b="1" i="1" kern="1200" dirty="0" smtClean="0">
                        <a:solidFill>
                          <a:schemeClr val="tx1"/>
                        </a:solidFill>
                        <a:effectLst/>
                        <a:latin typeface="Times New Roman" pitchFamily="18" charset="0"/>
                        <a:ea typeface="+mn-ea"/>
                        <a:cs typeface="Times New Roman" pitchFamily="18" charset="0"/>
                      </a:endParaRPr>
                    </a:p>
                    <a:p>
                      <a:endParaRPr lang="en-US" sz="2000" b="1" i="1"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81151922"/>
              </p:ext>
            </p:extLst>
          </p:nvPr>
        </p:nvGraphicFramePr>
        <p:xfrm>
          <a:off x="762000" y="2971800"/>
          <a:ext cx="7543800" cy="1668780"/>
        </p:xfrm>
        <a:graphic>
          <a:graphicData uri="http://schemas.openxmlformats.org/drawingml/2006/table">
            <a:tbl>
              <a:tblPr firstRow="1" bandRow="1">
                <a:tableStyleId>{2D5ABB26-0587-4C30-8999-92F81FD0307C}</a:tableStyleId>
              </a:tblPr>
              <a:tblGrid>
                <a:gridCol w="7543800"/>
              </a:tblGrid>
              <a:tr h="1668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i="1" kern="1200" dirty="0" smtClean="0">
                          <a:solidFill>
                            <a:schemeClr val="tx1"/>
                          </a:solidFill>
                          <a:effectLst/>
                          <a:latin typeface="Times New Roman" pitchFamily="18" charset="0"/>
                          <a:ea typeface="+mn-ea"/>
                          <a:cs typeface="Times New Roman" pitchFamily="18" charset="0"/>
                        </a:rPr>
                        <a:t>1.3.Thực </a:t>
                      </a:r>
                      <a:r>
                        <a:rPr lang="en-US" sz="2800" b="1" i="1" kern="1200" dirty="0" err="1" smtClean="0">
                          <a:solidFill>
                            <a:schemeClr val="tx1"/>
                          </a:solidFill>
                          <a:effectLst/>
                          <a:latin typeface="Times New Roman" pitchFamily="18" charset="0"/>
                          <a:ea typeface="+mn-ea"/>
                          <a:cs typeface="Times New Roman" pitchFamily="18" charset="0"/>
                        </a:rPr>
                        <a:t>chất</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đặc</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điểm</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của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thời</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kỳ</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quá</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độ</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lên</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chủ</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nghĩa</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xã</a:t>
                      </a:r>
                      <a:r>
                        <a:rPr lang="en-US" sz="2800" b="1" i="1" kern="1200" dirty="0" smtClean="0">
                          <a:solidFill>
                            <a:schemeClr val="tx1"/>
                          </a:solidFill>
                          <a:effectLst/>
                          <a:latin typeface="Times New Roman" pitchFamily="18" charset="0"/>
                          <a:ea typeface="+mn-ea"/>
                          <a:cs typeface="Times New Roman" pitchFamily="18" charset="0"/>
                        </a:rPr>
                        <a:t> </a:t>
                      </a:r>
                      <a:r>
                        <a:rPr lang="en-US" sz="2800" b="1" i="1" kern="1200" dirty="0" err="1" smtClean="0">
                          <a:solidFill>
                            <a:schemeClr val="tx1"/>
                          </a:solidFill>
                          <a:effectLst/>
                          <a:latin typeface="Times New Roman" pitchFamily="18" charset="0"/>
                          <a:ea typeface="+mn-ea"/>
                          <a:cs typeface="Times New Roman" pitchFamily="18" charset="0"/>
                        </a:rPr>
                        <a:t>hội</a:t>
                      </a:r>
                      <a:endParaRPr lang="en-US" sz="2800" b="1" i="1" kern="1200" dirty="0" smtClean="0">
                        <a:solidFill>
                          <a:schemeClr val="tx1"/>
                        </a:solidFill>
                        <a:effectLst/>
                        <a:latin typeface="Times New Roman" pitchFamily="18" charset="0"/>
                        <a:ea typeface="+mn-ea"/>
                        <a:cs typeface="Times New Roman" pitchFamily="18" charset="0"/>
                      </a:endParaRPr>
                    </a:p>
                    <a:p>
                      <a:endParaRPr lang="en-US" sz="2000" b="1" i="1" dirty="0"/>
                    </a:p>
                  </a:txBody>
                  <a:tcPr/>
                </a:tc>
              </a:tr>
            </a:tbl>
          </a:graphicData>
        </a:graphic>
      </p:graphicFrame>
      <p:sp>
        <p:nvSpPr>
          <p:cNvPr id="7" name="Pentagon 6"/>
          <p:cNvSpPr/>
          <p:nvPr/>
        </p:nvSpPr>
        <p:spPr>
          <a:xfrm>
            <a:off x="0" y="457200"/>
            <a:ext cx="990600" cy="72847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solidFill>
                  <a:srgbClr val="FF0000"/>
                </a:solidFill>
                <a:latin typeface="Times New Roman" pitchFamily="18" charset="0"/>
                <a:cs typeface="Times New Roman" pitchFamily="18" charset="0"/>
              </a:rPr>
              <a:t>1</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3410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6329446"/>
              </p:ext>
            </p:extLst>
          </p:nvPr>
        </p:nvGraphicFramePr>
        <p:xfrm>
          <a:off x="603504" y="1066800"/>
          <a:ext cx="8153400" cy="937260"/>
        </p:xfrm>
        <a:graphic>
          <a:graphicData uri="http://schemas.openxmlformats.org/drawingml/2006/table">
            <a:tbl>
              <a:tblPr firstRow="1" bandRow="1">
                <a:tableStyleId>{2D5ABB26-0587-4C30-8999-92F81FD0307C}</a:tableStyleId>
              </a:tblPr>
              <a:tblGrid>
                <a:gridCol w="8153400"/>
              </a:tblGrid>
              <a:tr h="937260">
                <a:tc>
                  <a:txBody>
                    <a:bodyPr/>
                    <a:lstStyle/>
                    <a:p>
                      <a:pPr algn="ctr"/>
                      <a:r>
                        <a:rPr lang="en-US" sz="2800" b="1" kern="1200" dirty="0" smtClean="0">
                          <a:solidFill>
                            <a:srgbClr val="FF0000"/>
                          </a:solidFill>
                          <a:effectLst/>
                          <a:latin typeface="Times New Roman" pitchFamily="18" charset="0"/>
                          <a:ea typeface="+mn-ea"/>
                          <a:cs typeface="Times New Roman" pitchFamily="18" charset="0"/>
                        </a:rPr>
                        <a:t>1.1. </a:t>
                      </a:r>
                      <a:r>
                        <a:rPr lang="en-US" sz="2800" b="1" kern="1200" dirty="0" err="1" smtClean="0">
                          <a:solidFill>
                            <a:srgbClr val="FF0000"/>
                          </a:solidFill>
                          <a:effectLst/>
                          <a:latin typeface="Times New Roman" pitchFamily="18" charset="0"/>
                          <a:ea typeface="+mn-ea"/>
                          <a:cs typeface="Times New Roman" pitchFamily="18" charset="0"/>
                        </a:rPr>
                        <a:t>Khái</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niệm</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thời</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kỳ</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quá</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độ</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lên</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chủ</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nghĩa</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xã</a:t>
                      </a:r>
                      <a:r>
                        <a:rPr lang="en-US" sz="2800" b="1" kern="1200" dirty="0" smtClean="0">
                          <a:solidFill>
                            <a:srgbClr val="FF0000"/>
                          </a:solidFill>
                          <a:effectLst/>
                          <a:latin typeface="Times New Roman" pitchFamily="18" charset="0"/>
                          <a:ea typeface="+mn-ea"/>
                          <a:cs typeface="Times New Roman" pitchFamily="18" charset="0"/>
                        </a:rPr>
                        <a:t> </a:t>
                      </a:r>
                      <a:r>
                        <a:rPr lang="en-US" sz="2800" b="1" kern="1200" dirty="0" err="1" smtClean="0">
                          <a:solidFill>
                            <a:srgbClr val="FF0000"/>
                          </a:solidFill>
                          <a:effectLst/>
                          <a:latin typeface="Times New Roman" pitchFamily="18" charset="0"/>
                          <a:ea typeface="+mn-ea"/>
                          <a:cs typeface="Times New Roman" pitchFamily="18" charset="0"/>
                        </a:rPr>
                        <a:t>hội</a:t>
                      </a:r>
                      <a:r>
                        <a:rPr lang="en-US" sz="2800" b="1" kern="1200" dirty="0" smtClean="0">
                          <a:solidFill>
                            <a:srgbClr val="FF0000"/>
                          </a:solidFill>
                          <a:effectLst/>
                          <a:latin typeface="Times New Roman" pitchFamily="18" charset="0"/>
                          <a:ea typeface="+mn-ea"/>
                          <a:cs typeface="Times New Roman" pitchFamily="18" charset="0"/>
                        </a:rPr>
                        <a:t> </a:t>
                      </a:r>
                    </a:p>
                  </a:txBody>
                  <a:tcPr/>
                </a:tc>
              </a:tr>
            </a:tbl>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229661893"/>
              </p:ext>
            </p:extLst>
          </p:nvPr>
        </p:nvGraphicFramePr>
        <p:xfrm>
          <a:off x="685800" y="1993392"/>
          <a:ext cx="8229600" cy="2731770"/>
        </p:xfrm>
        <a:graphic>
          <a:graphicData uri="http://schemas.openxmlformats.org/drawingml/2006/table">
            <a:tbl>
              <a:tblPr firstRow="1" bandRow="1">
                <a:tableStyleId>{2D5ABB26-0587-4C30-8999-92F81FD0307C}</a:tableStyleId>
              </a:tblPr>
              <a:tblGrid>
                <a:gridCol w="8229600"/>
              </a:tblGrid>
              <a:tr h="2731770">
                <a:tc>
                  <a:txBody>
                    <a:bodyPr/>
                    <a:lstStyle/>
                    <a:p>
                      <a:pPr marL="0" indent="457200" algn="just">
                        <a:lnSpc>
                          <a:spcPct val="100000"/>
                        </a:lnSpc>
                        <a:spcBef>
                          <a:spcPts val="0"/>
                        </a:spcBef>
                        <a:buNone/>
                      </a:pPr>
                      <a:r>
                        <a:rPr lang="en-SG" sz="2500" dirty="0" err="1" smtClean="0">
                          <a:latin typeface="Times New Roman" panose="02020603050405020304" pitchFamily="18" charset="0"/>
                          <a:cs typeface="Times New Roman" panose="02020603050405020304" pitchFamily="18" charset="0"/>
                        </a:rPr>
                        <a:t>Thời</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kỳ</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quá</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độ</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lên</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chủ</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nghĩa</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xã</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hội</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là</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thời</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kỳ</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cải</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biến</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cách</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mạng</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từ</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xã</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hội</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tiền</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tư</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bản</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hoặc</a:t>
                      </a:r>
                      <a:r>
                        <a:rPr lang="en-SG" sz="2500" dirty="0" smtClean="0">
                          <a:latin typeface="Times New Roman" panose="02020603050405020304" pitchFamily="18" charset="0"/>
                          <a:cs typeface="Times New Roman" panose="02020603050405020304" pitchFamily="18" charset="0"/>
                        </a:rPr>
                        <a:t> TBCN sang </a:t>
                      </a:r>
                      <a:r>
                        <a:rPr lang="en-SG" sz="2500" dirty="0" err="1" smtClean="0">
                          <a:latin typeface="Times New Roman" panose="02020603050405020304" pitchFamily="18" charset="0"/>
                          <a:cs typeface="Times New Roman" panose="02020603050405020304" pitchFamily="18" charset="0"/>
                        </a:rPr>
                        <a:t>xã</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hội</a:t>
                      </a:r>
                      <a:r>
                        <a:rPr lang="en-SG" sz="2500" dirty="0" smtClean="0">
                          <a:latin typeface="Times New Roman" panose="02020603050405020304" pitchFamily="18" charset="0"/>
                          <a:cs typeface="Times New Roman" panose="02020603050405020304" pitchFamily="18" charset="0"/>
                        </a:rPr>
                        <a:t> XHCN, </a:t>
                      </a:r>
                      <a:r>
                        <a:rPr lang="en-SG" sz="2500" dirty="0" err="1" smtClean="0">
                          <a:latin typeface="Times New Roman" panose="02020603050405020304" pitchFamily="18" charset="0"/>
                          <a:cs typeface="Times New Roman" panose="02020603050405020304" pitchFamily="18" charset="0"/>
                        </a:rPr>
                        <a:t>bắt</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đầu</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từ</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khi</a:t>
                      </a:r>
                      <a:r>
                        <a:rPr lang="en-SG" sz="2500" dirty="0" smtClean="0">
                          <a:latin typeface="Times New Roman" panose="02020603050405020304" pitchFamily="18" charset="0"/>
                          <a:cs typeface="Times New Roman" panose="02020603050405020304" pitchFamily="18" charset="0"/>
                        </a:rPr>
                        <a:t> GCCN </a:t>
                      </a:r>
                      <a:r>
                        <a:rPr lang="en-SG" sz="2500" dirty="0" err="1" smtClean="0">
                          <a:latin typeface="Times New Roman" panose="02020603050405020304" pitchFamily="18" charset="0"/>
                          <a:cs typeface="Times New Roman" panose="02020603050405020304" pitchFamily="18" charset="0"/>
                        </a:rPr>
                        <a:t>và</a:t>
                      </a:r>
                      <a:r>
                        <a:rPr lang="en-SG" sz="2500" dirty="0" smtClean="0">
                          <a:latin typeface="Times New Roman" panose="02020603050405020304" pitchFamily="18" charset="0"/>
                          <a:cs typeface="Times New Roman" panose="02020603050405020304" pitchFamily="18" charset="0"/>
                        </a:rPr>
                        <a:t> NDLĐ </a:t>
                      </a:r>
                      <a:r>
                        <a:rPr lang="en-SG" sz="2500" dirty="0" err="1" smtClean="0">
                          <a:latin typeface="Times New Roman" panose="02020603050405020304" pitchFamily="18" charset="0"/>
                          <a:cs typeface="Times New Roman" panose="02020603050405020304" pitchFamily="18" charset="0"/>
                        </a:rPr>
                        <a:t>giành</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được</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chính</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quyền</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đến</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khi</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xây</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dựng</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thành</a:t>
                      </a:r>
                      <a:r>
                        <a:rPr lang="en-SG" sz="2500" dirty="0" smtClean="0">
                          <a:latin typeface="Times New Roman" panose="02020603050405020304" pitchFamily="18" charset="0"/>
                          <a:cs typeface="Times New Roman" panose="02020603050405020304" pitchFamily="18" charset="0"/>
                        </a:rPr>
                        <a:t> </a:t>
                      </a:r>
                      <a:r>
                        <a:rPr lang="en-SG" sz="2500" dirty="0" err="1" smtClean="0">
                          <a:latin typeface="Times New Roman" panose="02020603050405020304" pitchFamily="18" charset="0"/>
                          <a:cs typeface="Times New Roman" panose="02020603050405020304" pitchFamily="18" charset="0"/>
                        </a:rPr>
                        <a:t>công</a:t>
                      </a:r>
                      <a:r>
                        <a:rPr lang="en-SG" sz="2500" dirty="0" smtClean="0">
                          <a:latin typeface="Times New Roman" panose="02020603050405020304" pitchFamily="18" charset="0"/>
                          <a:cs typeface="Times New Roman" panose="02020603050405020304" pitchFamily="18" charset="0"/>
                        </a:rPr>
                        <a:t> CNXH.</a:t>
                      </a:r>
                      <a:endParaRPr lang="en-SG" sz="2500" dirty="0">
                        <a:latin typeface="Times New Roman" panose="02020603050405020304" pitchFamily="18" charset="0"/>
                        <a:cs typeface="Times New Roman" panose="02020603050405020304" pitchFamily="18" charset="0"/>
                      </a:endParaRPr>
                    </a:p>
                  </a:txBody>
                  <a:tcPr/>
                </a:tc>
              </a:tr>
            </a:tbl>
          </a:graphicData>
        </a:graphic>
      </p:graphicFrame>
      <p:sp>
        <p:nvSpPr>
          <p:cNvPr id="6" name="Content Placeholder 2"/>
          <p:cNvSpPr txBox="1">
            <a:spLocks/>
          </p:cNvSpPr>
          <p:nvPr/>
        </p:nvSpPr>
        <p:spPr>
          <a:xfrm>
            <a:off x="527304" y="198120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717189929"/>
              </p:ext>
            </p:extLst>
          </p:nvPr>
        </p:nvGraphicFramePr>
        <p:xfrm>
          <a:off x="946404" y="1905000"/>
          <a:ext cx="7391400" cy="3863340"/>
        </p:xfrm>
        <a:graphic>
          <a:graphicData uri="http://schemas.openxmlformats.org/drawingml/2006/table">
            <a:tbl>
              <a:tblPr firstRow="1" bandRow="1">
                <a:tableStyleId>{2D5ABB26-0587-4C30-8999-92F81FD0307C}</a:tableStyleId>
              </a:tblPr>
              <a:tblGrid>
                <a:gridCol w="7391400"/>
              </a:tblGrid>
              <a:tr h="3863340">
                <a:tc>
                  <a:txBody>
                    <a:bodyPr/>
                    <a:lstStyle/>
                    <a:p>
                      <a:pPr>
                        <a:lnSpc>
                          <a:spcPct val="150000"/>
                        </a:lnSpc>
                      </a:pPr>
                      <a:r>
                        <a:rPr lang="en-SG" sz="2500" kern="1200" dirty="0" smtClean="0">
                          <a:solidFill>
                            <a:schemeClr val="tx1"/>
                          </a:solidFill>
                          <a:effectLst/>
                          <a:latin typeface="Times New Roman" pitchFamily="18" charset="0"/>
                          <a:ea typeface="+mn-ea"/>
                          <a:cs typeface="Times New Roman" pitchFamily="18" charset="0"/>
                        </a:rPr>
                        <a:t>-</a:t>
                      </a:r>
                      <a:r>
                        <a:rPr lang="en-SG" sz="2500" kern="1200" dirty="0" err="1" smtClean="0">
                          <a:solidFill>
                            <a:schemeClr val="tx1"/>
                          </a:solidFill>
                          <a:effectLst/>
                          <a:latin typeface="Times New Roman" pitchFamily="18" charset="0"/>
                          <a:ea typeface="+mn-ea"/>
                          <a:cs typeface="Times New Roman" pitchFamily="18" charset="0"/>
                        </a:rPr>
                        <a:t>Có</a:t>
                      </a:r>
                      <a:r>
                        <a:rPr lang="en-SG" sz="2500" kern="1200" dirty="0" smtClean="0">
                          <a:solidFill>
                            <a:schemeClr val="tx1"/>
                          </a:solidFill>
                          <a:effectLst/>
                          <a:latin typeface="Times New Roman" pitchFamily="18" charset="0"/>
                          <a:ea typeface="+mn-ea"/>
                          <a:cs typeface="Times New Roman" pitchFamily="18" charset="0"/>
                        </a:rPr>
                        <a:t>  2 </a:t>
                      </a:r>
                      <a:r>
                        <a:rPr lang="en-SG" sz="2500" kern="1200" dirty="0" err="1" smtClean="0">
                          <a:solidFill>
                            <a:schemeClr val="tx1"/>
                          </a:solidFill>
                          <a:effectLst/>
                          <a:latin typeface="Times New Roman" pitchFamily="18" charset="0"/>
                          <a:ea typeface="+mn-ea"/>
                          <a:cs typeface="Times New Roman" pitchFamily="18" charset="0"/>
                        </a:rPr>
                        <a:t>loại</a:t>
                      </a:r>
                      <a:r>
                        <a:rPr lang="en-SG" sz="2500" kern="1200" dirty="0" smtClean="0">
                          <a:solidFill>
                            <a:schemeClr val="tx1"/>
                          </a:solidFill>
                          <a:effectLst/>
                          <a:latin typeface="Times New Roman" pitchFamily="18" charset="0"/>
                          <a:ea typeface="+mn-ea"/>
                          <a:cs typeface="Times New Roman" pitchFamily="18" charset="0"/>
                        </a:rPr>
                        <a:t> </a:t>
                      </a:r>
                      <a:r>
                        <a:rPr lang="en-SG" sz="2500" kern="1200" dirty="0" err="1" smtClean="0">
                          <a:solidFill>
                            <a:schemeClr val="tx1"/>
                          </a:solidFill>
                          <a:effectLst/>
                          <a:latin typeface="Times New Roman" pitchFamily="18" charset="0"/>
                          <a:ea typeface="+mn-ea"/>
                          <a:cs typeface="Times New Roman" pitchFamily="18" charset="0"/>
                        </a:rPr>
                        <a:t>hình</a:t>
                      </a:r>
                      <a:r>
                        <a:rPr lang="en-SG" sz="2500" kern="1200" dirty="0" smtClean="0">
                          <a:solidFill>
                            <a:schemeClr val="tx1"/>
                          </a:solidFill>
                          <a:effectLst/>
                          <a:latin typeface="Times New Roman" pitchFamily="18" charset="0"/>
                          <a:ea typeface="+mn-ea"/>
                          <a:cs typeface="Times New Roman" pitchFamily="18" charset="0"/>
                        </a:rPr>
                        <a:t> </a:t>
                      </a:r>
                      <a:r>
                        <a:rPr lang="en-SG" sz="2500" kern="1200" dirty="0" err="1" smtClean="0">
                          <a:solidFill>
                            <a:schemeClr val="tx1"/>
                          </a:solidFill>
                          <a:effectLst/>
                          <a:latin typeface="Times New Roman" pitchFamily="18" charset="0"/>
                          <a:ea typeface="+mn-ea"/>
                          <a:cs typeface="Times New Roman" pitchFamily="18" charset="0"/>
                        </a:rPr>
                        <a:t>quá</a:t>
                      </a:r>
                      <a:r>
                        <a:rPr lang="en-SG" sz="2500" kern="1200" dirty="0" smtClean="0">
                          <a:solidFill>
                            <a:schemeClr val="tx1"/>
                          </a:solidFill>
                          <a:effectLst/>
                          <a:latin typeface="Times New Roman" pitchFamily="18" charset="0"/>
                          <a:ea typeface="+mn-ea"/>
                          <a:cs typeface="Times New Roman" pitchFamily="18" charset="0"/>
                        </a:rPr>
                        <a:t> </a:t>
                      </a:r>
                      <a:r>
                        <a:rPr lang="en-SG" sz="2500" kern="1200" dirty="0" err="1" smtClean="0">
                          <a:solidFill>
                            <a:schemeClr val="tx1"/>
                          </a:solidFill>
                          <a:effectLst/>
                          <a:latin typeface="Times New Roman" pitchFamily="18" charset="0"/>
                          <a:ea typeface="+mn-ea"/>
                          <a:cs typeface="Times New Roman" pitchFamily="18" charset="0"/>
                        </a:rPr>
                        <a:t>độ</a:t>
                      </a:r>
                      <a:r>
                        <a:rPr lang="en-SG" sz="2500" kern="1200" dirty="0" smtClean="0">
                          <a:solidFill>
                            <a:schemeClr val="tx1"/>
                          </a:solidFill>
                          <a:effectLst/>
                          <a:latin typeface="Times New Roman" pitchFamily="18" charset="0"/>
                          <a:ea typeface="+mn-ea"/>
                          <a:cs typeface="Times New Roman" pitchFamily="18" charset="0"/>
                        </a:rPr>
                        <a:t> </a:t>
                      </a:r>
                      <a:r>
                        <a:rPr lang="en-SG" sz="2500" kern="1200" dirty="0" err="1" smtClean="0">
                          <a:solidFill>
                            <a:schemeClr val="tx1"/>
                          </a:solidFill>
                          <a:effectLst/>
                          <a:latin typeface="Times New Roman" pitchFamily="18" charset="0"/>
                          <a:ea typeface="+mn-ea"/>
                          <a:cs typeface="Times New Roman" pitchFamily="18" charset="0"/>
                        </a:rPr>
                        <a:t>lên</a:t>
                      </a:r>
                      <a:r>
                        <a:rPr lang="en-SG" sz="2500" kern="1200" dirty="0" smtClean="0">
                          <a:solidFill>
                            <a:schemeClr val="tx1"/>
                          </a:solidFill>
                          <a:effectLst/>
                          <a:latin typeface="Times New Roman" pitchFamily="18" charset="0"/>
                          <a:ea typeface="+mn-ea"/>
                          <a:cs typeface="Times New Roman" pitchFamily="18" charset="0"/>
                        </a:rPr>
                        <a:t> </a:t>
                      </a:r>
                      <a:r>
                        <a:rPr lang="en-SG" sz="2500" kern="1200" dirty="0" err="1" smtClean="0">
                          <a:solidFill>
                            <a:schemeClr val="tx1"/>
                          </a:solidFill>
                          <a:effectLst/>
                          <a:latin typeface="Times New Roman" pitchFamily="18" charset="0"/>
                          <a:ea typeface="+mn-ea"/>
                          <a:cs typeface="Times New Roman" pitchFamily="18" charset="0"/>
                        </a:rPr>
                        <a:t>xã</a:t>
                      </a:r>
                      <a:r>
                        <a:rPr lang="en-SG" sz="2500" kern="1200" dirty="0" smtClean="0">
                          <a:solidFill>
                            <a:schemeClr val="tx1"/>
                          </a:solidFill>
                          <a:effectLst/>
                          <a:latin typeface="Times New Roman" pitchFamily="18" charset="0"/>
                          <a:ea typeface="+mn-ea"/>
                          <a:cs typeface="Times New Roman" pitchFamily="18" charset="0"/>
                        </a:rPr>
                        <a:t> </a:t>
                      </a:r>
                      <a:r>
                        <a:rPr lang="en-SG" sz="2500" kern="1200" dirty="0" err="1" smtClean="0">
                          <a:solidFill>
                            <a:schemeClr val="tx1"/>
                          </a:solidFill>
                          <a:effectLst/>
                          <a:latin typeface="Times New Roman" pitchFamily="18" charset="0"/>
                          <a:ea typeface="+mn-ea"/>
                          <a:cs typeface="Times New Roman" pitchFamily="18" charset="0"/>
                        </a:rPr>
                        <a:t>hội</a:t>
                      </a:r>
                      <a:r>
                        <a:rPr lang="en-SG" sz="2500" kern="1200" dirty="0" smtClean="0">
                          <a:solidFill>
                            <a:schemeClr val="tx1"/>
                          </a:solidFill>
                          <a:effectLst/>
                          <a:latin typeface="Times New Roman" pitchFamily="18" charset="0"/>
                          <a:ea typeface="+mn-ea"/>
                          <a:cs typeface="Times New Roman" pitchFamily="18" charset="0"/>
                        </a:rPr>
                        <a:t> </a:t>
                      </a:r>
                      <a:r>
                        <a:rPr lang="en-SG" sz="2500" kern="1200" dirty="0" err="1" smtClean="0">
                          <a:solidFill>
                            <a:schemeClr val="tx1"/>
                          </a:solidFill>
                          <a:effectLst/>
                          <a:latin typeface="Times New Roman" pitchFamily="18" charset="0"/>
                          <a:ea typeface="+mn-ea"/>
                          <a:cs typeface="Times New Roman" pitchFamily="18" charset="0"/>
                        </a:rPr>
                        <a:t>chủ</a:t>
                      </a:r>
                      <a:r>
                        <a:rPr lang="en-SG" sz="2500" kern="1200" dirty="0" smtClean="0">
                          <a:solidFill>
                            <a:schemeClr val="tx1"/>
                          </a:solidFill>
                          <a:effectLst/>
                          <a:latin typeface="Times New Roman" pitchFamily="18" charset="0"/>
                          <a:ea typeface="+mn-ea"/>
                          <a:cs typeface="Times New Roman" pitchFamily="18" charset="0"/>
                        </a:rPr>
                        <a:t> </a:t>
                      </a:r>
                      <a:r>
                        <a:rPr lang="en-SG" sz="2500" kern="1200" dirty="0" err="1" smtClean="0">
                          <a:solidFill>
                            <a:schemeClr val="tx1"/>
                          </a:solidFill>
                          <a:effectLst/>
                          <a:latin typeface="Times New Roman" pitchFamily="18" charset="0"/>
                          <a:ea typeface="+mn-ea"/>
                          <a:cs typeface="Times New Roman" pitchFamily="18" charset="0"/>
                        </a:rPr>
                        <a:t>nghĩa</a:t>
                      </a:r>
                      <a:r>
                        <a:rPr lang="en-SG" sz="2500" kern="1200" dirty="0" smtClean="0">
                          <a:solidFill>
                            <a:schemeClr val="tx1"/>
                          </a:solidFill>
                          <a:effectLst/>
                          <a:latin typeface="Times New Roman" pitchFamily="18" charset="0"/>
                          <a:ea typeface="+mn-ea"/>
                          <a:cs typeface="Times New Roman" pitchFamily="18" charset="0"/>
                        </a:rPr>
                        <a:t>:</a:t>
                      </a:r>
                      <a:endParaRPr lang="en-US" sz="2500" kern="1200" dirty="0" smtClean="0">
                        <a:solidFill>
                          <a:schemeClr val="tx1"/>
                        </a:solidFill>
                        <a:effectLst/>
                        <a:latin typeface="Times New Roman" pitchFamily="18" charset="0"/>
                        <a:ea typeface="+mn-ea"/>
                        <a:cs typeface="Times New Roman" pitchFamily="18" charset="0"/>
                      </a:endParaRPr>
                    </a:p>
                    <a:p>
                      <a:pPr marL="342900" lvl="0" indent="-342900">
                        <a:lnSpc>
                          <a:spcPct val="150000"/>
                        </a:lnSpc>
                        <a:buFont typeface="Wingdings" pitchFamily="2" charset="2"/>
                        <a:buChar char="q"/>
                      </a:pPr>
                      <a:r>
                        <a:rPr lang="en-SG" sz="2500" i="1" kern="1200" dirty="0" err="1" smtClean="0">
                          <a:solidFill>
                            <a:schemeClr val="tx1"/>
                          </a:solidFill>
                          <a:effectLst/>
                          <a:latin typeface="Times New Roman" pitchFamily="18" charset="0"/>
                          <a:ea typeface="+mn-ea"/>
                          <a:cs typeface="Times New Roman" pitchFamily="18" charset="0"/>
                        </a:rPr>
                        <a:t>Quá</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độ</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trực</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tiếp</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lên</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chủ</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nghĩa</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xã</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hội</a:t>
                      </a:r>
                      <a:endParaRPr lang="en-US" sz="2500" kern="1200" dirty="0" smtClean="0">
                        <a:solidFill>
                          <a:schemeClr val="tx1"/>
                        </a:solidFill>
                        <a:effectLst/>
                        <a:latin typeface="Times New Roman" pitchFamily="18" charset="0"/>
                        <a:ea typeface="+mn-ea"/>
                        <a:cs typeface="Times New Roman" pitchFamily="18" charset="0"/>
                      </a:endParaRPr>
                    </a:p>
                    <a:p>
                      <a:pPr marL="342900" lvl="0" indent="-342900">
                        <a:lnSpc>
                          <a:spcPct val="150000"/>
                        </a:lnSpc>
                        <a:buFont typeface="Wingdings" pitchFamily="2" charset="2"/>
                        <a:buChar char="q"/>
                      </a:pPr>
                      <a:r>
                        <a:rPr lang="en-SG" sz="2500" i="1" kern="1200" dirty="0" err="1" smtClean="0">
                          <a:solidFill>
                            <a:schemeClr val="tx1"/>
                          </a:solidFill>
                          <a:effectLst/>
                          <a:latin typeface="Times New Roman" pitchFamily="18" charset="0"/>
                          <a:ea typeface="+mn-ea"/>
                          <a:cs typeface="Times New Roman" pitchFamily="18" charset="0"/>
                        </a:rPr>
                        <a:t>Quá</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độ</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gián</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tiếp</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lên</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chủ</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nghĩa</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xã</a:t>
                      </a:r>
                      <a:r>
                        <a:rPr lang="en-SG" sz="2500" i="1" kern="1200" dirty="0" smtClean="0">
                          <a:solidFill>
                            <a:schemeClr val="tx1"/>
                          </a:solidFill>
                          <a:effectLst/>
                          <a:latin typeface="Times New Roman" pitchFamily="18" charset="0"/>
                          <a:ea typeface="+mn-ea"/>
                          <a:cs typeface="Times New Roman" pitchFamily="18" charset="0"/>
                        </a:rPr>
                        <a:t> </a:t>
                      </a:r>
                      <a:r>
                        <a:rPr lang="en-SG" sz="2500" i="1" kern="1200" dirty="0" err="1" smtClean="0">
                          <a:solidFill>
                            <a:schemeClr val="tx1"/>
                          </a:solidFill>
                          <a:effectLst/>
                          <a:latin typeface="Times New Roman" pitchFamily="18" charset="0"/>
                          <a:ea typeface="+mn-ea"/>
                          <a:cs typeface="Times New Roman" pitchFamily="18" charset="0"/>
                        </a:rPr>
                        <a:t>hội</a:t>
                      </a:r>
                      <a:r>
                        <a:rPr lang="en-SG" sz="2500" i="1" kern="1200" dirty="0" smtClean="0">
                          <a:solidFill>
                            <a:schemeClr val="tx1"/>
                          </a:solidFill>
                          <a:effectLst/>
                          <a:latin typeface="Times New Roman" pitchFamily="18" charset="0"/>
                          <a:ea typeface="+mn-ea"/>
                          <a:cs typeface="Times New Roman" pitchFamily="18" charset="0"/>
                        </a:rPr>
                        <a:t> </a:t>
                      </a:r>
                      <a:endParaRPr lang="en-US" sz="2500" kern="1200" dirty="0" smtClean="0">
                        <a:solidFill>
                          <a:schemeClr val="tx1"/>
                        </a:solidFill>
                        <a:effectLst/>
                        <a:latin typeface="Times New Roman" pitchFamily="18" charset="0"/>
                        <a:ea typeface="+mn-ea"/>
                        <a:cs typeface="Times New Roman" pitchFamily="18" charset="0"/>
                      </a:endParaRPr>
                    </a:p>
                    <a:p>
                      <a:endParaRPr lang="en-US" sz="2500" dirty="0">
                        <a:latin typeface="Times New Roman" pitchFamily="18" charset="0"/>
                        <a:cs typeface="Times New Roman" pitchFamily="18" charset="0"/>
                      </a:endParaRPr>
                    </a:p>
                  </a:txBody>
                  <a:tcPr/>
                </a:tc>
              </a:tr>
            </a:tbl>
          </a:graphicData>
        </a:graphic>
      </p:graphicFrame>
      <p:sp>
        <p:nvSpPr>
          <p:cNvPr id="10" name="Pentagon 9"/>
          <p:cNvSpPr/>
          <p:nvPr/>
        </p:nvSpPr>
        <p:spPr>
          <a:xfrm>
            <a:off x="0" y="457200"/>
            <a:ext cx="990600" cy="72847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solidFill>
                  <a:srgbClr val="FF0000"/>
                </a:solidFill>
                <a:latin typeface="Times New Roman" pitchFamily="18" charset="0"/>
                <a:cs typeface="Times New Roman" pitchFamily="18" charset="0"/>
              </a:rPr>
              <a:t>1</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8119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Pentagon 3"/>
          <p:cNvSpPr/>
          <p:nvPr/>
        </p:nvSpPr>
        <p:spPr>
          <a:xfrm>
            <a:off x="0" y="228600"/>
            <a:ext cx="990600" cy="72847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solidFill>
                  <a:srgbClr val="FF0000"/>
                </a:solidFill>
                <a:latin typeface="Times New Roman" pitchFamily="18" charset="0"/>
                <a:cs typeface="Times New Roman" pitchFamily="18" charset="0"/>
              </a:rPr>
              <a:t>1</a:t>
            </a:r>
            <a:endParaRPr lang="en-US" sz="4000" dirty="0">
              <a:solidFill>
                <a:srgbClr val="FF0000"/>
              </a:solidFill>
              <a:latin typeface="Times New Roman" pitchFamily="18" charset="0"/>
              <a:cs typeface="Times New Roman" pitchFamily="18" charset="0"/>
            </a:endParaRPr>
          </a:p>
        </p:txBody>
      </p:sp>
      <p:sp>
        <p:nvSpPr>
          <p:cNvPr id="14" name="Rectangle 13"/>
          <p:cNvSpPr/>
          <p:nvPr/>
        </p:nvSpPr>
        <p:spPr>
          <a:xfrm>
            <a:off x="984504" y="646094"/>
            <a:ext cx="7687056" cy="954107"/>
          </a:xfrm>
          <a:prstGeom prst="rect">
            <a:avLst/>
          </a:prstGeom>
        </p:spPr>
        <p:txBody>
          <a:bodyPr wrap="square">
            <a:spAutoFit/>
          </a:bodyPr>
          <a:lstStyle/>
          <a:p>
            <a:pPr algn="ctr"/>
            <a:r>
              <a:rPr lang="en-US" sz="2800" b="1" dirty="0">
                <a:solidFill>
                  <a:srgbClr val="FF0000"/>
                </a:solidFill>
                <a:latin typeface="Times New Roman" pitchFamily="18" charset="0"/>
                <a:cs typeface="Times New Roman" pitchFamily="18" charset="0"/>
              </a:rPr>
              <a:t>1.2.Tính </a:t>
            </a:r>
            <a:r>
              <a:rPr lang="en-US" sz="2800" b="1" dirty="0" err="1">
                <a:solidFill>
                  <a:srgbClr val="FF0000"/>
                </a:solidFill>
                <a:latin typeface="Times New Roman" pitchFamily="18" charset="0"/>
                <a:cs typeface="Times New Roman" pitchFamily="18" charset="0"/>
              </a:rPr>
              <a:t>tất</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yếu</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khách</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quan</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của</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thời</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kỳ</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quá</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độ</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lên</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chủ</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nghĩa</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xã</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hội</a:t>
            </a:r>
            <a:r>
              <a:rPr lang="en-US" sz="2800" b="1" dirty="0">
                <a:solidFill>
                  <a:srgbClr val="FF0000"/>
                </a:solidFill>
                <a:latin typeface="Times New Roman" pitchFamily="18" charset="0"/>
                <a:cs typeface="Times New Roman" pitchFamily="18" charset="0"/>
              </a:rPr>
              <a:t> .</a:t>
            </a:r>
            <a:endParaRPr lang="en-US" sz="2800" dirty="0">
              <a:solidFill>
                <a:srgbClr val="FF0000"/>
              </a:solidFill>
              <a:latin typeface="Times New Roman" pitchFamily="18" charset="0"/>
              <a:cs typeface="Times New Roman" pitchFamily="18" charset="0"/>
            </a:endParaRPr>
          </a:p>
        </p:txBody>
      </p:sp>
      <p:sp>
        <p:nvSpPr>
          <p:cNvPr id="15" name="Rectangle 14"/>
          <p:cNvSpPr/>
          <p:nvPr/>
        </p:nvSpPr>
        <p:spPr>
          <a:xfrm>
            <a:off x="1478280" y="2161032"/>
            <a:ext cx="69342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2500" dirty="0" smtClean="0">
                <a:latin typeface="Times New Roman" pitchFamily="18" charset="0"/>
                <a:cs typeface="Times New Roman" pitchFamily="18" charset="0"/>
              </a:rPr>
              <a:t>         Chủ </a:t>
            </a:r>
            <a:r>
              <a:rPr lang="pt-BR" sz="2500" dirty="0">
                <a:latin typeface="Times New Roman" pitchFamily="18" charset="0"/>
                <a:cs typeface="Times New Roman" pitchFamily="18" charset="0"/>
              </a:rPr>
              <a:t>nghĩa tư bản và chủ nghĩa xã hội khác nhau về bản chất</a:t>
            </a:r>
            <a:endParaRPr lang="en-US" sz="2500" dirty="0">
              <a:latin typeface="Times New Roman" pitchFamily="18" charset="0"/>
              <a:cs typeface="Times New Roman" pitchFamily="18" charset="0"/>
            </a:endParaRPr>
          </a:p>
        </p:txBody>
      </p:sp>
      <p:sp>
        <p:nvSpPr>
          <p:cNvPr id="16" name="Oval 15"/>
          <p:cNvSpPr/>
          <p:nvPr/>
        </p:nvSpPr>
        <p:spPr>
          <a:xfrm>
            <a:off x="685800" y="1741932"/>
            <a:ext cx="1371600" cy="1066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200" b="1" i="1" dirty="0">
                <a:latin typeface="Times New Roman" pitchFamily="18" charset="0"/>
                <a:cs typeface="Times New Roman" pitchFamily="18" charset="0"/>
              </a:rPr>
              <a:t>Một là</a:t>
            </a:r>
            <a:endParaRPr lang="en-US" sz="2200" dirty="0"/>
          </a:p>
        </p:txBody>
      </p:sp>
      <p:sp>
        <p:nvSpPr>
          <p:cNvPr id="17" name="Rectangle 16"/>
          <p:cNvSpPr/>
          <p:nvPr/>
        </p:nvSpPr>
        <p:spPr>
          <a:xfrm>
            <a:off x="1511808" y="4066032"/>
            <a:ext cx="69342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2500" b="1" i="1" dirty="0">
                <a:latin typeface="Times New Roman" pitchFamily="18" charset="0"/>
                <a:cs typeface="Times New Roman" pitchFamily="18" charset="0"/>
              </a:rPr>
              <a:t> </a:t>
            </a:r>
            <a:r>
              <a:rPr lang="pt-BR" sz="2500" b="1" i="1" dirty="0" smtClean="0">
                <a:latin typeface="Times New Roman" pitchFamily="18" charset="0"/>
                <a:cs typeface="Times New Roman" pitchFamily="18" charset="0"/>
              </a:rPr>
              <a:t>     </a:t>
            </a:r>
            <a:r>
              <a:rPr lang="pt-BR" sz="2500" dirty="0">
                <a:latin typeface="Times New Roman" pitchFamily="18" charset="0"/>
                <a:cs typeface="Times New Roman" pitchFamily="18" charset="0"/>
              </a:rPr>
              <a:t>Chủ nghĩa xã hội được xây dựng trên nền sản xuất đại công nghiệp có trình độ cao. </a:t>
            </a:r>
          </a:p>
        </p:txBody>
      </p:sp>
      <p:sp>
        <p:nvSpPr>
          <p:cNvPr id="18" name="Oval 17"/>
          <p:cNvSpPr/>
          <p:nvPr/>
        </p:nvSpPr>
        <p:spPr>
          <a:xfrm>
            <a:off x="685800" y="3646932"/>
            <a:ext cx="1371600" cy="1066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200" b="1" i="1" dirty="0" smtClean="0">
                <a:latin typeface="Times New Roman" pitchFamily="18" charset="0"/>
                <a:cs typeface="Times New Roman" pitchFamily="18" charset="0"/>
              </a:rPr>
              <a:t>Hai là</a:t>
            </a:r>
            <a:endParaRPr lang="en-US" sz="2200" dirty="0"/>
          </a:p>
        </p:txBody>
      </p:sp>
      <p:sp>
        <p:nvSpPr>
          <p:cNvPr id="21" name="Rectangle 20"/>
          <p:cNvSpPr/>
          <p:nvPr/>
        </p:nvSpPr>
        <p:spPr>
          <a:xfrm>
            <a:off x="1319675" y="1834896"/>
            <a:ext cx="6934200" cy="18669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pt-BR" sz="2500" dirty="0" smtClean="0">
                <a:latin typeface="Times New Roman" pitchFamily="18" charset="0"/>
                <a:cs typeface="Times New Roman" pitchFamily="18" charset="0"/>
              </a:rPr>
              <a:t>         </a:t>
            </a:r>
            <a:r>
              <a:rPr lang="pt-BR" sz="2500" dirty="0">
                <a:latin typeface="Times New Roman" pitchFamily="18" charset="0"/>
                <a:cs typeface="Times New Roman" pitchFamily="18" charset="0"/>
              </a:rPr>
              <a:t>Các quan hệ xã hội của chủ nghĩa xã hội không tự phát nảy sinh trong lòng chế độ tư bản chủ nghĩa, đó là kết quả của quá trình xây dựng và cải tạo xã hội chủ nghĩa. </a:t>
            </a:r>
            <a:endParaRPr lang="en-US" sz="2500" dirty="0">
              <a:latin typeface="Times New Roman" pitchFamily="18" charset="0"/>
              <a:cs typeface="Times New Roman" pitchFamily="18" charset="0"/>
            </a:endParaRPr>
          </a:p>
        </p:txBody>
      </p:sp>
      <p:sp>
        <p:nvSpPr>
          <p:cNvPr id="22" name="Oval 21"/>
          <p:cNvSpPr/>
          <p:nvPr/>
        </p:nvSpPr>
        <p:spPr>
          <a:xfrm>
            <a:off x="527195" y="1415796"/>
            <a:ext cx="1371600" cy="1066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200" b="1" i="1" dirty="0" smtClean="0">
                <a:latin typeface="Times New Roman" pitchFamily="18" charset="0"/>
                <a:cs typeface="Times New Roman" pitchFamily="18" charset="0"/>
              </a:rPr>
              <a:t>Ba </a:t>
            </a:r>
            <a:r>
              <a:rPr lang="pt-BR" sz="2200" b="1" i="1" dirty="0">
                <a:latin typeface="Times New Roman" pitchFamily="18" charset="0"/>
                <a:cs typeface="Times New Roman" pitchFamily="18" charset="0"/>
              </a:rPr>
              <a:t>là</a:t>
            </a:r>
            <a:endParaRPr lang="en-US" sz="2200" dirty="0"/>
          </a:p>
        </p:txBody>
      </p:sp>
      <p:sp>
        <p:nvSpPr>
          <p:cNvPr id="23" name="Rectangle 22"/>
          <p:cNvSpPr/>
          <p:nvPr/>
        </p:nvSpPr>
        <p:spPr>
          <a:xfrm>
            <a:off x="1292243" y="4419600"/>
            <a:ext cx="6934200" cy="2057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pt-BR" sz="2500" b="1" i="1" dirty="0">
                <a:latin typeface="Times New Roman" pitchFamily="18" charset="0"/>
                <a:cs typeface="Times New Roman" pitchFamily="18" charset="0"/>
              </a:rPr>
              <a:t> </a:t>
            </a:r>
            <a:r>
              <a:rPr lang="pt-BR" sz="2500" dirty="0">
                <a:latin typeface="Times New Roman" pitchFamily="18" charset="0"/>
                <a:cs typeface="Times New Roman" pitchFamily="18" charset="0"/>
              </a:rPr>
              <a:t>: </a:t>
            </a:r>
            <a:r>
              <a:rPr lang="pt-BR" sz="2500" dirty="0" smtClean="0">
                <a:latin typeface="Times New Roman" pitchFamily="18" charset="0"/>
                <a:cs typeface="Times New Roman" pitchFamily="18" charset="0"/>
              </a:rPr>
              <a:t>     Xây </a:t>
            </a:r>
            <a:r>
              <a:rPr lang="pt-BR" sz="2500" dirty="0">
                <a:latin typeface="Times New Roman" pitchFamily="18" charset="0"/>
                <a:cs typeface="Times New Roman" pitchFamily="18" charset="0"/>
              </a:rPr>
              <a:t>dựng chủ nghĩa xã hội là một công cuộc mới mẻ, khó khăn và phức tạp, cần phải có thời gian để giai cấp công nhân từng bước làm quen với những công việc đó. </a:t>
            </a:r>
            <a:endParaRPr lang="en-US" sz="2500" dirty="0">
              <a:latin typeface="Times New Roman" pitchFamily="18" charset="0"/>
              <a:cs typeface="Times New Roman" pitchFamily="18" charset="0"/>
            </a:endParaRPr>
          </a:p>
          <a:p>
            <a:endParaRPr lang="en-US" sz="2800" dirty="0"/>
          </a:p>
        </p:txBody>
      </p:sp>
      <p:sp>
        <p:nvSpPr>
          <p:cNvPr id="24" name="Oval 23"/>
          <p:cNvSpPr/>
          <p:nvPr/>
        </p:nvSpPr>
        <p:spPr>
          <a:xfrm>
            <a:off x="466233" y="4000500"/>
            <a:ext cx="1371600" cy="1066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200" b="1" i="1" dirty="0" smtClean="0">
                <a:latin typeface="Times New Roman" pitchFamily="18" charset="0"/>
                <a:cs typeface="Times New Roman" pitchFamily="18" charset="0"/>
              </a:rPr>
              <a:t>Bốn là</a:t>
            </a:r>
            <a:endParaRPr lang="en-US" sz="2200" dirty="0"/>
          </a:p>
        </p:txBody>
      </p:sp>
    </p:spTree>
    <p:extLst>
      <p:ext uri="{BB962C8B-B14F-4D97-AF65-F5344CB8AC3E}">
        <p14:creationId xmlns:p14="http://schemas.microsoft.com/office/powerpoint/2010/main" val="110870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1" nodeType="clickEffect">
                                  <p:stCondLst>
                                    <p:cond delay="0"/>
                                  </p:stCondLst>
                                  <p:childTnLst>
                                    <p:animEffect transition="out" filter="fade">
                                      <p:cBhvr>
                                        <p:cTn id="26" dur="1000"/>
                                        <p:tgtEl>
                                          <p:spTgt spid="16"/>
                                        </p:tgtEl>
                                      </p:cBhvr>
                                    </p:animEffect>
                                    <p:anim calcmode="lin" valueType="num">
                                      <p:cBhvr>
                                        <p:cTn id="27" dur="1000"/>
                                        <p:tgtEl>
                                          <p:spTgt spid="16"/>
                                        </p:tgtEl>
                                        <p:attrNameLst>
                                          <p:attrName>ppt_x</p:attrName>
                                        </p:attrNameLst>
                                      </p:cBhvr>
                                      <p:tavLst>
                                        <p:tav tm="0">
                                          <p:val>
                                            <p:strVal val="ppt_x"/>
                                          </p:val>
                                        </p:tav>
                                        <p:tav tm="100000">
                                          <p:val>
                                            <p:strVal val="ppt_x"/>
                                          </p:val>
                                        </p:tav>
                                      </p:tavLst>
                                    </p:anim>
                                    <p:anim calcmode="lin" valueType="num">
                                      <p:cBhvr>
                                        <p:cTn id="28" dur="1000"/>
                                        <p:tgtEl>
                                          <p:spTgt spid="16"/>
                                        </p:tgtEl>
                                        <p:attrNameLst>
                                          <p:attrName>ppt_y</p:attrName>
                                        </p:attrNameLst>
                                      </p:cBhvr>
                                      <p:tavLst>
                                        <p:tav tm="0">
                                          <p:val>
                                            <p:strVal val="ppt_y"/>
                                          </p:val>
                                        </p:tav>
                                        <p:tav tm="100000">
                                          <p:val>
                                            <p:strVal val="ppt_y+.1"/>
                                          </p:val>
                                        </p:tav>
                                      </p:tavLst>
                                    </p:anim>
                                    <p:set>
                                      <p:cBhvr>
                                        <p:cTn id="29" dur="1" fill="hold">
                                          <p:stCondLst>
                                            <p:cond delay="999"/>
                                          </p:stCondLst>
                                        </p:cTn>
                                        <p:tgtEl>
                                          <p:spTgt spid="16"/>
                                        </p:tgtEl>
                                        <p:attrNameLst>
                                          <p:attrName>style.visibility</p:attrName>
                                        </p:attrNameLst>
                                      </p:cBhvr>
                                      <p:to>
                                        <p:strVal val="hidden"/>
                                      </p:to>
                                    </p:set>
                                  </p:childTnLst>
                                </p:cTn>
                              </p:par>
                              <p:par>
                                <p:cTn id="30" presetID="42" presetClass="exit" presetSubtype="0" fill="hold" grpId="1" nodeType="withEffect">
                                  <p:stCondLst>
                                    <p:cond delay="0"/>
                                  </p:stCondLst>
                                  <p:childTnLst>
                                    <p:animEffect transition="out" filter="fade">
                                      <p:cBhvr>
                                        <p:cTn id="31" dur="1000"/>
                                        <p:tgtEl>
                                          <p:spTgt spid="15"/>
                                        </p:tgtEl>
                                      </p:cBhvr>
                                    </p:animEffect>
                                    <p:anim calcmode="lin" valueType="num">
                                      <p:cBhvr>
                                        <p:cTn id="32" dur="1000"/>
                                        <p:tgtEl>
                                          <p:spTgt spid="15"/>
                                        </p:tgtEl>
                                        <p:attrNameLst>
                                          <p:attrName>ppt_x</p:attrName>
                                        </p:attrNameLst>
                                      </p:cBhvr>
                                      <p:tavLst>
                                        <p:tav tm="0">
                                          <p:val>
                                            <p:strVal val="ppt_x"/>
                                          </p:val>
                                        </p:tav>
                                        <p:tav tm="100000">
                                          <p:val>
                                            <p:strVal val="ppt_x"/>
                                          </p:val>
                                        </p:tav>
                                      </p:tavLst>
                                    </p:anim>
                                    <p:anim calcmode="lin" valueType="num">
                                      <p:cBhvr>
                                        <p:cTn id="33" dur="1000"/>
                                        <p:tgtEl>
                                          <p:spTgt spid="15"/>
                                        </p:tgtEl>
                                        <p:attrNameLst>
                                          <p:attrName>ppt_y</p:attrName>
                                        </p:attrNameLst>
                                      </p:cBhvr>
                                      <p:tavLst>
                                        <p:tav tm="0">
                                          <p:val>
                                            <p:strVal val="ppt_y"/>
                                          </p:val>
                                        </p:tav>
                                        <p:tav tm="100000">
                                          <p:val>
                                            <p:strVal val="ppt_y+.1"/>
                                          </p:val>
                                        </p:tav>
                                      </p:tavLst>
                                    </p:anim>
                                    <p:set>
                                      <p:cBhvr>
                                        <p:cTn id="34" dur="1" fill="hold">
                                          <p:stCondLst>
                                            <p:cond delay="999"/>
                                          </p:stCondLst>
                                        </p:cTn>
                                        <p:tgtEl>
                                          <p:spTgt spid="15"/>
                                        </p:tgtEl>
                                        <p:attrNameLst>
                                          <p:attrName>style.visibility</p:attrName>
                                        </p:attrNameLst>
                                      </p:cBhvr>
                                      <p:to>
                                        <p:strVal val="hidden"/>
                                      </p:to>
                                    </p:set>
                                  </p:childTnLst>
                                </p:cTn>
                              </p:par>
                              <p:par>
                                <p:cTn id="35" presetID="42" presetClass="exit" presetSubtype="0" fill="hold" grpId="1" nodeType="withEffect">
                                  <p:stCondLst>
                                    <p:cond delay="0"/>
                                  </p:stCondLst>
                                  <p:childTnLst>
                                    <p:animEffect transition="out" filter="fade">
                                      <p:cBhvr>
                                        <p:cTn id="36" dur="1000"/>
                                        <p:tgtEl>
                                          <p:spTgt spid="18"/>
                                        </p:tgtEl>
                                      </p:cBhvr>
                                    </p:animEffect>
                                    <p:anim calcmode="lin" valueType="num">
                                      <p:cBhvr>
                                        <p:cTn id="37" dur="1000"/>
                                        <p:tgtEl>
                                          <p:spTgt spid="18"/>
                                        </p:tgtEl>
                                        <p:attrNameLst>
                                          <p:attrName>ppt_x</p:attrName>
                                        </p:attrNameLst>
                                      </p:cBhvr>
                                      <p:tavLst>
                                        <p:tav tm="0">
                                          <p:val>
                                            <p:strVal val="ppt_x"/>
                                          </p:val>
                                        </p:tav>
                                        <p:tav tm="100000">
                                          <p:val>
                                            <p:strVal val="ppt_x"/>
                                          </p:val>
                                        </p:tav>
                                      </p:tavLst>
                                    </p:anim>
                                    <p:anim calcmode="lin" valueType="num">
                                      <p:cBhvr>
                                        <p:cTn id="38" dur="1000"/>
                                        <p:tgtEl>
                                          <p:spTgt spid="18"/>
                                        </p:tgtEl>
                                        <p:attrNameLst>
                                          <p:attrName>ppt_y</p:attrName>
                                        </p:attrNameLst>
                                      </p:cBhvr>
                                      <p:tavLst>
                                        <p:tav tm="0">
                                          <p:val>
                                            <p:strVal val="ppt_y"/>
                                          </p:val>
                                        </p:tav>
                                        <p:tav tm="100000">
                                          <p:val>
                                            <p:strVal val="ppt_y+.1"/>
                                          </p:val>
                                        </p:tav>
                                      </p:tavLst>
                                    </p:anim>
                                    <p:set>
                                      <p:cBhvr>
                                        <p:cTn id="39" dur="1" fill="hold">
                                          <p:stCondLst>
                                            <p:cond delay="999"/>
                                          </p:stCondLst>
                                        </p:cTn>
                                        <p:tgtEl>
                                          <p:spTgt spid="18"/>
                                        </p:tgtEl>
                                        <p:attrNameLst>
                                          <p:attrName>style.visibility</p:attrName>
                                        </p:attrNameLst>
                                      </p:cBhvr>
                                      <p:to>
                                        <p:strVal val="hidden"/>
                                      </p:to>
                                    </p:set>
                                  </p:childTnLst>
                                </p:cTn>
                              </p:par>
                              <p:par>
                                <p:cTn id="40" presetID="42" presetClass="exit" presetSubtype="0" fill="hold" grpId="1" nodeType="withEffect">
                                  <p:stCondLst>
                                    <p:cond delay="0"/>
                                  </p:stCondLst>
                                  <p:childTnLst>
                                    <p:animEffect transition="out" filter="fade">
                                      <p:cBhvr>
                                        <p:cTn id="41" dur="1000"/>
                                        <p:tgtEl>
                                          <p:spTgt spid="17"/>
                                        </p:tgtEl>
                                      </p:cBhvr>
                                    </p:animEffect>
                                    <p:anim calcmode="lin" valueType="num">
                                      <p:cBhvr>
                                        <p:cTn id="42" dur="1000"/>
                                        <p:tgtEl>
                                          <p:spTgt spid="17"/>
                                        </p:tgtEl>
                                        <p:attrNameLst>
                                          <p:attrName>ppt_x</p:attrName>
                                        </p:attrNameLst>
                                      </p:cBhvr>
                                      <p:tavLst>
                                        <p:tav tm="0">
                                          <p:val>
                                            <p:strVal val="ppt_x"/>
                                          </p:val>
                                        </p:tav>
                                        <p:tav tm="100000">
                                          <p:val>
                                            <p:strVal val="ppt_x"/>
                                          </p:val>
                                        </p:tav>
                                      </p:tavLst>
                                    </p:anim>
                                    <p:anim calcmode="lin" valueType="num">
                                      <p:cBhvr>
                                        <p:cTn id="43" dur="1000"/>
                                        <p:tgtEl>
                                          <p:spTgt spid="17"/>
                                        </p:tgtEl>
                                        <p:attrNameLst>
                                          <p:attrName>ppt_y</p:attrName>
                                        </p:attrNameLst>
                                      </p:cBhvr>
                                      <p:tavLst>
                                        <p:tav tm="0">
                                          <p:val>
                                            <p:strVal val="ppt_y"/>
                                          </p:val>
                                        </p:tav>
                                        <p:tav tm="100000">
                                          <p:val>
                                            <p:strVal val="ppt_y+.1"/>
                                          </p:val>
                                        </p:tav>
                                      </p:tavLst>
                                    </p:anim>
                                    <p:set>
                                      <p:cBhvr>
                                        <p:cTn id="44" dur="1" fill="hold">
                                          <p:stCondLst>
                                            <p:cond delay="9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66800" y="656803"/>
            <a:ext cx="7543800" cy="954107"/>
          </a:xfrm>
          <a:prstGeom prst="rect">
            <a:avLst/>
          </a:prstGeom>
        </p:spPr>
        <p:txBody>
          <a:bodyPr wrap="square">
            <a:spAutoFit/>
          </a:bodyPr>
          <a:lstStyle/>
          <a:p>
            <a:pPr algn="ctr"/>
            <a:r>
              <a:rPr lang="en-US" sz="2800" b="1" dirty="0">
                <a:solidFill>
                  <a:srgbClr val="FF0000"/>
                </a:solidFill>
                <a:latin typeface="Times New Roman" pitchFamily="18" charset="0"/>
                <a:cs typeface="Times New Roman" pitchFamily="18" charset="0"/>
              </a:rPr>
              <a:t>1.3.Thực </a:t>
            </a:r>
            <a:r>
              <a:rPr lang="en-US" sz="2800" b="1" dirty="0" err="1">
                <a:solidFill>
                  <a:srgbClr val="FF0000"/>
                </a:solidFill>
                <a:latin typeface="Times New Roman" pitchFamily="18" charset="0"/>
                <a:cs typeface="Times New Roman" pitchFamily="18" charset="0"/>
              </a:rPr>
              <a:t>chất</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đặc</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điểm</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của</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thời</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kỳ</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quá</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độ</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lên</a:t>
            </a:r>
            <a:r>
              <a:rPr lang="en-US" sz="2800" b="1" dirty="0">
                <a:solidFill>
                  <a:srgbClr val="FF0000"/>
                </a:solidFill>
                <a:latin typeface="Times New Roman" pitchFamily="18" charset="0"/>
                <a:cs typeface="Times New Roman" pitchFamily="18" charset="0"/>
              </a:rPr>
              <a:t> CNXH</a:t>
            </a:r>
            <a:r>
              <a:rPr lang="en-US" sz="2800" dirty="0">
                <a:solidFill>
                  <a:srgbClr val="FF0000"/>
                </a:solidFill>
                <a:latin typeface="Times New Roman" pitchFamily="18" charset="0"/>
                <a:cs typeface="Times New Roman" pitchFamily="18" charset="0"/>
              </a:rPr>
              <a:t>. </a:t>
            </a:r>
          </a:p>
        </p:txBody>
      </p:sp>
      <p:sp>
        <p:nvSpPr>
          <p:cNvPr id="6" name="Pentagon 5"/>
          <p:cNvSpPr/>
          <p:nvPr/>
        </p:nvSpPr>
        <p:spPr>
          <a:xfrm>
            <a:off x="0" y="228600"/>
            <a:ext cx="990600" cy="72847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solidFill>
                  <a:srgbClr val="FF0000"/>
                </a:solidFill>
                <a:latin typeface="Times New Roman" pitchFamily="18" charset="0"/>
                <a:cs typeface="Times New Roman" pitchFamily="18" charset="0"/>
              </a:rPr>
              <a:t>1</a:t>
            </a:r>
            <a:endParaRPr lang="en-US" sz="4000" dirty="0">
              <a:solidFill>
                <a:srgbClr val="FF0000"/>
              </a:solidFill>
              <a:latin typeface="Times New Roman" pitchFamily="18" charset="0"/>
              <a:cs typeface="Times New Roman" pitchFamily="18" charset="0"/>
            </a:endParaRPr>
          </a:p>
        </p:txBody>
      </p:sp>
      <p:graphicFrame>
        <p:nvGraphicFramePr>
          <p:cNvPr id="9" name="Diagram 8"/>
          <p:cNvGraphicFramePr/>
          <p:nvPr>
            <p:extLst>
              <p:ext uri="{D42A27DB-BD31-4B8C-83A1-F6EECF244321}">
                <p14:modId xmlns:p14="http://schemas.microsoft.com/office/powerpoint/2010/main" val="2445705272"/>
              </p:ext>
            </p:extLst>
          </p:nvPr>
        </p:nvGraphicFramePr>
        <p:xfrm>
          <a:off x="1371600" y="1295400"/>
          <a:ext cx="7086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96883299"/>
              </p:ext>
            </p:extLst>
          </p:nvPr>
        </p:nvGraphicFramePr>
        <p:xfrm>
          <a:off x="304800" y="2362200"/>
          <a:ext cx="1371600" cy="4743450"/>
        </p:xfrm>
        <a:graphic>
          <a:graphicData uri="http://schemas.openxmlformats.org/drawingml/2006/table">
            <a:tbl>
              <a:tblPr firstRow="1" bandRow="1">
                <a:tableStyleId>{2D5ABB26-0587-4C30-8999-92F81FD0307C}</a:tableStyleId>
              </a:tblPr>
              <a:tblGrid>
                <a:gridCol w="1371600"/>
              </a:tblGrid>
              <a:tr h="4743450">
                <a:tc>
                  <a:txBody>
                    <a:bodyPr/>
                    <a:lstStyle/>
                    <a:p>
                      <a:r>
                        <a:rPr lang="en-US" sz="2800" b="1" i="1" dirty="0" err="1" smtClean="0">
                          <a:solidFill>
                            <a:schemeClr val="tx1"/>
                          </a:solidFill>
                          <a:latin typeface="Times New Roman" pitchFamily="18" charset="0"/>
                          <a:cs typeface="Times New Roman" pitchFamily="18" charset="0"/>
                        </a:rPr>
                        <a:t>Thực</a:t>
                      </a:r>
                      <a:r>
                        <a:rPr lang="en-US" sz="2800" b="1" i="1" dirty="0" smtClean="0">
                          <a:solidFill>
                            <a:schemeClr val="tx1"/>
                          </a:solidFill>
                          <a:latin typeface="Times New Roman" pitchFamily="18" charset="0"/>
                          <a:cs typeface="Times New Roman" pitchFamily="18" charset="0"/>
                        </a:rPr>
                        <a:t> </a:t>
                      </a:r>
                      <a:r>
                        <a:rPr lang="en-US" sz="2800" b="1" i="1" dirty="0" err="1" smtClean="0">
                          <a:solidFill>
                            <a:schemeClr val="tx1"/>
                          </a:solidFill>
                          <a:latin typeface="Times New Roman" pitchFamily="18" charset="0"/>
                          <a:cs typeface="Times New Roman" pitchFamily="18" charset="0"/>
                        </a:rPr>
                        <a:t>chất</a:t>
                      </a:r>
                      <a:r>
                        <a:rPr lang="en-US" sz="2800" b="1" i="1" baseline="0" dirty="0" smtClean="0">
                          <a:solidFill>
                            <a:schemeClr val="tx1"/>
                          </a:solidFill>
                          <a:latin typeface="Times New Roman" pitchFamily="18" charset="0"/>
                          <a:cs typeface="Times New Roman" pitchFamily="18" charset="0"/>
                        </a:rPr>
                        <a:t> </a:t>
                      </a:r>
                      <a:r>
                        <a:rPr lang="en-US" sz="2800" b="1" i="1" dirty="0" err="1" smtClean="0">
                          <a:solidFill>
                            <a:schemeClr val="tx1"/>
                          </a:solidFill>
                          <a:latin typeface="Times New Roman" pitchFamily="18" charset="0"/>
                          <a:cs typeface="Times New Roman" pitchFamily="18" charset="0"/>
                        </a:rPr>
                        <a:t>của</a:t>
                      </a:r>
                      <a:r>
                        <a:rPr lang="en-US" sz="2800" b="1" i="1" dirty="0" smtClean="0">
                          <a:solidFill>
                            <a:schemeClr val="tx1"/>
                          </a:solidFill>
                          <a:latin typeface="Times New Roman" pitchFamily="18" charset="0"/>
                          <a:cs typeface="Times New Roman" pitchFamily="18" charset="0"/>
                        </a:rPr>
                        <a:t> </a:t>
                      </a:r>
                      <a:r>
                        <a:rPr lang="en-US" sz="2800" b="1" i="1" dirty="0" err="1" smtClean="0">
                          <a:solidFill>
                            <a:schemeClr val="tx1"/>
                          </a:solidFill>
                          <a:latin typeface="Times New Roman" pitchFamily="18" charset="0"/>
                          <a:cs typeface="Times New Roman" pitchFamily="18" charset="0"/>
                        </a:rPr>
                        <a:t>thời</a:t>
                      </a:r>
                      <a:r>
                        <a:rPr lang="en-US" sz="2800" b="1" i="1" dirty="0" smtClean="0">
                          <a:solidFill>
                            <a:schemeClr val="tx1"/>
                          </a:solidFill>
                          <a:latin typeface="Times New Roman" pitchFamily="18" charset="0"/>
                          <a:cs typeface="Times New Roman" pitchFamily="18" charset="0"/>
                        </a:rPr>
                        <a:t> </a:t>
                      </a:r>
                      <a:r>
                        <a:rPr lang="en-US" sz="2800" b="1" i="1" dirty="0" err="1" smtClean="0">
                          <a:solidFill>
                            <a:schemeClr val="tx1"/>
                          </a:solidFill>
                          <a:latin typeface="Times New Roman" pitchFamily="18" charset="0"/>
                          <a:cs typeface="Times New Roman" pitchFamily="18" charset="0"/>
                        </a:rPr>
                        <a:t>kỳ</a:t>
                      </a:r>
                      <a:r>
                        <a:rPr lang="en-US" sz="2800" b="1" i="1" dirty="0" smtClean="0">
                          <a:solidFill>
                            <a:schemeClr val="tx1"/>
                          </a:solidFill>
                          <a:latin typeface="Times New Roman" pitchFamily="18" charset="0"/>
                          <a:cs typeface="Times New Roman" pitchFamily="18" charset="0"/>
                        </a:rPr>
                        <a:t> </a:t>
                      </a:r>
                      <a:r>
                        <a:rPr lang="en-US" sz="2800" b="1" i="1" dirty="0" err="1" smtClean="0">
                          <a:solidFill>
                            <a:schemeClr val="tx1"/>
                          </a:solidFill>
                          <a:latin typeface="Times New Roman" pitchFamily="18" charset="0"/>
                          <a:cs typeface="Times New Roman" pitchFamily="18" charset="0"/>
                        </a:rPr>
                        <a:t>quá</a:t>
                      </a:r>
                      <a:r>
                        <a:rPr lang="en-US" sz="2800" b="1" i="1" dirty="0" smtClean="0">
                          <a:solidFill>
                            <a:schemeClr val="tx1"/>
                          </a:solidFill>
                          <a:latin typeface="Times New Roman" pitchFamily="18" charset="0"/>
                          <a:cs typeface="Times New Roman" pitchFamily="18" charset="0"/>
                        </a:rPr>
                        <a:t> </a:t>
                      </a:r>
                      <a:r>
                        <a:rPr lang="en-US" sz="2800" b="1" i="1" dirty="0" err="1" smtClean="0">
                          <a:solidFill>
                            <a:schemeClr val="tx1"/>
                          </a:solidFill>
                          <a:latin typeface="Times New Roman" pitchFamily="18" charset="0"/>
                          <a:cs typeface="Times New Roman" pitchFamily="18" charset="0"/>
                        </a:rPr>
                        <a:t>độ</a:t>
                      </a:r>
                      <a:r>
                        <a:rPr lang="en-US" sz="2800" b="1" i="1" dirty="0" smtClean="0">
                          <a:solidFill>
                            <a:schemeClr val="tx1"/>
                          </a:solidFill>
                          <a:latin typeface="Times New Roman" pitchFamily="18" charset="0"/>
                          <a:cs typeface="Times New Roman" pitchFamily="18" charset="0"/>
                        </a:rPr>
                        <a:t> </a:t>
                      </a:r>
                      <a:r>
                        <a:rPr lang="en-US" sz="2800" b="1" i="1" dirty="0" err="1" smtClean="0">
                          <a:solidFill>
                            <a:schemeClr val="tx1"/>
                          </a:solidFill>
                          <a:latin typeface="Times New Roman" pitchFamily="18" charset="0"/>
                          <a:cs typeface="Times New Roman" pitchFamily="18" charset="0"/>
                        </a:rPr>
                        <a:t>lên</a:t>
                      </a:r>
                      <a:r>
                        <a:rPr lang="en-US" sz="2800" b="1" i="1" dirty="0" smtClean="0">
                          <a:solidFill>
                            <a:schemeClr val="tx1"/>
                          </a:solidFill>
                          <a:latin typeface="Times New Roman" pitchFamily="18" charset="0"/>
                          <a:cs typeface="Times New Roman" pitchFamily="18" charset="0"/>
                        </a:rPr>
                        <a:t> CNXH</a:t>
                      </a:r>
                      <a:r>
                        <a:rPr lang="en-US" sz="2800" dirty="0" smtClean="0">
                          <a:solidFill>
                            <a:schemeClr val="tx1"/>
                          </a:solidFill>
                          <a:latin typeface="Times New Roman" pitchFamily="18" charset="0"/>
                          <a:cs typeface="Times New Roman" pitchFamily="18" charset="0"/>
                        </a:rPr>
                        <a:t>. </a:t>
                      </a:r>
                      <a:endParaRPr lang="en-US" sz="2800" dirty="0">
                        <a:solidFill>
                          <a:schemeClr val="tx1"/>
                        </a:solidFill>
                      </a:endParaRPr>
                    </a:p>
                  </a:txBody>
                  <a:tcPr/>
                </a:tc>
              </a:tr>
            </a:tbl>
          </a:graphicData>
        </a:graphic>
      </p:graphicFrame>
    </p:spTree>
    <p:extLst>
      <p:ext uri="{BB962C8B-B14F-4D97-AF65-F5344CB8AC3E}">
        <p14:creationId xmlns:p14="http://schemas.microsoft.com/office/powerpoint/2010/main" val="56364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ircle(in)">
                                      <p:cBhvr>
                                        <p:cTn id="2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Pentagon 3"/>
          <p:cNvSpPr/>
          <p:nvPr/>
        </p:nvSpPr>
        <p:spPr>
          <a:xfrm>
            <a:off x="0" y="228600"/>
            <a:ext cx="990600" cy="72847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solidFill>
                  <a:srgbClr val="FF0000"/>
                </a:solidFill>
                <a:latin typeface="Times New Roman" pitchFamily="18" charset="0"/>
                <a:cs typeface="Times New Roman" pitchFamily="18" charset="0"/>
              </a:rPr>
              <a:t>1</a:t>
            </a:r>
            <a:endParaRPr lang="en-US" sz="4000" dirty="0">
              <a:solidFill>
                <a:srgbClr val="FF0000"/>
              </a:solidFill>
              <a:latin typeface="Times New Roman" pitchFamily="18" charset="0"/>
              <a:cs typeface="Times New Roman" pitchFamily="18" charset="0"/>
            </a:endParaRPr>
          </a:p>
        </p:txBody>
      </p:sp>
      <p:sp>
        <p:nvSpPr>
          <p:cNvPr id="5" name="Rectangle 4"/>
          <p:cNvSpPr/>
          <p:nvPr/>
        </p:nvSpPr>
        <p:spPr>
          <a:xfrm>
            <a:off x="1066800" y="656803"/>
            <a:ext cx="7543800" cy="954107"/>
          </a:xfrm>
          <a:prstGeom prst="rect">
            <a:avLst/>
          </a:prstGeom>
        </p:spPr>
        <p:txBody>
          <a:bodyPr wrap="square">
            <a:spAutoFit/>
          </a:bodyPr>
          <a:lstStyle/>
          <a:p>
            <a:pPr algn="ctr"/>
            <a:r>
              <a:rPr lang="en-US" sz="2800" b="1" dirty="0">
                <a:solidFill>
                  <a:srgbClr val="FF0000"/>
                </a:solidFill>
                <a:latin typeface="Times New Roman" pitchFamily="18" charset="0"/>
                <a:cs typeface="Times New Roman" pitchFamily="18" charset="0"/>
              </a:rPr>
              <a:t>1.3.Thực </a:t>
            </a:r>
            <a:r>
              <a:rPr lang="en-US" sz="2800" b="1" dirty="0" err="1">
                <a:solidFill>
                  <a:srgbClr val="FF0000"/>
                </a:solidFill>
                <a:latin typeface="Times New Roman" pitchFamily="18" charset="0"/>
                <a:cs typeface="Times New Roman" pitchFamily="18" charset="0"/>
              </a:rPr>
              <a:t>chất</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đặc</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điểm</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của</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thời</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kỳ</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quá</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độ</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lên</a:t>
            </a:r>
            <a:r>
              <a:rPr lang="en-US" sz="2800" b="1" dirty="0">
                <a:solidFill>
                  <a:srgbClr val="FF0000"/>
                </a:solidFill>
                <a:latin typeface="Times New Roman" pitchFamily="18" charset="0"/>
                <a:cs typeface="Times New Roman" pitchFamily="18" charset="0"/>
              </a:rPr>
              <a:t> CNXH. </a:t>
            </a:r>
          </a:p>
        </p:txBody>
      </p:sp>
      <p:sp>
        <p:nvSpPr>
          <p:cNvPr id="7" name="Rectangle 6"/>
          <p:cNvSpPr/>
          <p:nvPr/>
        </p:nvSpPr>
        <p:spPr>
          <a:xfrm>
            <a:off x="1066800" y="1593598"/>
            <a:ext cx="7543800" cy="523220"/>
          </a:xfrm>
          <a:prstGeom prst="rect">
            <a:avLst/>
          </a:prstGeom>
        </p:spPr>
        <p:txBody>
          <a:bodyPr wrap="square">
            <a:spAutoFit/>
          </a:bodyPr>
          <a:lstStyle/>
          <a:p>
            <a:pPr algn="ctr"/>
            <a:r>
              <a:rPr lang="en-US" sz="2800" b="1" i="1" dirty="0" err="1" smtClean="0">
                <a:latin typeface="Times New Roman" pitchFamily="18" charset="0"/>
                <a:cs typeface="Times New Roman" pitchFamily="18" charset="0"/>
              </a:rPr>
              <a:t>Đặc</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điểm</a:t>
            </a:r>
            <a:r>
              <a:rPr lang="en-US" sz="2800" b="1" i="1" dirty="0" smtClean="0">
                <a:latin typeface="Times New Roman" pitchFamily="18" charset="0"/>
                <a:cs typeface="Times New Roman" pitchFamily="18" charset="0"/>
              </a:rPr>
              <a:t> </a:t>
            </a:r>
            <a:r>
              <a:rPr lang="en-US" sz="2800" b="1" i="1" dirty="0" err="1">
                <a:latin typeface="Times New Roman" pitchFamily="18" charset="0"/>
                <a:cs typeface="Times New Roman" pitchFamily="18" charset="0"/>
              </a:rPr>
              <a:t>của</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thời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kỳ</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quá</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độ</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lên</a:t>
            </a:r>
            <a:r>
              <a:rPr lang="en-US" sz="2800" b="1" i="1" dirty="0">
                <a:latin typeface="Times New Roman" pitchFamily="18" charset="0"/>
                <a:cs typeface="Times New Roman" pitchFamily="18" charset="0"/>
              </a:rPr>
              <a:t> CNXH</a:t>
            </a:r>
            <a:r>
              <a:rPr lang="en-US" sz="2800" dirty="0">
                <a:latin typeface="Times New Roman" pitchFamily="18" charset="0"/>
                <a:cs typeface="Times New Roman" pitchFamily="18" charset="0"/>
              </a:rPr>
              <a:t>. </a:t>
            </a:r>
          </a:p>
        </p:txBody>
      </p:sp>
      <p:sp>
        <p:nvSpPr>
          <p:cNvPr id="11" name="Rounded Rectangle 10"/>
          <p:cNvSpPr/>
          <p:nvPr/>
        </p:nvSpPr>
        <p:spPr>
          <a:xfrm>
            <a:off x="1676401" y="2575560"/>
            <a:ext cx="2409713" cy="1463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i="1" dirty="0">
                <a:latin typeface="Times New Roman" pitchFamily="18" charset="0"/>
                <a:cs typeface="Times New Roman" pitchFamily="18" charset="0"/>
              </a:rPr>
              <a:t>Lĩnh vực kinh </a:t>
            </a:r>
            <a:r>
              <a:rPr lang="vi-VN" sz="2800" i="1" dirty="0" smtClean="0">
                <a:latin typeface="Times New Roman" pitchFamily="18" charset="0"/>
                <a:cs typeface="Times New Roman" pitchFamily="18" charset="0"/>
              </a:rPr>
              <a:t>tế</a:t>
            </a:r>
            <a:endParaRPr lang="en-US" sz="2800" i="1" dirty="0">
              <a:latin typeface="Times New Roman" pitchFamily="18" charset="0"/>
              <a:cs typeface="Times New Roman" pitchFamily="18" charset="0"/>
            </a:endParaRPr>
          </a:p>
        </p:txBody>
      </p:sp>
      <p:sp>
        <p:nvSpPr>
          <p:cNvPr id="12" name="Rounded Rectangle 11"/>
          <p:cNvSpPr/>
          <p:nvPr/>
        </p:nvSpPr>
        <p:spPr>
          <a:xfrm>
            <a:off x="4953002" y="4445508"/>
            <a:ext cx="2467447" cy="14980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i="1" dirty="0">
                <a:latin typeface="Times New Roman" pitchFamily="18" charset="0"/>
                <a:cs typeface="Times New Roman" pitchFamily="18" charset="0"/>
              </a:rPr>
              <a:t>Lĩnh vực xã </a:t>
            </a:r>
            <a:r>
              <a:rPr lang="vi-VN" sz="2800" i="1" dirty="0" smtClean="0">
                <a:latin typeface="Times New Roman" pitchFamily="18" charset="0"/>
                <a:cs typeface="Times New Roman" pitchFamily="18" charset="0"/>
              </a:rPr>
              <a:t>hội</a:t>
            </a:r>
            <a:endParaRPr lang="en-US" sz="2800" dirty="0">
              <a:latin typeface="Times New Roman" pitchFamily="18" charset="0"/>
              <a:cs typeface="Times New Roman" pitchFamily="18" charset="0"/>
            </a:endParaRPr>
          </a:p>
        </p:txBody>
      </p:sp>
      <p:sp>
        <p:nvSpPr>
          <p:cNvPr id="13" name="Rounded Rectangle 12"/>
          <p:cNvSpPr/>
          <p:nvPr/>
        </p:nvSpPr>
        <p:spPr>
          <a:xfrm>
            <a:off x="1676401" y="4480560"/>
            <a:ext cx="2409713" cy="1463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i="1" dirty="0" smtClean="0">
                <a:latin typeface="Times New Roman" pitchFamily="18" charset="0"/>
                <a:cs typeface="Times New Roman" pitchFamily="18" charset="0"/>
              </a:rPr>
              <a:t>Lĩnh </a:t>
            </a:r>
            <a:r>
              <a:rPr lang="vi-VN" sz="2800" i="1" dirty="0">
                <a:latin typeface="Times New Roman" pitchFamily="18" charset="0"/>
                <a:cs typeface="Times New Roman" pitchFamily="18" charset="0"/>
              </a:rPr>
              <a:t>vực tư tưởng-văn </a:t>
            </a:r>
            <a:r>
              <a:rPr lang="vi-VN" sz="2800" i="1" dirty="0" smtClean="0">
                <a:latin typeface="Times New Roman" pitchFamily="18" charset="0"/>
                <a:cs typeface="Times New Roman" pitchFamily="18" charset="0"/>
              </a:rPr>
              <a:t>hóa</a:t>
            </a:r>
            <a:endParaRPr lang="en-US" sz="2800" i="1" dirty="0">
              <a:latin typeface="Times New Roman" pitchFamily="18" charset="0"/>
              <a:cs typeface="Times New Roman" pitchFamily="18" charset="0"/>
            </a:endParaRPr>
          </a:p>
        </p:txBody>
      </p:sp>
      <p:sp>
        <p:nvSpPr>
          <p:cNvPr id="14" name="Rounded Rectangle 13"/>
          <p:cNvSpPr/>
          <p:nvPr/>
        </p:nvSpPr>
        <p:spPr>
          <a:xfrm>
            <a:off x="4953002" y="2514600"/>
            <a:ext cx="2510119" cy="1524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i="1" dirty="0" smtClean="0">
                <a:latin typeface="Times New Roman" pitchFamily="18" charset="0"/>
                <a:cs typeface="Times New Roman" pitchFamily="18" charset="0"/>
              </a:rPr>
              <a:t>Lĩnh </a:t>
            </a:r>
            <a:r>
              <a:rPr lang="vi-VN" sz="2800" i="1" dirty="0">
                <a:latin typeface="Times New Roman" pitchFamily="18" charset="0"/>
                <a:cs typeface="Times New Roman" pitchFamily="18" charset="0"/>
              </a:rPr>
              <a:t>vực chính trị</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357653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609600" y="304800"/>
            <a:ext cx="8001000" cy="1754326"/>
          </a:xfrm>
          <a:prstGeom prst="rect">
            <a:avLst/>
          </a:prstGeom>
        </p:spPr>
        <p:txBody>
          <a:bodyPr wrap="square">
            <a:spAutoFit/>
          </a:bodyPr>
          <a:lstStyle/>
          <a:p>
            <a:pPr algn="ctr"/>
            <a:r>
              <a:rPr lang="en-US" sz="3600" b="1" dirty="0">
                <a:latin typeface="Times New Roman" pitchFamily="18" charset="0"/>
                <a:cs typeface="Times New Roman" pitchFamily="18" charset="0"/>
              </a:rPr>
              <a:t>2.Liên </a:t>
            </a:r>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tính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tất</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yếu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và</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những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điểm</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cơ</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bản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của</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thời</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kỳ</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quá</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độ</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lên</a:t>
            </a:r>
            <a:r>
              <a:rPr lang="en-US" sz="3600" b="1" dirty="0">
                <a:latin typeface="Times New Roman" pitchFamily="18" charset="0"/>
                <a:cs typeface="Times New Roman" pitchFamily="18" charset="0"/>
              </a:rPr>
              <a:t> CNXH ở </a:t>
            </a:r>
            <a:r>
              <a:rPr lang="en-US" sz="3600" b="1" dirty="0" err="1">
                <a:latin typeface="Times New Roman" pitchFamily="18" charset="0"/>
                <a:cs typeface="Times New Roman" pitchFamily="18" charset="0"/>
              </a:rPr>
              <a:t>Việt</a:t>
            </a:r>
            <a:r>
              <a:rPr lang="en-US" sz="3600" b="1" dirty="0">
                <a:latin typeface="Times New Roman" pitchFamily="18" charset="0"/>
                <a:cs typeface="Times New Roman" pitchFamily="18" charset="0"/>
              </a:rPr>
              <a:t> Nam. </a:t>
            </a:r>
            <a:endParaRPr lang="en-US" sz="36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759" y="2046934"/>
            <a:ext cx="6836679" cy="4495800"/>
          </a:xfrm>
          <a:prstGeom prst="rect">
            <a:avLst/>
          </a:prstGeom>
        </p:spPr>
      </p:pic>
    </p:spTree>
    <p:extLst>
      <p:ext uri="{BB962C8B-B14F-4D97-AF65-F5344CB8AC3E}">
        <p14:creationId xmlns:p14="http://schemas.microsoft.com/office/powerpoint/2010/main" val="2592916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688</Words>
  <Application>Microsoft Office PowerPoint</Application>
  <PresentationFormat>On-screen Show (4:3)</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1)Quan điểm của chủ nghĩa Mac-Lênin về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HT</dc:creator>
  <cp:lastModifiedBy>HT</cp:lastModifiedBy>
  <cp:revision>29</cp:revision>
  <dcterms:created xsi:type="dcterms:W3CDTF">2020-09-24T06:30:20Z</dcterms:created>
  <dcterms:modified xsi:type="dcterms:W3CDTF">2020-11-02T09:31:05Z</dcterms:modified>
</cp:coreProperties>
</file>