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sldIdLst>
    <p:sldId id="256" r:id="rId2"/>
    <p:sldId id="259" r:id="rId3"/>
    <p:sldId id="264" r:id="rId4"/>
    <p:sldId id="261" r:id="rId5"/>
    <p:sldId id="262" r:id="rId6"/>
    <p:sldId id="265" r:id="rId7"/>
    <p:sldId id="266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6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8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2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8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4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7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7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20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hyperlink" Target="http://cs231n.stanford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gkfIQ4IGaM" TargetMode="External"/><Relationship Id="rId5" Type="http://schemas.openxmlformats.org/officeDocument/2006/relationships/hyperlink" Target="http://github.com/maitchison/tf_workshop" TargetMode="External"/><Relationship Id="rId4" Type="http://schemas.openxmlformats.org/officeDocument/2006/relationships/hyperlink" Target="https://www.coursera.org/specializations/deep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AU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AU" dirty="0"/>
              <a:t>With </a:t>
            </a:r>
            <a:r>
              <a:rPr lang="en-AU" dirty="0" err="1"/>
              <a:t>tensorflow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693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sz="5400" dirty="0"/>
              <a:t>Learning From </a:t>
            </a:r>
            <a:r>
              <a:rPr lang="en-AU" sz="5400" u="sng" dirty="0"/>
              <a:t>Experience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19523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Why are People Excited?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06463"/>
            <a:ext cx="10058400" cy="3502324"/>
          </a:xfrm>
        </p:spPr>
      </p:pic>
    </p:spTree>
    <p:extLst>
      <p:ext uri="{BB962C8B-B14F-4D97-AF65-F5344CB8AC3E}">
        <p14:creationId xmlns:p14="http://schemas.microsoft.com/office/powerpoint/2010/main" val="384831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Human Level Vision (on some tasks…)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80" y="1952414"/>
            <a:ext cx="7086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7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Human Level Speech to Text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456" y="1960563"/>
            <a:ext cx="4116048" cy="4022725"/>
          </a:xfrm>
        </p:spPr>
      </p:pic>
    </p:spTree>
    <p:extLst>
      <p:ext uri="{BB962C8B-B14F-4D97-AF65-F5344CB8AC3E}">
        <p14:creationId xmlns:p14="http://schemas.microsoft.com/office/powerpoint/2010/main" val="320156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Python and </a:t>
            </a:r>
            <a:r>
              <a:rPr lang="en-AU" dirty="0" err="1"/>
              <a:t>TensorFlow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86719"/>
            <a:ext cx="10058400" cy="3541812"/>
          </a:xfrm>
        </p:spPr>
      </p:pic>
    </p:spTree>
    <p:extLst>
      <p:ext uri="{BB962C8B-B14F-4D97-AF65-F5344CB8AC3E}">
        <p14:creationId xmlns:p14="http://schemas.microsoft.com/office/powerpoint/2010/main" val="41848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LeNet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marL="0" indent="0" algn="ctr">
              <a:buNone/>
            </a:pPr>
            <a:r>
              <a:rPr lang="en-AU" dirty="0"/>
              <a:t>The ‘hello world’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2898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Stanford CS231N Course (videos + Assignments) </a:t>
            </a:r>
            <a:r>
              <a:rPr lang="en-AU" dirty="0">
                <a:hlinkClick r:id="rId2"/>
              </a:rPr>
              <a:t>http://cs231n.stanford.edu/</a:t>
            </a:r>
            <a:r>
              <a:rPr lang="en-AU" dirty="0"/>
              <a:t> </a:t>
            </a:r>
          </a:p>
          <a:p>
            <a:r>
              <a:rPr lang="en-AU" dirty="0"/>
              <a:t>Deep Learning Book </a:t>
            </a:r>
            <a:r>
              <a:rPr lang="en-AU" dirty="0">
                <a:hlinkClick r:id="rId3"/>
              </a:rPr>
              <a:t>http://www.deeplearningbook.org/</a:t>
            </a:r>
            <a:endParaRPr lang="en-AU" dirty="0"/>
          </a:p>
          <a:p>
            <a:r>
              <a:rPr lang="en-AU" dirty="0"/>
              <a:t>Andrew Ng’s new course </a:t>
            </a:r>
            <a:r>
              <a:rPr lang="en-AU" dirty="0">
                <a:hlinkClick r:id="rId4"/>
              </a:rPr>
              <a:t>https://www.coursera.org/specializations/deep-learning</a:t>
            </a:r>
            <a:endParaRPr lang="en-AU" dirty="0"/>
          </a:p>
          <a:p>
            <a:r>
              <a:rPr lang="en-AU" dirty="0"/>
              <a:t>GitHub for this workshop </a:t>
            </a:r>
            <a:r>
              <a:rPr lang="en-AU" dirty="0">
                <a:hlinkClick r:id="rId5"/>
              </a:rPr>
              <a:t>http://github.com/maitchison/tf_workshop</a:t>
            </a:r>
            <a:endParaRPr lang="en-AU" dirty="0"/>
          </a:p>
          <a:p>
            <a:r>
              <a:rPr lang="en-AU" dirty="0"/>
              <a:t>Deep Visualisation Toolkit </a:t>
            </a:r>
            <a:r>
              <a:rPr lang="en-AU" dirty="0">
                <a:hlinkClick r:id="rId6"/>
              </a:rPr>
              <a:t>https://www.youtube.com/watch?v</a:t>
            </a:r>
            <a:r>
              <a:rPr lang="en-AU">
                <a:hlinkClick r:id="rId6"/>
              </a:rPr>
              <a:t>=AgkfIQ4IGaM</a:t>
            </a:r>
            <a:r>
              <a:rPr lang="en-AU"/>
              <a:t> 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5495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116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Machine Learning</vt:lpstr>
      <vt:lpstr>What is Machine Learning?</vt:lpstr>
      <vt:lpstr>Why are People Excited?</vt:lpstr>
      <vt:lpstr>Human Level Vision (on some tasks…)</vt:lpstr>
      <vt:lpstr>Human Level Speech to Text</vt:lpstr>
      <vt:lpstr>Python and TensorFlow</vt:lpstr>
      <vt:lpstr>LeNet</vt:lpstr>
      <vt:lpstr>Resources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Matthew Aitchison</dc:creator>
  <cp:lastModifiedBy>Matthew Aitchison</cp:lastModifiedBy>
  <cp:revision>14</cp:revision>
  <dcterms:created xsi:type="dcterms:W3CDTF">2017-09-01T21:27:40Z</dcterms:created>
  <dcterms:modified xsi:type="dcterms:W3CDTF">2018-08-16T03:17:57Z</dcterms:modified>
</cp:coreProperties>
</file>