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1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929D-542B-FC4B-A413-4E46B70E9D8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00C7-7CF0-B645-BA00-56D15591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tchison/tf_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3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80" y="2590354"/>
            <a:ext cx="5301040" cy="3500111"/>
          </a:xfrm>
        </p:spPr>
      </p:pic>
      <p:sp>
        <p:nvSpPr>
          <p:cNvPr id="7" name="TextBox 6"/>
          <p:cNvSpPr txBox="1"/>
          <p:nvPr/>
        </p:nvSpPr>
        <p:spPr>
          <a:xfrm>
            <a:off x="319803" y="1739727"/>
            <a:ext cx="577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for ‘internet’, then run the Python Internet Enabler</a:t>
            </a:r>
            <a:r>
              <a:rPr lang="en-US"/>
              <a:t>.  </a:t>
            </a:r>
          </a:p>
          <a:p>
            <a:r>
              <a:rPr lang="en-US" dirty="0"/>
              <a:t>Enter your username and password and click ‘enable’.</a:t>
            </a:r>
          </a:p>
        </p:txBody>
      </p:sp>
    </p:spTree>
    <p:extLst>
      <p:ext uri="{BB962C8B-B14F-4D97-AF65-F5344CB8AC3E}">
        <p14:creationId xmlns:p14="http://schemas.microsoft.com/office/powerpoint/2010/main" val="23006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Workshop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terminal</a:t>
            </a:r>
          </a:p>
          <a:p>
            <a:r>
              <a:rPr lang="en-US" dirty="0"/>
              <a:t>Type </a:t>
            </a:r>
          </a:p>
          <a:p>
            <a:pPr marL="0" indent="0">
              <a:buNone/>
            </a:pPr>
            <a:r>
              <a:rPr lang="en-US" dirty="0"/>
              <a:t>	&gt;&gt;cd ~</a:t>
            </a:r>
          </a:p>
          <a:p>
            <a:pPr marL="0" indent="0">
              <a:buNone/>
            </a:pPr>
            <a:r>
              <a:rPr lang="en-US" dirty="0"/>
              <a:t>	&gt;&gt;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https://github.com/maitchison/tf_workshop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&gt;&gt;cd </a:t>
            </a:r>
            <a:r>
              <a:rPr lang="en-US" dirty="0" err="1"/>
              <a:t>tf_workshop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&gt;&gt;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r>
              <a:rPr lang="en-US" dirty="0"/>
              <a:t>Then click “</a:t>
            </a:r>
            <a:r>
              <a:rPr lang="en-US" dirty="0" err="1"/>
              <a:t>Tensorflow</a:t>
            </a:r>
            <a:r>
              <a:rPr lang="en-US" dirty="0"/>
              <a:t> Workshop (blank).</a:t>
            </a:r>
            <a:r>
              <a:rPr lang="en-US" dirty="0" err="1"/>
              <a:t>ipynb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(if it breaks… pip install </a:t>
            </a:r>
            <a:r>
              <a:rPr lang="en-US" dirty="0" err="1"/>
              <a:t>ipython</a:t>
            </a:r>
            <a:r>
              <a:rPr lang="en-US"/>
              <a:t> -</a:t>
            </a:r>
            <a:r>
              <a:rPr lang="en-US" dirty="0"/>
              <a:t>-</a:t>
            </a:r>
            <a:r>
              <a:rPr lang="en-US"/>
              <a:t>user –upgrade)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33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Setup Instructions</vt:lpstr>
      <vt:lpstr>Enable Internet</vt:lpstr>
      <vt:lpstr>Download the Workshop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Instructions</dc:title>
  <dc:creator>Matthew Aitchison</dc:creator>
  <cp:lastModifiedBy>Matthew Aitchison</cp:lastModifiedBy>
  <cp:revision>4</cp:revision>
  <dcterms:created xsi:type="dcterms:W3CDTF">2017-09-26T02:39:20Z</dcterms:created>
  <dcterms:modified xsi:type="dcterms:W3CDTF">2018-08-16T03:18:55Z</dcterms:modified>
</cp:coreProperties>
</file>