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9"/>
  </p:notesMasterIdLst>
  <p:handoutMasterIdLst>
    <p:handoutMasterId r:id="rId10"/>
  </p:handoutMasterIdLst>
  <p:sldIdLst>
    <p:sldId id="257" r:id="rId5"/>
    <p:sldId id="389" r:id="rId6"/>
    <p:sldId id="393" r:id="rId7"/>
    <p:sldId id="391" r:id="rId8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573A73-0C02-41DC-9C64-70B5D0D4A796}" type="datetime1">
              <a:rPr lang="de-DE" smtClean="0"/>
              <a:t>23.01.2023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98FA82B-9E85-417F-9149-A676378CFEEC}" type="datetime1">
              <a:rPr lang="de-DE" smtClean="0"/>
              <a:t>23.01.2023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de-DE" smtClean="0"/>
              <a:t>1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A8B132-0B54-4245-BB9B-11DF2AB16F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3EC9AB-3ADB-4B30-A6B6-059406132D94}" type="datetime1">
              <a:rPr lang="de-DE" smtClean="0"/>
              <a:t>23.01.2023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de-DE" sz="4800"/>
              <a:t>3DFloat</a:t>
            </a: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nhalt 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 dirty="0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de-DE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de-DE"/>
              <a:t>Mastertitelformat bearbeiten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 marL="0" indent="0">
              <a:buNone/>
              <a:defRPr lang="de-DE" sz="2000" b="0" cap="all" spc="200" baseline="0" dirty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dirty="0"/>
              <a:t>Zum Bearbeiten klicken</a:t>
            </a:r>
          </a:p>
        </p:txBody>
      </p:sp>
      <p:sp>
        <p:nvSpPr>
          <p:cNvPr id="23" name="Inhaltsplatzhalt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 marL="0" indent="0">
              <a:buNone/>
              <a:defRPr lang="de-DE" sz="2000" b="0" cap="all" spc="200" baseline="0" dirty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dirty="0"/>
              <a:t>Zum Bearbeiten klicken</a:t>
            </a:r>
          </a:p>
        </p:txBody>
      </p:sp>
      <p:sp>
        <p:nvSpPr>
          <p:cNvPr id="21" name="Inhaltsplatzhalt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fld id="{BE64F302-4F66-48BF-91F0-298E7E23D9C8}" type="datetime1">
              <a:rPr lang="de-DE" smtClean="0"/>
              <a:t>23.01.2023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 dirty="0" err="1"/>
              <a:t>Snakes</a:t>
            </a:r>
            <a:r>
              <a:rPr lang="de-DE" dirty="0"/>
              <a:t> on a Plane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fld id="{7CE31348-EE87-481E-B89B-D3248950AD87}" type="datetime1">
              <a:rPr lang="de-DE" smtClean="0"/>
              <a:t>23.01.2023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 dirty="0" err="1"/>
              <a:t>Snakes</a:t>
            </a:r>
            <a:r>
              <a:rPr lang="de-DE" dirty="0"/>
              <a:t> on a Plane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Ab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el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1" name="Untertitel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de-DE">
                <a:solidFill>
                  <a:schemeClr val="tx1">
                    <a:alpha val="60000"/>
                  </a:schemeClr>
                </a:solidFill>
              </a:rPr>
              <a:t>Master-Untertitelformat bearbeiten</a:t>
            </a:r>
            <a:endParaRPr lang="de-DE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Bildplatzhalt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2" name="Bildplatzhalt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fld id="{1B94E278-695E-4B80-BA6D-8C7C467746D2}" type="datetime1">
              <a:rPr lang="de-DE" smtClean="0"/>
              <a:t>23.01.2023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 dirty="0" err="1"/>
              <a:t>Snakes</a:t>
            </a:r>
            <a:r>
              <a:rPr lang="de-DE" dirty="0"/>
              <a:t> on a Plane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fld id="{3906CA2F-F798-4C25-8943-80836C2FEE40}" type="datetime1">
              <a:rPr lang="de-DE" smtClean="0"/>
              <a:t>23.01.2023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 dirty="0" err="1"/>
              <a:t>Snakes</a:t>
            </a:r>
            <a:r>
              <a:rPr lang="de-DE" dirty="0"/>
              <a:t> on a Plane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 dirty="0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fld id="{5EEF9D36-6860-49BF-8DA2-E4CD89D8365E}" type="datetime1">
              <a:rPr lang="de-DE" smtClean="0"/>
              <a:t>23.01.2023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 dirty="0" err="1"/>
              <a:t>Snakes</a:t>
            </a:r>
            <a:r>
              <a:rPr lang="de-DE" dirty="0"/>
              <a:t> on a Plane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fld id="{38CF936C-B31E-40B3-A573-D24A0291FA8F}" type="datetime1">
              <a:rPr lang="de-DE" smtClean="0"/>
              <a:t>23.01.2023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 dirty="0" err="1"/>
              <a:t>Snakes</a:t>
            </a:r>
            <a:r>
              <a:rPr lang="de-DE" dirty="0"/>
              <a:t> on a Plane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dirty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fld id="{49FECCFE-955F-47EF-8C06-EF5BDD09FF6D}" type="datetime1">
              <a:rPr lang="de-DE" smtClean="0"/>
              <a:t>23.01.2023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 dirty="0" err="1"/>
              <a:t>Snakes</a:t>
            </a:r>
            <a:r>
              <a:rPr lang="de-DE" dirty="0"/>
              <a:t> on a Plane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de-DE" sz="1600"/>
              <a:t>Klicken Sie, um Text hinzuzufügen.</a:t>
            </a:r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fld id="{6B330547-24AD-4EF8-9FD4-8BE021EF882B}" type="datetime1">
              <a:rPr lang="de-DE" smtClean="0"/>
              <a:t>23.01.2023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 dirty="0" err="1"/>
              <a:t>Snakes</a:t>
            </a:r>
            <a:r>
              <a:rPr lang="de-DE" dirty="0"/>
              <a:t> on a Plane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infüh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8" name="Bildplatzhalt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9" name="Bildplatzhalt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20" name="Bildplatzhalt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fld id="{E0F11082-9F8D-49C8-A86C-2C61C104AAD7}" type="datetime1">
              <a:rPr lang="de-DE" smtClean="0"/>
              <a:t>23.01.2023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 dirty="0" err="1"/>
              <a:t>Snakes</a:t>
            </a:r>
            <a:r>
              <a:rPr lang="de-DE" dirty="0"/>
              <a:t> on a Plane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bschnittsumbruch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38B30A-26A9-47DB-B578-213A7A99BD56}" type="datetime1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de-DE">
                <a:solidFill>
                  <a:schemeClr val="tx1">
                    <a:alpha val="60000"/>
                  </a:schemeClr>
                </a:solidFill>
              </a:rPr>
              <a:t>Master-Untertitelformat bearbeiten</a:t>
            </a:r>
            <a:endParaRPr lang="de-DE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bschnittsumbruch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de-DE">
                <a:solidFill>
                  <a:schemeClr val="tx1">
                    <a:alpha val="60000"/>
                  </a:schemeClr>
                </a:solidFill>
              </a:rPr>
              <a:t>Master-Untertitelformat bearbeiten</a:t>
            </a:r>
            <a:endParaRPr lang="de-DE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Diagrammtabelle (Time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de-DE" dirty="0"/>
            </a:lvl1pPr>
          </a:lstStyle>
          <a:p>
            <a:pPr lvl="0" rtl="0">
              <a:lnSpc>
                <a:spcPct val="100000"/>
              </a:lnSpc>
            </a:pPr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fld id="{45CAC881-50BF-4798-B104-9CCE33141D74}" type="datetime1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de-DE" dirty="0" err="1"/>
              <a:t>Snakes</a:t>
            </a:r>
            <a:r>
              <a:rPr lang="de-DE" dirty="0"/>
              <a:t> on a Plane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ihand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10" name="Freihand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11" name="Freihand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fld id="{41FB7CDD-B9CD-4048-B0D6-8B3C9C697BD2}" type="datetime1">
              <a:rPr lang="de-DE" smtClean="0"/>
              <a:t>23.01.2023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5368" y="6507212"/>
            <a:ext cx="6372991" cy="153888"/>
          </a:xfrm>
        </p:spPr>
        <p:txBody>
          <a:bodyPr rtlCol="0">
            <a:noAutofit/>
          </a:bodyPr>
          <a:lstStyle/>
          <a:p>
            <a:pPr rtl="0"/>
            <a:r>
              <a:rPr lang="de-DE"/>
              <a:t>Snakes</a:t>
            </a:r>
            <a:r>
              <a:rPr lang="de-DE" dirty="0"/>
              <a:t> on a Plane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40" name="Titel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de-DE"/>
              <a:t>Team</a:t>
            </a:r>
          </a:p>
        </p:txBody>
      </p: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>
        <p:nvSpPr>
          <p:cNvPr id="56" name="Bildplatzhalt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57" name="Bildplatzhalt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58" name="Bildplatzhalt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9" name="Bildplatzhalt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63" name="Textplatzhalt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61" name="Textplatzhalt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65" name="Textplatzhalt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64" name="Textplatzhalt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67" name="Textplatzhalt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66" name="Textplatzhalt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69" name="Textplatzhalt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68" name="Textplatzhalt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fld id="{8A5B3AF2-D418-4D2E-B139-1D461BB42A86}" type="datetime1">
              <a:rPr lang="de-DE" smtClean="0"/>
              <a:t>23.01.2023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 dirty="0" err="1"/>
              <a:t>Snakes</a:t>
            </a:r>
            <a:r>
              <a:rPr lang="de-DE" dirty="0"/>
              <a:t> on a Plane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Inhalt 2 Spalte (Vergleichsfol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de-DE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de-DE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fld id="{384A2B3E-F496-4363-BB24-52790E5E4A6B}" type="datetime1">
              <a:rPr lang="de-DE" smtClean="0"/>
              <a:t>23.01.2023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 dirty="0" err="1"/>
              <a:t>Snakes</a:t>
            </a:r>
            <a:r>
              <a:rPr lang="de-DE" dirty="0"/>
              <a:t> on a Plane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EBD25E93-5C3D-47E4-ACC1-48AA88B93988}" type="datetime1">
              <a:rPr lang="de-DE" smtClean="0"/>
              <a:t>23.01.2023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de-DE"/>
              <a:t>Beispiel für einen Fußzeilentext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en-GB" sz="3600" dirty="0"/>
              <a:t>Presentation of  the Airline Seat Reservation Project</a:t>
            </a:r>
          </a:p>
        </p:txBody>
      </p:sp>
      <p:pic>
        <p:nvPicPr>
          <p:cNvPr id="14" name="Bildplatzhalter 13" descr="Datenpunkte Digitaler Hintergr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de-DE" sz="3500" dirty="0" err="1"/>
              <a:t>Snakes</a:t>
            </a:r>
            <a:r>
              <a:rPr lang="de-DE" sz="3500" dirty="0"/>
              <a:t> on a Plane</a:t>
            </a:r>
          </a:p>
          <a:p>
            <a:pPr rtl="0"/>
            <a:r>
              <a:rPr lang="de-DE" dirty="0"/>
              <a:t>Maite Böhm</a:t>
            </a:r>
          </a:p>
          <a:p>
            <a:pPr rtl="0"/>
            <a:r>
              <a:rPr lang="de-DE" dirty="0"/>
              <a:t>Max Breitenbach</a:t>
            </a:r>
          </a:p>
          <a:p>
            <a:pPr rtl="0"/>
            <a:r>
              <a:rPr lang="de-DE" dirty="0"/>
              <a:t>Marcel Sommer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de-DE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rtlCol="0"/>
          <a:lstStyle/>
          <a:p>
            <a:pPr rtl="0"/>
            <a:r>
              <a:rPr lang="en-GB" dirty="0"/>
              <a:t>Project Overview</a:t>
            </a:r>
          </a:p>
          <a:p>
            <a:pPr rtl="0"/>
            <a:r>
              <a:rPr lang="en-GB" dirty="0"/>
              <a:t>Important Modules </a:t>
            </a:r>
          </a:p>
          <a:p>
            <a:pPr rtl="0"/>
            <a:r>
              <a:rPr lang="en-GB" dirty="0"/>
              <a:t>Project Demonstration</a:t>
            </a:r>
          </a:p>
        </p:txBody>
      </p:sp>
      <p:pic>
        <p:nvPicPr>
          <p:cNvPr id="8" name="Bildplatzhalter 7" descr="Digitale Daten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600454"/>
            <a:ext cx="3448558" cy="3448558"/>
          </a:xfrm>
        </p:spPr>
      </p:pic>
      <p:pic>
        <p:nvPicPr>
          <p:cNvPr id="10" name="Bildplatzhalter 9" descr="Datenpunkte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Bildplatzhalter 11" descr="Datenhintergr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fld id="{1D6DE8C4-C06D-48C9-8449-65A5A82FD9C7}" type="datetime1">
              <a:rPr lang="de-DE" smtClean="0"/>
              <a:t>23.01.2023</a:t>
            </a:fld>
            <a:endParaRPr lang="de-DE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de-DE" dirty="0" err="1"/>
              <a:t>Snakes</a:t>
            </a:r>
            <a:r>
              <a:rPr lang="de-DE" dirty="0"/>
              <a:t> on a Plane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E338EC-5C82-4A59-9EDB-DD22D4BA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41991E6-8862-403C-9958-9D53EBE1E90C}" type="datetime1">
              <a:rPr lang="de-DE" smtClean="0"/>
              <a:t>23.01.2023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33DB8CE-3FEF-48BE-B904-8EF1C402E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F59B3D-7587-4678-BDD5-D8BA1E7F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e-DE" smtClean="0"/>
              <a:t>3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85BF3AC-D658-4304-82E2-E958F394E7CE}"/>
              </a:ext>
            </a:extLst>
          </p:cNvPr>
          <p:cNvSpPr/>
          <p:nvPr/>
        </p:nvSpPr>
        <p:spPr>
          <a:xfrm>
            <a:off x="8815733" y="2305480"/>
            <a:ext cx="2964562" cy="220961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ctr"/>
            <a:r>
              <a:rPr lang="de-DE" sz="2000" dirty="0" err="1"/>
              <a:t>Graphical</a:t>
            </a:r>
            <a:r>
              <a:rPr lang="de-DE" sz="2000" dirty="0"/>
              <a:t> User Interface </a:t>
            </a:r>
            <a:r>
              <a:rPr lang="de-DE" dirty="0"/>
              <a:t>(GUI)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FCE7232-C555-4275-9D97-0C1A88DD5EBA}"/>
              </a:ext>
            </a:extLst>
          </p:cNvPr>
          <p:cNvSpPr/>
          <p:nvPr/>
        </p:nvSpPr>
        <p:spPr>
          <a:xfrm>
            <a:off x="6160923" y="465203"/>
            <a:ext cx="2348215" cy="742083"/>
          </a:xfrm>
          <a:prstGeom prst="roundRect">
            <a:avLst>
              <a:gd name="adj" fmla="val 30073"/>
            </a:avLst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DE" sz="3200" dirty="0"/>
              <a:t>‚Main-file‘</a:t>
            </a:r>
          </a:p>
        </p:txBody>
      </p:sp>
      <p:sp>
        <p:nvSpPr>
          <p:cNvPr id="7" name="Rechteck: obere Ecken abgeschnitten 6">
            <a:extLst>
              <a:ext uri="{FF2B5EF4-FFF2-40B4-BE49-F238E27FC236}">
                <a16:creationId xmlns:a16="http://schemas.microsoft.com/office/drawing/2014/main" id="{439AB473-E3C8-4EBF-84B2-1027B08139C2}"/>
              </a:ext>
            </a:extLst>
          </p:cNvPr>
          <p:cNvSpPr/>
          <p:nvPr/>
        </p:nvSpPr>
        <p:spPr>
          <a:xfrm>
            <a:off x="2594553" y="1409471"/>
            <a:ext cx="9185741" cy="636608"/>
          </a:xfrm>
          <a:prstGeom prst="snip2SameRect">
            <a:avLst>
              <a:gd name="adj1" fmla="val 50000"/>
              <a:gd name="adj2" fmla="val 0"/>
            </a:avLst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de-DE" sz="3200" dirty="0"/>
              <a:t>‚</a:t>
            </a:r>
            <a:r>
              <a:rPr lang="de-DE" sz="3200" dirty="0" err="1"/>
              <a:t>Init</a:t>
            </a:r>
            <a:r>
              <a:rPr lang="de-DE" sz="3200" dirty="0"/>
              <a:t>-file‘</a:t>
            </a:r>
          </a:p>
        </p:txBody>
      </p:sp>
      <p:sp>
        <p:nvSpPr>
          <p:cNvPr id="8" name="Pfeil: nach links und rechts 7">
            <a:extLst>
              <a:ext uri="{FF2B5EF4-FFF2-40B4-BE49-F238E27FC236}">
                <a16:creationId xmlns:a16="http://schemas.microsoft.com/office/drawing/2014/main" id="{12AEAC55-C09E-4F2F-9AD2-D1A4B11CDC9E}"/>
              </a:ext>
            </a:extLst>
          </p:cNvPr>
          <p:cNvSpPr/>
          <p:nvPr/>
        </p:nvSpPr>
        <p:spPr>
          <a:xfrm>
            <a:off x="6931352" y="2846936"/>
            <a:ext cx="1774420" cy="1031553"/>
          </a:xfrm>
          <a:prstGeom prst="left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Blueprints</a:t>
            </a:r>
            <a:endParaRPr lang="de-DE" sz="20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972C84E-CEED-4594-B7FA-718879E79D4A}"/>
              </a:ext>
            </a:extLst>
          </p:cNvPr>
          <p:cNvSpPr/>
          <p:nvPr/>
        </p:nvSpPr>
        <p:spPr>
          <a:xfrm>
            <a:off x="8815732" y="3878489"/>
            <a:ext cx="1540935" cy="636608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r"/>
            <a:r>
              <a:rPr lang="de-DE" dirty="0"/>
              <a:t>HTML</a:t>
            </a:r>
          </a:p>
        </p:txBody>
      </p:sp>
      <p:pic>
        <p:nvPicPr>
          <p:cNvPr id="14" name="Grafik 13" descr="Blog mit einfarbiger Füllung">
            <a:extLst>
              <a:ext uri="{FF2B5EF4-FFF2-40B4-BE49-F238E27FC236}">
                <a16:creationId xmlns:a16="http://schemas.microsoft.com/office/drawing/2014/main" id="{9E95B8A9-765E-4A18-9A8C-BA8C7090F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3504" y="2935766"/>
            <a:ext cx="987619" cy="987619"/>
          </a:xfrm>
          <a:prstGeom prst="rect">
            <a:avLst/>
          </a:prstGeom>
        </p:spPr>
      </p:pic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8D3D6511-3D31-4BA2-8876-BED2FE7333EB}"/>
              </a:ext>
            </a:extLst>
          </p:cNvPr>
          <p:cNvSpPr/>
          <p:nvPr/>
        </p:nvSpPr>
        <p:spPr>
          <a:xfrm>
            <a:off x="2594553" y="2305481"/>
            <a:ext cx="2147791" cy="1263258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sz="2000" dirty="0"/>
              <a:t>‚</a:t>
            </a:r>
            <a:r>
              <a:rPr lang="de-DE" sz="2000" dirty="0" err="1"/>
              <a:t>CharReader</a:t>
            </a:r>
            <a:r>
              <a:rPr lang="de-DE" sz="2000" dirty="0"/>
              <a:t>‘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7BC9904-91E8-4663-8269-59D8890D7E63}"/>
              </a:ext>
            </a:extLst>
          </p:cNvPr>
          <p:cNvGrpSpPr/>
          <p:nvPr/>
        </p:nvGrpSpPr>
        <p:grpSpPr>
          <a:xfrm>
            <a:off x="517445" y="2618806"/>
            <a:ext cx="1911228" cy="636608"/>
            <a:chOff x="-25079" y="3066636"/>
            <a:chExt cx="1690768" cy="636608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94A559FA-8C7A-468C-8541-478E0CB2BAFE}"/>
                </a:ext>
              </a:extLst>
            </p:cNvPr>
            <p:cNvSpPr/>
            <p:nvPr/>
          </p:nvSpPr>
          <p:spPr>
            <a:xfrm>
              <a:off x="0" y="3066636"/>
              <a:ext cx="1665689" cy="63660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r"/>
              <a:r>
                <a:rPr lang="de-DE" sz="2000" dirty="0"/>
                <a:t>Input </a:t>
              </a:r>
              <a:r>
                <a:rPr lang="en-GB" sz="2000" dirty="0"/>
                <a:t>files</a:t>
              </a:r>
            </a:p>
          </p:txBody>
        </p:sp>
        <p:pic>
          <p:nvPicPr>
            <p:cNvPr id="19" name="Grafik 18" descr="Vertrag mit einfarbiger Füllung">
              <a:extLst>
                <a:ext uri="{FF2B5EF4-FFF2-40B4-BE49-F238E27FC236}">
                  <a16:creationId xmlns:a16="http://schemas.microsoft.com/office/drawing/2014/main" id="{788532C1-084F-49E1-B010-F58C7D28A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25079" y="3073767"/>
              <a:ext cx="575942" cy="575942"/>
            </a:xfrm>
            <a:prstGeom prst="rect">
              <a:avLst/>
            </a:prstGeom>
          </p:spPr>
        </p:pic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61FC5B32-0443-4AF9-874E-0E652621D4C9}"/>
              </a:ext>
            </a:extLst>
          </p:cNvPr>
          <p:cNvSpPr/>
          <p:nvPr/>
        </p:nvSpPr>
        <p:spPr>
          <a:xfrm>
            <a:off x="4811591" y="2305481"/>
            <a:ext cx="2009801" cy="221282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de-DE" sz="2400" dirty="0"/>
              <a:t>Database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6E4AC7C-33F3-45F2-A726-7EB839C2B1EE}"/>
              </a:ext>
            </a:extLst>
          </p:cNvPr>
          <p:cNvSpPr/>
          <p:nvPr/>
        </p:nvSpPr>
        <p:spPr>
          <a:xfrm>
            <a:off x="5519506" y="3872393"/>
            <a:ext cx="1301885" cy="642705"/>
          </a:xfrm>
          <a:prstGeom prst="snip1Rect">
            <a:avLst>
              <a:gd name="adj" fmla="val 0"/>
            </a:avLst>
          </a:prstGeom>
          <a:noFill/>
          <a:ln w="9525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sz="2000" dirty="0"/>
              <a:t>‚</a:t>
            </a:r>
            <a:r>
              <a:rPr lang="de-DE" sz="2000" dirty="0" err="1"/>
              <a:t>models</a:t>
            </a:r>
            <a:r>
              <a:rPr lang="de-DE" sz="2000" dirty="0"/>
              <a:t>‘</a:t>
            </a:r>
          </a:p>
        </p:txBody>
      </p:sp>
      <p:pic>
        <p:nvPicPr>
          <p:cNvPr id="22" name="Grafik 21" descr="Datenbank mit einfarbiger Füllung">
            <a:extLst>
              <a:ext uri="{FF2B5EF4-FFF2-40B4-BE49-F238E27FC236}">
                <a16:creationId xmlns:a16="http://schemas.microsoft.com/office/drawing/2014/main" id="{B5222316-9B3E-48F0-BA00-5EFD51D678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22613" y="2806721"/>
            <a:ext cx="574303" cy="790316"/>
          </a:xfrm>
          <a:prstGeom prst="rect">
            <a:avLst/>
          </a:prstGeom>
        </p:spPr>
      </p:pic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AF3C25A8-95EE-40BA-870A-BC571AD6EC94}"/>
              </a:ext>
            </a:extLst>
          </p:cNvPr>
          <p:cNvGrpSpPr/>
          <p:nvPr/>
        </p:nvGrpSpPr>
        <p:grpSpPr>
          <a:xfrm>
            <a:off x="517445" y="3654033"/>
            <a:ext cx="1940005" cy="636608"/>
            <a:chOff x="-25079" y="3037842"/>
            <a:chExt cx="1690768" cy="636608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557DEDA9-6266-4997-A510-875482EA42B4}"/>
                </a:ext>
              </a:extLst>
            </p:cNvPr>
            <p:cNvSpPr/>
            <p:nvPr/>
          </p:nvSpPr>
          <p:spPr>
            <a:xfrm>
              <a:off x="0" y="3037842"/>
              <a:ext cx="1665689" cy="63660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r"/>
              <a:r>
                <a:rPr lang="de-DE" sz="2000" dirty="0"/>
                <a:t>Output </a:t>
              </a:r>
              <a:r>
                <a:rPr lang="en-GB" sz="2000" dirty="0"/>
                <a:t>files</a:t>
              </a:r>
            </a:p>
          </p:txBody>
        </p:sp>
        <p:pic>
          <p:nvPicPr>
            <p:cNvPr id="26" name="Grafik 25" descr="Vertrag mit einfarbiger Füllung">
              <a:extLst>
                <a:ext uri="{FF2B5EF4-FFF2-40B4-BE49-F238E27FC236}">
                  <a16:creationId xmlns:a16="http://schemas.microsoft.com/office/drawing/2014/main" id="{4EDB2B86-4E9E-4769-A6D1-45E369C91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25079" y="3073767"/>
              <a:ext cx="575942" cy="575942"/>
            </a:xfrm>
            <a:prstGeom prst="rect">
              <a:avLst/>
            </a:prstGeom>
          </p:spPr>
        </p:pic>
      </p:grpSp>
      <p:sp>
        <p:nvSpPr>
          <p:cNvPr id="27" name="Pfeil: nach links 26">
            <a:extLst>
              <a:ext uri="{FF2B5EF4-FFF2-40B4-BE49-F238E27FC236}">
                <a16:creationId xmlns:a16="http://schemas.microsoft.com/office/drawing/2014/main" id="{C3767180-EC66-4ECD-A8B3-B50334D281C0}"/>
              </a:ext>
            </a:extLst>
          </p:cNvPr>
          <p:cNvSpPr/>
          <p:nvPr/>
        </p:nvSpPr>
        <p:spPr>
          <a:xfrm>
            <a:off x="2594554" y="3429576"/>
            <a:ext cx="2107077" cy="1085522"/>
          </a:xfrm>
          <a:prstGeom prst="lef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sz="2000" dirty="0"/>
              <a:t>‚</a:t>
            </a:r>
            <a:r>
              <a:rPr lang="de-DE" sz="2000" dirty="0" err="1"/>
              <a:t>Statistics</a:t>
            </a:r>
            <a:r>
              <a:rPr lang="de-DE" sz="2000" dirty="0"/>
              <a:t>‘</a:t>
            </a:r>
          </a:p>
        </p:txBody>
      </p:sp>
      <p:pic>
        <p:nvPicPr>
          <p:cNvPr id="29" name="Grafik 28" descr="Webdesign Silhouette">
            <a:extLst>
              <a:ext uri="{FF2B5EF4-FFF2-40B4-BE49-F238E27FC236}">
                <a16:creationId xmlns:a16="http://schemas.microsoft.com/office/drawing/2014/main" id="{E911B43B-2FEA-4AE2-82F1-584EAC5300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97287" y="3878489"/>
            <a:ext cx="606102" cy="60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0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en-GB" dirty="0"/>
              <a:t>Thank you for your attention! </a:t>
            </a:r>
          </a:p>
        </p:txBody>
      </p:sp>
      <p:sp>
        <p:nvSpPr>
          <p:cNvPr id="23" name="Untertitel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666702"/>
          </a:xfrm>
        </p:spPr>
        <p:txBody>
          <a:bodyPr rtlCol="0"/>
          <a:lstStyle/>
          <a:p>
            <a:pPr rtl="0"/>
            <a:r>
              <a:rPr lang="en-GB" dirty="0"/>
              <a:t>Snakes</a:t>
            </a:r>
            <a:r>
              <a:rPr lang="de-DE" dirty="0"/>
              <a:t> on a Plane </a:t>
            </a:r>
          </a:p>
        </p:txBody>
      </p:sp>
      <p:pic>
        <p:nvPicPr>
          <p:cNvPr id="27" name="Bildplatzhalter 26" descr="Datenpunkte Digitaler Hintergr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Bildplatzhalter 32" descr="Datenpunkte Digitaler Hintergr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fld id="{29001C47-BEEA-4335-BEE1-6911FECB644C}" type="datetime1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e-DE" smtClean="0"/>
              <a:pPr rtl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561.tgt.Office_50301107_TF33713516_Win32_OJ112196127.potx" id="{B5372FF1-B907-42A7-9A11-64ED0FBCC495}" vid="{8C394319-A16E-42DF-941E-B6F1ED5F9C0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{B22A47E3-CCB2-4B5C-B9A0-11EA89D6F658}tf33713516_win32</Template>
  <TotalTime>0</TotalTime>
  <Words>82</Words>
  <Application>Microsoft Office PowerPoint</Application>
  <PresentationFormat>Breitbild</PresentationFormat>
  <Paragraphs>33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MT</vt:lpstr>
      <vt:lpstr>Walbaum Display</vt:lpstr>
      <vt:lpstr>3DFloatVTI</vt:lpstr>
      <vt:lpstr>Presentation of  the Airline Seat Reservation Project</vt:lpstr>
      <vt:lpstr>Agenda</vt:lpstr>
      <vt:lpstr>PowerPoint-Präsentation</vt:lpstr>
      <vt:lpstr>Thank you for your attention!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 the Airline Seat Reservation Project</dc:title>
  <dc:creator>Sommer, Marcel</dc:creator>
  <cp:lastModifiedBy>Sommer, Marcel</cp:lastModifiedBy>
  <cp:revision>1</cp:revision>
  <dcterms:created xsi:type="dcterms:W3CDTF">2023-01-18T11:31:54Z</dcterms:created>
  <dcterms:modified xsi:type="dcterms:W3CDTF">2023-01-23T17:29:23Z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