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27" r:id="rId2"/>
    <p:sldId id="328" r:id="rId3"/>
    <p:sldId id="372" r:id="rId4"/>
    <p:sldId id="375" r:id="rId5"/>
    <p:sldId id="376" r:id="rId6"/>
    <p:sldId id="373" r:id="rId7"/>
    <p:sldId id="374" r:id="rId8"/>
    <p:sldId id="378" r:id="rId9"/>
    <p:sldId id="379" r:id="rId10"/>
    <p:sldId id="380" r:id="rId11"/>
    <p:sldId id="382" r:id="rId12"/>
    <p:sldId id="383" r:id="rId13"/>
    <p:sldId id="381" r:id="rId14"/>
    <p:sldId id="385" r:id="rId15"/>
    <p:sldId id="387" r:id="rId16"/>
    <p:sldId id="386" r:id="rId17"/>
    <p:sldId id="370" r:id="rId18"/>
    <p:sldId id="345"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296F"/>
    <a:srgbClr val="352C82"/>
    <a:srgbClr val="372F84"/>
    <a:srgbClr val="383084"/>
    <a:srgbClr val="393185"/>
    <a:srgbClr val="7A99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05037F-4BE3-434A-8684-70BC5D33FA9E}" v="37" dt="2021-10-25T20:09:51.988"/>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Açık Stil 1 - Vurgu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5" autoAdjust="0"/>
    <p:restoredTop sz="95728"/>
  </p:normalViewPr>
  <p:slideViewPr>
    <p:cSldViewPr snapToGrid="0" snapToObjects="1">
      <p:cViewPr varScale="1">
        <p:scale>
          <a:sx n="82" d="100"/>
          <a:sy n="82" d="100"/>
        </p:scale>
        <p:origin x="758"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hat Adem SOP" userId="5886b61a-1285-422c-9b4a-b6c34a301884" providerId="ADAL" clId="{07181EDD-4FC3-9245-9DCC-A20568ACE917}"/>
    <pc:docChg chg="undo redo custSel addSld delSld modSld sldOrd">
      <pc:chgData name="Serhat Adem SOP" userId="5886b61a-1285-422c-9b4a-b6c34a301884" providerId="ADAL" clId="{07181EDD-4FC3-9245-9DCC-A20568ACE917}" dt="2021-09-25T18:26:05.909" v="2877"/>
      <pc:docMkLst>
        <pc:docMk/>
      </pc:docMkLst>
      <pc:sldChg chg="addSp delSp modSp del mod ord">
        <pc:chgData name="Serhat Adem SOP" userId="5886b61a-1285-422c-9b4a-b6c34a301884" providerId="ADAL" clId="{07181EDD-4FC3-9245-9DCC-A20568ACE917}" dt="2021-09-25T12:01:14.497" v="693" actId="2696"/>
        <pc:sldMkLst>
          <pc:docMk/>
          <pc:sldMk cId="977405953" sldId="256"/>
        </pc:sldMkLst>
        <pc:spChg chg="add mod">
          <ac:chgData name="Serhat Adem SOP" userId="5886b61a-1285-422c-9b4a-b6c34a301884" providerId="ADAL" clId="{07181EDD-4FC3-9245-9DCC-A20568ACE917}" dt="2021-09-25T11:12:17.705" v="24" actId="1035"/>
          <ac:spMkLst>
            <pc:docMk/>
            <pc:sldMk cId="977405953" sldId="256"/>
            <ac:spMk id="7" creationId="{9EA3A1C7-CA7F-FF40-B1AC-DA303B5C3988}"/>
          </ac:spMkLst>
        </pc:spChg>
        <pc:spChg chg="del">
          <ac:chgData name="Serhat Adem SOP" userId="5886b61a-1285-422c-9b4a-b6c34a301884" providerId="ADAL" clId="{07181EDD-4FC3-9245-9DCC-A20568ACE917}" dt="2021-09-25T11:12:23.540" v="25" actId="21"/>
          <ac:spMkLst>
            <pc:docMk/>
            <pc:sldMk cId="977405953" sldId="256"/>
            <ac:spMk id="37" creationId="{73B610E1-1BE4-FF4F-A808-DDEE02E65A51}"/>
          </ac:spMkLst>
        </pc:spChg>
        <pc:spChg chg="del">
          <ac:chgData name="Serhat Adem SOP" userId="5886b61a-1285-422c-9b4a-b6c34a301884" providerId="ADAL" clId="{07181EDD-4FC3-9245-9DCC-A20568ACE917}" dt="2021-09-25T11:12:23.540" v="25" actId="21"/>
          <ac:spMkLst>
            <pc:docMk/>
            <pc:sldMk cId="977405953" sldId="256"/>
            <ac:spMk id="39" creationId="{6EDC7BA8-B630-8041-8504-45389E9E3E49}"/>
          </ac:spMkLst>
        </pc:spChg>
        <pc:picChg chg="del">
          <ac:chgData name="Serhat Adem SOP" userId="5886b61a-1285-422c-9b4a-b6c34a301884" providerId="ADAL" clId="{07181EDD-4FC3-9245-9DCC-A20568ACE917}" dt="2021-09-25T11:12:23.540" v="25" actId="21"/>
          <ac:picMkLst>
            <pc:docMk/>
            <pc:sldMk cId="977405953" sldId="256"/>
            <ac:picMk id="38" creationId="{D004F4A6-95C4-7244-926A-0E852ECA3D70}"/>
          </ac:picMkLst>
        </pc:picChg>
        <pc:picChg chg="add del mod">
          <ac:chgData name="Serhat Adem SOP" userId="5886b61a-1285-422c-9b4a-b6c34a301884" providerId="ADAL" clId="{07181EDD-4FC3-9245-9DCC-A20568ACE917}" dt="2021-09-25T11:11:54.117" v="15" actId="478"/>
          <ac:picMkLst>
            <pc:docMk/>
            <pc:sldMk cId="977405953" sldId="256"/>
            <ac:picMk id="40" creationId="{4D0AF91B-04BD-6447-A16D-C41DB82CDF8D}"/>
          </ac:picMkLst>
        </pc:picChg>
        <pc:picChg chg="add del mod">
          <ac:chgData name="Serhat Adem SOP" userId="5886b61a-1285-422c-9b4a-b6c34a301884" providerId="ADAL" clId="{07181EDD-4FC3-9245-9DCC-A20568ACE917}" dt="2021-09-25T11:11:30.096" v="9" actId="21"/>
          <ac:picMkLst>
            <pc:docMk/>
            <pc:sldMk cId="977405953" sldId="256"/>
            <ac:picMk id="41" creationId="{789C114E-9DA3-0347-89F1-4BE03FEE64AB}"/>
          </ac:picMkLst>
        </pc:picChg>
        <pc:picChg chg="add mod">
          <ac:chgData name="Serhat Adem SOP" userId="5886b61a-1285-422c-9b4a-b6c34a301884" providerId="ADAL" clId="{07181EDD-4FC3-9245-9DCC-A20568ACE917}" dt="2021-09-25T11:12:17.705" v="24" actId="1035"/>
          <ac:picMkLst>
            <pc:docMk/>
            <pc:sldMk cId="977405953" sldId="256"/>
            <ac:picMk id="42" creationId="{055CC4CB-97B5-304A-8FA9-F65D514EA672}"/>
          </ac:picMkLst>
        </pc:picChg>
      </pc:sldChg>
      <pc:sldChg chg="addSp delSp modSp del mod ord setBg">
        <pc:chgData name="Serhat Adem SOP" userId="5886b61a-1285-422c-9b4a-b6c34a301884" providerId="ADAL" clId="{07181EDD-4FC3-9245-9DCC-A20568ACE917}" dt="2021-09-25T17:52:42.693" v="2647" actId="2696"/>
        <pc:sldMkLst>
          <pc:docMk/>
          <pc:sldMk cId="2331241563" sldId="257"/>
        </pc:sldMkLst>
        <pc:spChg chg="mod">
          <ac:chgData name="Serhat Adem SOP" userId="5886b61a-1285-422c-9b4a-b6c34a301884" providerId="ADAL" clId="{07181EDD-4FC3-9245-9DCC-A20568ACE917}" dt="2021-09-25T14:38:39.333" v="1691" actId="207"/>
          <ac:spMkLst>
            <pc:docMk/>
            <pc:sldMk cId="2331241563" sldId="257"/>
            <ac:spMk id="5" creationId="{A75B134F-1381-6643-9892-EF3795A8B89E}"/>
          </ac:spMkLst>
        </pc:spChg>
        <pc:spChg chg="del">
          <ac:chgData name="Serhat Adem SOP" userId="5886b61a-1285-422c-9b4a-b6c34a301884" providerId="ADAL" clId="{07181EDD-4FC3-9245-9DCC-A20568ACE917}" dt="2021-09-25T14:07:15.044" v="1145" actId="478"/>
          <ac:spMkLst>
            <pc:docMk/>
            <pc:sldMk cId="2331241563" sldId="257"/>
            <ac:spMk id="6" creationId="{2AD736B7-F933-244D-9D03-276267E60CCA}"/>
          </ac:spMkLst>
        </pc:spChg>
        <pc:spChg chg="del">
          <ac:chgData name="Serhat Adem SOP" userId="5886b61a-1285-422c-9b4a-b6c34a301884" providerId="ADAL" clId="{07181EDD-4FC3-9245-9DCC-A20568ACE917}" dt="2021-09-25T14:07:13.022" v="1144" actId="478"/>
          <ac:spMkLst>
            <pc:docMk/>
            <pc:sldMk cId="2331241563" sldId="257"/>
            <ac:spMk id="7" creationId="{EA4D85AB-32D4-3C4F-B856-D771FA7886CE}"/>
          </ac:spMkLst>
        </pc:spChg>
        <pc:spChg chg="del mod topLvl">
          <ac:chgData name="Serhat Adem SOP" userId="5886b61a-1285-422c-9b4a-b6c34a301884" providerId="ADAL" clId="{07181EDD-4FC3-9245-9DCC-A20568ACE917}" dt="2021-09-25T14:34:40.410" v="1569" actId="478"/>
          <ac:spMkLst>
            <pc:docMk/>
            <pc:sldMk cId="2331241563" sldId="257"/>
            <ac:spMk id="8" creationId="{7788EBDE-B053-9942-9CC8-FDBD7649A082}"/>
          </ac:spMkLst>
        </pc:spChg>
        <pc:spChg chg="mod">
          <ac:chgData name="Serhat Adem SOP" userId="5886b61a-1285-422c-9b4a-b6c34a301884" providerId="ADAL" clId="{07181EDD-4FC3-9245-9DCC-A20568ACE917}" dt="2021-09-25T14:37:06.074" v="1665" actId="14100"/>
          <ac:spMkLst>
            <pc:docMk/>
            <pc:sldMk cId="2331241563" sldId="257"/>
            <ac:spMk id="9" creationId="{86552664-13FF-4841-9394-7C4059747827}"/>
          </ac:spMkLst>
        </pc:spChg>
        <pc:spChg chg="add mod">
          <ac:chgData name="Serhat Adem SOP" userId="5886b61a-1285-422c-9b4a-b6c34a301884" providerId="ADAL" clId="{07181EDD-4FC3-9245-9DCC-A20568ACE917}" dt="2021-09-25T14:53:04.998" v="1955" actId="255"/>
          <ac:spMkLst>
            <pc:docMk/>
            <pc:sldMk cId="2331241563" sldId="257"/>
            <ac:spMk id="14" creationId="{5493586A-E4E4-A64F-958F-BA61C1393DE1}"/>
          </ac:spMkLst>
        </pc:spChg>
        <pc:spChg chg="add mod">
          <ac:chgData name="Serhat Adem SOP" userId="5886b61a-1285-422c-9b4a-b6c34a301884" providerId="ADAL" clId="{07181EDD-4FC3-9245-9DCC-A20568ACE917}" dt="2021-09-25T14:55:25.529" v="1987" actId="1036"/>
          <ac:spMkLst>
            <pc:docMk/>
            <pc:sldMk cId="2331241563" sldId="257"/>
            <ac:spMk id="15" creationId="{0669474C-69A1-8545-87B1-C3F596004E28}"/>
          </ac:spMkLst>
        </pc:spChg>
        <pc:spChg chg="add mod">
          <ac:chgData name="Serhat Adem SOP" userId="5886b61a-1285-422c-9b4a-b6c34a301884" providerId="ADAL" clId="{07181EDD-4FC3-9245-9DCC-A20568ACE917}" dt="2021-09-25T14:55:25.529" v="1987" actId="1036"/>
          <ac:spMkLst>
            <pc:docMk/>
            <pc:sldMk cId="2331241563" sldId="257"/>
            <ac:spMk id="16" creationId="{333B08D8-D933-1647-A37A-18CA2DB60B4C}"/>
          </ac:spMkLst>
        </pc:spChg>
        <pc:spChg chg="add del mod">
          <ac:chgData name="Serhat Adem SOP" userId="5886b61a-1285-422c-9b4a-b6c34a301884" providerId="ADAL" clId="{07181EDD-4FC3-9245-9DCC-A20568ACE917}" dt="2021-09-25T14:55:25.529" v="1987" actId="1036"/>
          <ac:spMkLst>
            <pc:docMk/>
            <pc:sldMk cId="2331241563" sldId="257"/>
            <ac:spMk id="17" creationId="{34F460F1-23B5-2B40-9BF1-4B42612C85B5}"/>
          </ac:spMkLst>
        </pc:spChg>
        <pc:spChg chg="add del mod">
          <ac:chgData name="Serhat Adem SOP" userId="5886b61a-1285-422c-9b4a-b6c34a301884" providerId="ADAL" clId="{07181EDD-4FC3-9245-9DCC-A20568ACE917}" dt="2021-09-25T14:54:56.994" v="1978" actId="478"/>
          <ac:spMkLst>
            <pc:docMk/>
            <pc:sldMk cId="2331241563" sldId="257"/>
            <ac:spMk id="19" creationId="{2309BC5D-6D07-C949-8BEC-9896CE6D454D}"/>
          </ac:spMkLst>
        </pc:spChg>
        <pc:spChg chg="add del">
          <ac:chgData name="Serhat Adem SOP" userId="5886b61a-1285-422c-9b4a-b6c34a301884" providerId="ADAL" clId="{07181EDD-4FC3-9245-9DCC-A20568ACE917}" dt="2021-09-25T14:56:03.933" v="1990" actId="478"/>
          <ac:spMkLst>
            <pc:docMk/>
            <pc:sldMk cId="2331241563" sldId="257"/>
            <ac:spMk id="21" creationId="{D1510D2F-F9EF-A946-8E20-A2940411873D}"/>
          </ac:spMkLst>
        </pc:spChg>
        <pc:spChg chg="add mod">
          <ac:chgData name="Serhat Adem SOP" userId="5886b61a-1285-422c-9b4a-b6c34a301884" providerId="ADAL" clId="{07181EDD-4FC3-9245-9DCC-A20568ACE917}" dt="2021-09-25T15:01:27.486" v="2120" actId="1076"/>
          <ac:spMkLst>
            <pc:docMk/>
            <pc:sldMk cId="2331241563" sldId="257"/>
            <ac:spMk id="22" creationId="{6CF53059-4E88-0E49-AC02-51E9D61174FD}"/>
          </ac:spMkLst>
        </pc:spChg>
        <pc:spChg chg="add mod">
          <ac:chgData name="Serhat Adem SOP" userId="5886b61a-1285-422c-9b4a-b6c34a301884" providerId="ADAL" clId="{07181EDD-4FC3-9245-9DCC-A20568ACE917}" dt="2021-09-25T14:57:13.560" v="2003" actId="1076"/>
          <ac:spMkLst>
            <pc:docMk/>
            <pc:sldMk cId="2331241563" sldId="257"/>
            <ac:spMk id="23" creationId="{C563EFD4-73B2-834A-8201-E7E6AFAAA40A}"/>
          </ac:spMkLst>
        </pc:spChg>
        <pc:spChg chg="add del mod">
          <ac:chgData name="Serhat Adem SOP" userId="5886b61a-1285-422c-9b4a-b6c34a301884" providerId="ADAL" clId="{07181EDD-4FC3-9245-9DCC-A20568ACE917}" dt="2021-09-25T14:58:57.355" v="2096" actId="478"/>
          <ac:spMkLst>
            <pc:docMk/>
            <pc:sldMk cId="2331241563" sldId="257"/>
            <ac:spMk id="24" creationId="{15AEF446-C728-BC42-BA6B-716BEA980050}"/>
          </ac:spMkLst>
        </pc:spChg>
        <pc:spChg chg="add del mod">
          <ac:chgData name="Serhat Adem SOP" userId="5886b61a-1285-422c-9b4a-b6c34a301884" providerId="ADAL" clId="{07181EDD-4FC3-9245-9DCC-A20568ACE917}" dt="2021-09-25T14:58:54.318" v="2091"/>
          <ac:spMkLst>
            <pc:docMk/>
            <pc:sldMk cId="2331241563" sldId="257"/>
            <ac:spMk id="25" creationId="{93D79391-9C50-3F4E-80B8-815B98E3FFFD}"/>
          </ac:spMkLst>
        </pc:spChg>
        <pc:spChg chg="add del">
          <ac:chgData name="Serhat Adem SOP" userId="5886b61a-1285-422c-9b4a-b6c34a301884" providerId="ADAL" clId="{07181EDD-4FC3-9245-9DCC-A20568ACE917}" dt="2021-09-25T14:59:22.223" v="2099" actId="478"/>
          <ac:spMkLst>
            <pc:docMk/>
            <pc:sldMk cId="2331241563" sldId="257"/>
            <ac:spMk id="26" creationId="{09DFC69A-204D-A144-8AD1-36C4568ED6C4}"/>
          </ac:spMkLst>
        </pc:spChg>
        <pc:spChg chg="add del mod">
          <ac:chgData name="Serhat Adem SOP" userId="5886b61a-1285-422c-9b4a-b6c34a301884" providerId="ADAL" clId="{07181EDD-4FC3-9245-9DCC-A20568ACE917}" dt="2021-09-25T14:59:45.313" v="2104" actId="478"/>
          <ac:spMkLst>
            <pc:docMk/>
            <pc:sldMk cId="2331241563" sldId="257"/>
            <ac:spMk id="27" creationId="{E1071AE9-148D-3241-9ADC-EF312D9BA25F}"/>
          </ac:spMkLst>
        </pc:spChg>
        <pc:spChg chg="add mod">
          <ac:chgData name="Serhat Adem SOP" userId="5886b61a-1285-422c-9b4a-b6c34a301884" providerId="ADAL" clId="{07181EDD-4FC3-9245-9DCC-A20568ACE917}" dt="2021-09-25T17:43:28.965" v="2533" actId="1076"/>
          <ac:spMkLst>
            <pc:docMk/>
            <pc:sldMk cId="2331241563" sldId="257"/>
            <ac:spMk id="32" creationId="{FA794895-1085-5C41-AB62-60B472A05FA1}"/>
          </ac:spMkLst>
        </pc:spChg>
        <pc:spChg chg="add mod">
          <ac:chgData name="Serhat Adem SOP" userId="5886b61a-1285-422c-9b4a-b6c34a301884" providerId="ADAL" clId="{07181EDD-4FC3-9245-9DCC-A20568ACE917}" dt="2021-09-25T17:43:28.965" v="2533" actId="1076"/>
          <ac:spMkLst>
            <pc:docMk/>
            <pc:sldMk cId="2331241563" sldId="257"/>
            <ac:spMk id="33" creationId="{3A98E0AE-600F-F64C-8E35-763FA5AF95FB}"/>
          </ac:spMkLst>
        </pc:spChg>
        <pc:grpChg chg="add del mod">
          <ac:chgData name="Serhat Adem SOP" userId="5886b61a-1285-422c-9b4a-b6c34a301884" providerId="ADAL" clId="{07181EDD-4FC3-9245-9DCC-A20568ACE917}" dt="2021-09-25T14:34:40.410" v="1569" actId="478"/>
          <ac:grpSpMkLst>
            <pc:docMk/>
            <pc:sldMk cId="2331241563" sldId="257"/>
            <ac:grpSpMk id="12" creationId="{83587021-DCDC-2B43-8DA1-792881235A4B}"/>
          </ac:grpSpMkLst>
        </pc:grpChg>
        <pc:grpChg chg="add">
          <ac:chgData name="Serhat Adem SOP" userId="5886b61a-1285-422c-9b4a-b6c34a301884" providerId="ADAL" clId="{07181EDD-4FC3-9245-9DCC-A20568ACE917}" dt="2021-09-25T14:37:53.759" v="1683" actId="164"/>
          <ac:grpSpMkLst>
            <pc:docMk/>
            <pc:sldMk cId="2331241563" sldId="257"/>
            <ac:grpSpMk id="13" creationId="{403286C1-4451-2247-946B-63EC84A575E9}"/>
          </ac:grpSpMkLst>
        </pc:grpChg>
        <pc:grpChg chg="add">
          <ac:chgData name="Serhat Adem SOP" userId="5886b61a-1285-422c-9b4a-b6c34a301884" providerId="ADAL" clId="{07181EDD-4FC3-9245-9DCC-A20568ACE917}" dt="2021-09-25T14:55:37.907" v="1988" actId="164"/>
          <ac:grpSpMkLst>
            <pc:docMk/>
            <pc:sldMk cId="2331241563" sldId="257"/>
            <ac:grpSpMk id="20" creationId="{F853DA78-109A-0D49-92DB-22CF5D8927C3}"/>
          </ac:grpSpMkLst>
        </pc:grpChg>
        <pc:graphicFrameChg chg="add del mod">
          <ac:chgData name="Serhat Adem SOP" userId="5886b61a-1285-422c-9b4a-b6c34a301884" providerId="ADAL" clId="{07181EDD-4FC3-9245-9DCC-A20568ACE917}" dt="2021-09-25T17:31:46.309" v="2453"/>
          <ac:graphicFrameMkLst>
            <pc:docMk/>
            <pc:sldMk cId="2331241563" sldId="257"/>
            <ac:graphicFrameMk id="31" creationId="{56F1D4EF-86D9-084F-89FC-6EBA705A5CBC}"/>
          </ac:graphicFrameMkLst>
        </pc:graphicFrameChg>
        <pc:picChg chg="del mod">
          <ac:chgData name="Serhat Adem SOP" userId="5886b61a-1285-422c-9b4a-b6c34a301884" providerId="ADAL" clId="{07181EDD-4FC3-9245-9DCC-A20568ACE917}" dt="2021-09-25T11:10:03.865" v="1" actId="21"/>
          <ac:picMkLst>
            <pc:docMk/>
            <pc:sldMk cId="2331241563" sldId="257"/>
            <ac:picMk id="4" creationId="{A8144C10-9ECA-1D44-B297-1FDF9E98BF2C}"/>
          </ac:picMkLst>
        </pc:picChg>
        <pc:picChg chg="del mod">
          <ac:chgData name="Serhat Adem SOP" userId="5886b61a-1285-422c-9b4a-b6c34a301884" providerId="ADAL" clId="{07181EDD-4FC3-9245-9DCC-A20568ACE917}" dt="2021-09-25T14:29:56.415" v="1460" actId="478"/>
          <ac:picMkLst>
            <pc:docMk/>
            <pc:sldMk cId="2331241563" sldId="257"/>
            <ac:picMk id="10" creationId="{02CB4ADB-7AC8-444F-86E7-CF5C88066D71}"/>
          </ac:picMkLst>
        </pc:picChg>
        <pc:picChg chg="add mod topLvl">
          <ac:chgData name="Serhat Adem SOP" userId="5886b61a-1285-422c-9b4a-b6c34a301884" providerId="ADAL" clId="{07181EDD-4FC3-9245-9DCC-A20568ACE917}" dt="2021-09-25T14:58:55.194" v="2093" actId="14100"/>
          <ac:picMkLst>
            <pc:docMk/>
            <pc:sldMk cId="2331241563" sldId="257"/>
            <ac:picMk id="11" creationId="{D5948F80-E5C0-1846-BAE3-96A0561CE13C}"/>
          </ac:picMkLst>
        </pc:picChg>
        <pc:picChg chg="add del mod">
          <ac:chgData name="Serhat Adem SOP" userId="5886b61a-1285-422c-9b4a-b6c34a301884" providerId="ADAL" clId="{07181EDD-4FC3-9245-9DCC-A20568ACE917}" dt="2021-09-25T14:51:07.865" v="1933"/>
          <ac:picMkLst>
            <pc:docMk/>
            <pc:sldMk cId="2331241563" sldId="257"/>
            <ac:picMk id="18" creationId="{1CE6D1BE-9CF8-A74A-9053-B541E040D2A0}"/>
          </ac:picMkLst>
        </pc:picChg>
        <pc:picChg chg="add del mod">
          <ac:chgData name="Serhat Adem SOP" userId="5886b61a-1285-422c-9b4a-b6c34a301884" providerId="ADAL" clId="{07181EDD-4FC3-9245-9DCC-A20568ACE917}" dt="2021-09-25T17:52:40.871" v="2646" actId="21"/>
          <ac:picMkLst>
            <pc:docMk/>
            <pc:sldMk cId="2331241563" sldId="257"/>
            <ac:picMk id="34" creationId="{5BDF1AFD-49BF-A74D-B22B-2A22E4656BD3}"/>
          </ac:picMkLst>
        </pc:picChg>
        <pc:cxnChg chg="add mod">
          <ac:chgData name="Serhat Adem SOP" userId="5886b61a-1285-422c-9b4a-b6c34a301884" providerId="ADAL" clId="{07181EDD-4FC3-9245-9DCC-A20568ACE917}" dt="2021-09-25T15:00:21.060" v="2110" actId="1582"/>
          <ac:cxnSpMkLst>
            <pc:docMk/>
            <pc:sldMk cId="2331241563" sldId="257"/>
            <ac:cxnSpMk id="29" creationId="{E59569B3-C464-B74F-9461-55F1D093C287}"/>
          </ac:cxnSpMkLst>
        </pc:cxnChg>
      </pc:sldChg>
      <pc:sldChg chg="addSp delSp modSp add del mod">
        <pc:chgData name="Serhat Adem SOP" userId="5886b61a-1285-422c-9b4a-b6c34a301884" providerId="ADAL" clId="{07181EDD-4FC3-9245-9DCC-A20568ACE917}" dt="2021-09-25T12:01:14.497" v="693" actId="2696"/>
        <pc:sldMkLst>
          <pc:docMk/>
          <pc:sldMk cId="3824803117" sldId="258"/>
        </pc:sldMkLst>
        <pc:spChg chg="del">
          <ac:chgData name="Serhat Adem SOP" userId="5886b61a-1285-422c-9b4a-b6c34a301884" providerId="ADAL" clId="{07181EDD-4FC3-9245-9DCC-A20568ACE917}" dt="2021-09-25T11:23:34.727" v="198" actId="478"/>
          <ac:spMkLst>
            <pc:docMk/>
            <pc:sldMk cId="3824803117" sldId="258"/>
            <ac:spMk id="7" creationId="{9EA3A1C7-CA7F-FF40-B1AC-DA303B5C3988}"/>
          </ac:spMkLst>
        </pc:spChg>
        <pc:spChg chg="add mod">
          <ac:chgData name="Serhat Adem SOP" userId="5886b61a-1285-422c-9b4a-b6c34a301884" providerId="ADAL" clId="{07181EDD-4FC3-9245-9DCC-A20568ACE917}" dt="2021-09-25T11:12:41.176" v="27"/>
          <ac:spMkLst>
            <pc:docMk/>
            <pc:sldMk cId="3824803117" sldId="258"/>
            <ac:spMk id="16" creationId="{DECADDA8-EEF6-9849-8712-C07A2962D8FD}"/>
          </ac:spMkLst>
        </pc:spChg>
        <pc:spChg chg="add mod">
          <ac:chgData name="Serhat Adem SOP" userId="5886b61a-1285-422c-9b4a-b6c34a301884" providerId="ADAL" clId="{07181EDD-4FC3-9245-9DCC-A20568ACE917}" dt="2021-09-25T11:12:41.176" v="27"/>
          <ac:spMkLst>
            <pc:docMk/>
            <pc:sldMk cId="3824803117" sldId="258"/>
            <ac:spMk id="18" creationId="{F1BE1AB3-A70D-8F45-83E8-6B53F7984CAC}"/>
          </ac:spMkLst>
        </pc:spChg>
        <pc:picChg chg="add mod">
          <ac:chgData name="Serhat Adem SOP" userId="5886b61a-1285-422c-9b4a-b6c34a301884" providerId="ADAL" clId="{07181EDD-4FC3-9245-9DCC-A20568ACE917}" dt="2021-09-25T11:12:41.176" v="27"/>
          <ac:picMkLst>
            <pc:docMk/>
            <pc:sldMk cId="3824803117" sldId="258"/>
            <ac:picMk id="17" creationId="{3B994DD3-6CFA-CF47-846C-4C610CC72917}"/>
          </ac:picMkLst>
        </pc:picChg>
        <pc:picChg chg="del">
          <ac:chgData name="Serhat Adem SOP" userId="5886b61a-1285-422c-9b4a-b6c34a301884" providerId="ADAL" clId="{07181EDD-4FC3-9245-9DCC-A20568ACE917}" dt="2021-09-25T11:23:33.917" v="197" actId="478"/>
          <ac:picMkLst>
            <pc:docMk/>
            <pc:sldMk cId="3824803117" sldId="258"/>
            <ac:picMk id="42" creationId="{055CC4CB-97B5-304A-8FA9-F65D514EA672}"/>
          </ac:picMkLst>
        </pc:picChg>
      </pc:sldChg>
      <pc:sldChg chg="addSp delSp modSp add del mod setBg">
        <pc:chgData name="Serhat Adem SOP" userId="5886b61a-1285-422c-9b4a-b6c34a301884" providerId="ADAL" clId="{07181EDD-4FC3-9245-9DCC-A20568ACE917}" dt="2021-09-25T14:28:57.066" v="1454" actId="2696"/>
        <pc:sldMkLst>
          <pc:docMk/>
          <pc:sldMk cId="1160024874" sldId="259"/>
        </pc:sldMkLst>
        <pc:spChg chg="add del mod">
          <ac:chgData name="Serhat Adem SOP" userId="5886b61a-1285-422c-9b4a-b6c34a301884" providerId="ADAL" clId="{07181EDD-4FC3-9245-9DCC-A20568ACE917}" dt="2021-09-25T11:20:15.191" v="156"/>
          <ac:spMkLst>
            <pc:docMk/>
            <pc:sldMk cId="1160024874" sldId="259"/>
            <ac:spMk id="3" creationId="{AAC3F469-90AF-4C44-AFF3-4F853ECE0598}"/>
          </ac:spMkLst>
        </pc:spChg>
        <pc:spChg chg="add del mod">
          <ac:chgData name="Serhat Adem SOP" userId="5886b61a-1285-422c-9b4a-b6c34a301884" providerId="ADAL" clId="{07181EDD-4FC3-9245-9DCC-A20568ACE917}" dt="2021-09-25T11:21:25.836" v="180" actId="478"/>
          <ac:spMkLst>
            <pc:docMk/>
            <pc:sldMk cId="1160024874" sldId="259"/>
            <ac:spMk id="4" creationId="{BB0FEBC2-651B-6A44-B6F6-091903A6DA3A}"/>
          </ac:spMkLst>
        </pc:spChg>
        <pc:spChg chg="add del mod">
          <ac:chgData name="Serhat Adem SOP" userId="5886b61a-1285-422c-9b4a-b6c34a301884" providerId="ADAL" clId="{07181EDD-4FC3-9245-9DCC-A20568ACE917}" dt="2021-09-25T11:24:29.783" v="206"/>
          <ac:spMkLst>
            <pc:docMk/>
            <pc:sldMk cId="1160024874" sldId="259"/>
            <ac:spMk id="5" creationId="{0848F2EE-F4B7-1445-B90C-6028F78B9C01}"/>
          </ac:spMkLst>
        </pc:spChg>
        <pc:spChg chg="del mod topLvl">
          <ac:chgData name="Serhat Adem SOP" userId="5886b61a-1285-422c-9b4a-b6c34a301884" providerId="ADAL" clId="{07181EDD-4FC3-9245-9DCC-A20568ACE917}" dt="2021-09-25T11:22:33.808" v="190" actId="478"/>
          <ac:spMkLst>
            <pc:docMk/>
            <pc:sldMk cId="1160024874" sldId="259"/>
            <ac:spMk id="7" creationId="{9EA3A1C7-CA7F-FF40-B1AC-DA303B5C3988}"/>
          </ac:spMkLst>
        </pc:spChg>
        <pc:spChg chg="add del mod">
          <ac:chgData name="Serhat Adem SOP" userId="5886b61a-1285-422c-9b4a-b6c34a301884" providerId="ADAL" clId="{07181EDD-4FC3-9245-9DCC-A20568ACE917}" dt="2021-09-25T11:35:02.133" v="319" actId="478"/>
          <ac:spMkLst>
            <pc:docMk/>
            <pc:sldMk cId="1160024874" sldId="259"/>
            <ac:spMk id="10" creationId="{9A2CDDC5-62B4-7143-A290-4548C9B82D81}"/>
          </ac:spMkLst>
        </pc:spChg>
        <pc:spChg chg="add del mod topLvl">
          <ac:chgData name="Serhat Adem SOP" userId="5886b61a-1285-422c-9b4a-b6c34a301884" providerId="ADAL" clId="{07181EDD-4FC3-9245-9DCC-A20568ACE917}" dt="2021-09-25T11:47:30.009" v="503" actId="478"/>
          <ac:spMkLst>
            <pc:docMk/>
            <pc:sldMk cId="1160024874" sldId="259"/>
            <ac:spMk id="11" creationId="{6DB436AE-938D-D64D-87F7-572CA44A8A5F}"/>
          </ac:spMkLst>
        </pc:spChg>
        <pc:spChg chg="add del mod">
          <ac:chgData name="Serhat Adem SOP" userId="5886b61a-1285-422c-9b4a-b6c34a301884" providerId="ADAL" clId="{07181EDD-4FC3-9245-9DCC-A20568ACE917}" dt="2021-09-25T11:51:31.777" v="556" actId="478"/>
          <ac:spMkLst>
            <pc:docMk/>
            <pc:sldMk cId="1160024874" sldId="259"/>
            <ac:spMk id="13" creationId="{EAD13094-E51B-0A4C-878E-3E118493856E}"/>
          </ac:spMkLst>
        </pc:spChg>
        <pc:spChg chg="add del">
          <ac:chgData name="Serhat Adem SOP" userId="5886b61a-1285-422c-9b4a-b6c34a301884" providerId="ADAL" clId="{07181EDD-4FC3-9245-9DCC-A20568ACE917}" dt="2021-09-25T11:57:00.276" v="639" actId="11529"/>
          <ac:spMkLst>
            <pc:docMk/>
            <pc:sldMk cId="1160024874" sldId="259"/>
            <ac:spMk id="15" creationId="{22C11856-59B7-274D-88C5-6C6E7F1D988A}"/>
          </ac:spMkLst>
        </pc:spChg>
        <pc:spChg chg="add del mod">
          <ac:chgData name="Serhat Adem SOP" userId="5886b61a-1285-422c-9b4a-b6c34a301884" providerId="ADAL" clId="{07181EDD-4FC3-9245-9DCC-A20568ACE917}" dt="2021-09-25T11:14:34.986" v="45"/>
          <ac:spMkLst>
            <pc:docMk/>
            <pc:sldMk cId="1160024874" sldId="259"/>
            <ac:spMk id="16" creationId="{4836CB25-8861-3142-8415-A54AA19C0F02}"/>
          </ac:spMkLst>
        </pc:spChg>
        <pc:spChg chg="mod">
          <ac:chgData name="Serhat Adem SOP" userId="5886b61a-1285-422c-9b4a-b6c34a301884" providerId="ADAL" clId="{07181EDD-4FC3-9245-9DCC-A20568ACE917}" dt="2021-09-25T14:22:34.843" v="1368" actId="1076"/>
          <ac:spMkLst>
            <pc:docMk/>
            <pc:sldMk cId="1160024874" sldId="259"/>
            <ac:spMk id="25" creationId="{9FEFF1AC-9613-F94F-A46E-5F418B450634}"/>
          </ac:spMkLst>
        </pc:spChg>
        <pc:spChg chg="mod">
          <ac:chgData name="Serhat Adem SOP" userId="5886b61a-1285-422c-9b4a-b6c34a301884" providerId="ADAL" clId="{07181EDD-4FC3-9245-9DCC-A20568ACE917}" dt="2021-09-25T14:22:58.909" v="1374" actId="1036"/>
          <ac:spMkLst>
            <pc:docMk/>
            <pc:sldMk cId="1160024874" sldId="259"/>
            <ac:spMk id="26" creationId="{52F860A5-2A4C-CD41-A284-25166145D2AA}"/>
          </ac:spMkLst>
        </pc:spChg>
        <pc:spChg chg="mod">
          <ac:chgData name="Serhat Adem SOP" userId="5886b61a-1285-422c-9b4a-b6c34a301884" providerId="ADAL" clId="{07181EDD-4FC3-9245-9DCC-A20568ACE917}" dt="2021-09-25T14:23:02.629" v="1377" actId="1036"/>
          <ac:spMkLst>
            <pc:docMk/>
            <pc:sldMk cId="1160024874" sldId="259"/>
            <ac:spMk id="27" creationId="{4A6F3D96-01E9-4C4B-8507-903B57B0CB33}"/>
          </ac:spMkLst>
        </pc:spChg>
        <pc:spChg chg="add del mod">
          <ac:chgData name="Serhat Adem SOP" userId="5886b61a-1285-422c-9b4a-b6c34a301884" providerId="ADAL" clId="{07181EDD-4FC3-9245-9DCC-A20568ACE917}" dt="2021-09-25T11:16:49.564" v="86" actId="21"/>
          <ac:spMkLst>
            <pc:docMk/>
            <pc:sldMk cId="1160024874" sldId="259"/>
            <ac:spMk id="28" creationId="{C1807F5D-7BAC-AF48-920E-E5D634CED54E}"/>
          </ac:spMkLst>
        </pc:spChg>
        <pc:spChg chg="add del mod">
          <ac:chgData name="Serhat Adem SOP" userId="5886b61a-1285-422c-9b4a-b6c34a301884" providerId="ADAL" clId="{07181EDD-4FC3-9245-9DCC-A20568ACE917}" dt="2021-09-25T11:16:27.944" v="82" actId="478"/>
          <ac:spMkLst>
            <pc:docMk/>
            <pc:sldMk cId="1160024874" sldId="259"/>
            <ac:spMk id="37" creationId="{FB2F356D-06E6-8643-BDCC-495FC45392FF}"/>
          </ac:spMkLst>
        </pc:spChg>
        <pc:spChg chg="add del mod">
          <ac:chgData name="Serhat Adem SOP" userId="5886b61a-1285-422c-9b4a-b6c34a301884" providerId="ADAL" clId="{07181EDD-4FC3-9245-9DCC-A20568ACE917}" dt="2021-09-25T11:19:48.240" v="152" actId="478"/>
          <ac:spMkLst>
            <pc:docMk/>
            <pc:sldMk cId="1160024874" sldId="259"/>
            <ac:spMk id="38" creationId="{A97AE456-DBE5-694D-8DF5-EC9B79F5B7C3}"/>
          </ac:spMkLst>
        </pc:spChg>
        <pc:spChg chg="add del mod">
          <ac:chgData name="Serhat Adem SOP" userId="5886b61a-1285-422c-9b4a-b6c34a301884" providerId="ADAL" clId="{07181EDD-4FC3-9245-9DCC-A20568ACE917}" dt="2021-09-25T11:33:55.666" v="308" actId="21"/>
          <ac:spMkLst>
            <pc:docMk/>
            <pc:sldMk cId="1160024874" sldId="259"/>
            <ac:spMk id="39" creationId="{9D12DB8E-21F0-194D-94BA-FCED0A99A45B}"/>
          </ac:spMkLst>
        </pc:spChg>
        <pc:spChg chg="add del mod topLvl">
          <ac:chgData name="Serhat Adem SOP" userId="5886b61a-1285-422c-9b4a-b6c34a301884" providerId="ADAL" clId="{07181EDD-4FC3-9245-9DCC-A20568ACE917}" dt="2021-09-25T11:33:58.698" v="309" actId="21"/>
          <ac:spMkLst>
            <pc:docMk/>
            <pc:sldMk cId="1160024874" sldId="259"/>
            <ac:spMk id="40" creationId="{AFF76CA3-17E1-304B-B041-2AE196436F59}"/>
          </ac:spMkLst>
        </pc:spChg>
        <pc:spChg chg="add del mod">
          <ac:chgData name="Serhat Adem SOP" userId="5886b61a-1285-422c-9b4a-b6c34a301884" providerId="ADAL" clId="{07181EDD-4FC3-9245-9DCC-A20568ACE917}" dt="2021-09-25T11:16:54.838" v="89"/>
          <ac:spMkLst>
            <pc:docMk/>
            <pc:sldMk cId="1160024874" sldId="259"/>
            <ac:spMk id="41" creationId="{1A4D45C9-D30C-0A4D-B656-CE47A482031D}"/>
          </ac:spMkLst>
        </pc:spChg>
        <pc:spChg chg="add del mod topLvl">
          <ac:chgData name="Serhat Adem SOP" userId="5886b61a-1285-422c-9b4a-b6c34a301884" providerId="ADAL" clId="{07181EDD-4FC3-9245-9DCC-A20568ACE917}" dt="2021-09-25T12:00:18.813" v="687" actId="478"/>
          <ac:spMkLst>
            <pc:docMk/>
            <pc:sldMk cId="1160024874" sldId="259"/>
            <ac:spMk id="52" creationId="{F3B92072-1791-D64C-B51D-36CF375021E2}"/>
          </ac:spMkLst>
        </pc:spChg>
        <pc:spChg chg="add mod">
          <ac:chgData name="Serhat Adem SOP" userId="5886b61a-1285-422c-9b4a-b6c34a301884" providerId="ADAL" clId="{07181EDD-4FC3-9245-9DCC-A20568ACE917}" dt="2021-09-25T11:58:21.944" v="649" actId="1036"/>
          <ac:spMkLst>
            <pc:docMk/>
            <pc:sldMk cId="1160024874" sldId="259"/>
            <ac:spMk id="54" creationId="{CD4E0469-FEBA-FB40-A2B2-8902C69F7AE7}"/>
          </ac:spMkLst>
        </pc:spChg>
        <pc:spChg chg="mod">
          <ac:chgData name="Serhat Adem SOP" userId="5886b61a-1285-422c-9b4a-b6c34a301884" providerId="ADAL" clId="{07181EDD-4FC3-9245-9DCC-A20568ACE917}" dt="2021-09-25T11:21:14.030" v="175"/>
          <ac:spMkLst>
            <pc:docMk/>
            <pc:sldMk cId="1160024874" sldId="259"/>
            <ac:spMk id="56" creationId="{BC5AFEEE-76D8-5B4B-B383-DCFE921E2B9A}"/>
          </ac:spMkLst>
        </pc:spChg>
        <pc:spChg chg="add mod">
          <ac:chgData name="Serhat Adem SOP" userId="5886b61a-1285-422c-9b4a-b6c34a301884" providerId="ADAL" clId="{07181EDD-4FC3-9245-9DCC-A20568ACE917}" dt="2021-09-25T11:58:21.944" v="649" actId="1036"/>
          <ac:spMkLst>
            <pc:docMk/>
            <pc:sldMk cId="1160024874" sldId="259"/>
            <ac:spMk id="58" creationId="{B71FE303-4DD8-DA4A-8A60-10266F094EA2}"/>
          </ac:spMkLst>
        </pc:spChg>
        <pc:spChg chg="add del mod">
          <ac:chgData name="Serhat Adem SOP" userId="5886b61a-1285-422c-9b4a-b6c34a301884" providerId="ADAL" clId="{07181EDD-4FC3-9245-9DCC-A20568ACE917}" dt="2021-09-25T11:21:52.313" v="185" actId="478"/>
          <ac:spMkLst>
            <pc:docMk/>
            <pc:sldMk cId="1160024874" sldId="259"/>
            <ac:spMk id="59" creationId="{0DB3EB23-D8EE-5C4C-B37C-9C8800C119BC}"/>
          </ac:spMkLst>
        </pc:spChg>
        <pc:spChg chg="add mod">
          <ac:chgData name="Serhat Adem SOP" userId="5886b61a-1285-422c-9b4a-b6c34a301884" providerId="ADAL" clId="{07181EDD-4FC3-9245-9DCC-A20568ACE917}" dt="2021-09-25T11:27:02.754" v="236" actId="207"/>
          <ac:spMkLst>
            <pc:docMk/>
            <pc:sldMk cId="1160024874" sldId="259"/>
            <ac:spMk id="60" creationId="{3D260407-ADD4-EA4F-B9F8-7580950BBB5B}"/>
          </ac:spMkLst>
        </pc:spChg>
        <pc:spChg chg="add mod">
          <ac:chgData name="Serhat Adem SOP" userId="5886b61a-1285-422c-9b4a-b6c34a301884" providerId="ADAL" clId="{07181EDD-4FC3-9245-9DCC-A20568ACE917}" dt="2021-09-25T11:27:07.593" v="237" actId="207"/>
          <ac:spMkLst>
            <pc:docMk/>
            <pc:sldMk cId="1160024874" sldId="259"/>
            <ac:spMk id="61" creationId="{31A24678-54AE-9C47-8014-B37705052148}"/>
          </ac:spMkLst>
        </pc:spChg>
        <pc:spChg chg="add mod">
          <ac:chgData name="Serhat Adem SOP" userId="5886b61a-1285-422c-9b4a-b6c34a301884" providerId="ADAL" clId="{07181EDD-4FC3-9245-9DCC-A20568ACE917}" dt="2021-09-25T11:58:53.005" v="668" actId="208"/>
          <ac:spMkLst>
            <pc:docMk/>
            <pc:sldMk cId="1160024874" sldId="259"/>
            <ac:spMk id="62" creationId="{F1790EB7-A173-0445-B67C-42338ABCB8DD}"/>
          </ac:spMkLst>
        </pc:spChg>
        <pc:spChg chg="add mod">
          <ac:chgData name="Serhat Adem SOP" userId="5886b61a-1285-422c-9b4a-b6c34a301884" providerId="ADAL" clId="{07181EDD-4FC3-9245-9DCC-A20568ACE917}" dt="2021-09-25T11:58:21.944" v="649" actId="1036"/>
          <ac:spMkLst>
            <pc:docMk/>
            <pc:sldMk cId="1160024874" sldId="259"/>
            <ac:spMk id="63" creationId="{99FF68A0-5273-2F48-8C96-2708E65D3B66}"/>
          </ac:spMkLst>
        </pc:spChg>
        <pc:spChg chg="add del mod">
          <ac:chgData name="Serhat Adem SOP" userId="5886b61a-1285-422c-9b4a-b6c34a301884" providerId="ADAL" clId="{07181EDD-4FC3-9245-9DCC-A20568ACE917}" dt="2021-09-25T11:25:25.188" v="223" actId="478"/>
          <ac:spMkLst>
            <pc:docMk/>
            <pc:sldMk cId="1160024874" sldId="259"/>
            <ac:spMk id="64" creationId="{4E57C528-F050-0E47-9006-7557843C05D7}"/>
          </ac:spMkLst>
        </pc:spChg>
        <pc:spChg chg="add del mod">
          <ac:chgData name="Serhat Adem SOP" userId="5886b61a-1285-422c-9b4a-b6c34a301884" providerId="ADAL" clId="{07181EDD-4FC3-9245-9DCC-A20568ACE917}" dt="2021-09-25T11:25:24.208" v="222" actId="478"/>
          <ac:spMkLst>
            <pc:docMk/>
            <pc:sldMk cId="1160024874" sldId="259"/>
            <ac:spMk id="65" creationId="{79AE4963-E680-8A4E-BD97-D391BCC25609}"/>
          </ac:spMkLst>
        </pc:spChg>
        <pc:spChg chg="add mod">
          <ac:chgData name="Serhat Adem SOP" userId="5886b61a-1285-422c-9b4a-b6c34a301884" providerId="ADAL" clId="{07181EDD-4FC3-9245-9DCC-A20568ACE917}" dt="2021-09-25T11:59:01.389" v="671" actId="14100"/>
          <ac:spMkLst>
            <pc:docMk/>
            <pc:sldMk cId="1160024874" sldId="259"/>
            <ac:spMk id="66" creationId="{1E8C6117-6FE6-C040-A734-17D505AD08AE}"/>
          </ac:spMkLst>
        </pc:spChg>
        <pc:spChg chg="add mod">
          <ac:chgData name="Serhat Adem SOP" userId="5886b61a-1285-422c-9b4a-b6c34a301884" providerId="ADAL" clId="{07181EDD-4FC3-9245-9DCC-A20568ACE917}" dt="2021-09-25T11:58:49.401" v="667" actId="208"/>
          <ac:spMkLst>
            <pc:docMk/>
            <pc:sldMk cId="1160024874" sldId="259"/>
            <ac:spMk id="68" creationId="{0A675C0C-9D61-4249-86E7-13FA1256413B}"/>
          </ac:spMkLst>
        </pc:spChg>
        <pc:spChg chg="add del mod">
          <ac:chgData name="Serhat Adem SOP" userId="5886b61a-1285-422c-9b4a-b6c34a301884" providerId="ADAL" clId="{07181EDD-4FC3-9245-9DCC-A20568ACE917}" dt="2021-09-25T11:38:05.210" v="392" actId="478"/>
          <ac:spMkLst>
            <pc:docMk/>
            <pc:sldMk cId="1160024874" sldId="259"/>
            <ac:spMk id="69" creationId="{17CF368D-B309-D844-91F8-C36D7EAA7E61}"/>
          </ac:spMkLst>
        </pc:spChg>
        <pc:spChg chg="add mod topLvl">
          <ac:chgData name="Serhat Adem SOP" userId="5886b61a-1285-422c-9b4a-b6c34a301884" providerId="ADAL" clId="{07181EDD-4FC3-9245-9DCC-A20568ACE917}" dt="2021-09-25T14:18:41.850" v="1365" actId="1035"/>
          <ac:spMkLst>
            <pc:docMk/>
            <pc:sldMk cId="1160024874" sldId="259"/>
            <ac:spMk id="70" creationId="{3F0F57E3-72D9-2342-B4BE-34269C7E9F80}"/>
          </ac:spMkLst>
        </pc:spChg>
        <pc:spChg chg="add del mod">
          <ac:chgData name="Serhat Adem SOP" userId="5886b61a-1285-422c-9b4a-b6c34a301884" providerId="ADAL" clId="{07181EDD-4FC3-9245-9DCC-A20568ACE917}" dt="2021-09-25T11:45:16.153" v="470" actId="478"/>
          <ac:spMkLst>
            <pc:docMk/>
            <pc:sldMk cId="1160024874" sldId="259"/>
            <ac:spMk id="71" creationId="{78B28A57-B218-0943-817C-5F62040EDB69}"/>
          </ac:spMkLst>
        </pc:spChg>
        <pc:spChg chg="add mod">
          <ac:chgData name="Serhat Adem SOP" userId="5886b61a-1285-422c-9b4a-b6c34a301884" providerId="ADAL" clId="{07181EDD-4FC3-9245-9DCC-A20568ACE917}" dt="2021-09-25T14:14:10.352" v="1285" actId="14100"/>
          <ac:spMkLst>
            <pc:docMk/>
            <pc:sldMk cId="1160024874" sldId="259"/>
            <ac:spMk id="72" creationId="{49A267C1-E936-4D46-B839-A7508DC5E3E6}"/>
          </ac:spMkLst>
        </pc:spChg>
        <pc:spChg chg="add del mod">
          <ac:chgData name="Serhat Adem SOP" userId="5886b61a-1285-422c-9b4a-b6c34a301884" providerId="ADAL" clId="{07181EDD-4FC3-9245-9DCC-A20568ACE917}" dt="2021-09-25T11:52:01.352" v="559" actId="478"/>
          <ac:spMkLst>
            <pc:docMk/>
            <pc:sldMk cId="1160024874" sldId="259"/>
            <ac:spMk id="73" creationId="{646A9B5E-E66E-8E41-AFB7-872B1B427F05}"/>
          </ac:spMkLst>
        </pc:spChg>
        <pc:spChg chg="add del mod">
          <ac:chgData name="Serhat Adem SOP" userId="5886b61a-1285-422c-9b4a-b6c34a301884" providerId="ADAL" clId="{07181EDD-4FC3-9245-9DCC-A20568ACE917}" dt="2021-09-25T11:51:30.473" v="555" actId="478"/>
          <ac:spMkLst>
            <pc:docMk/>
            <pc:sldMk cId="1160024874" sldId="259"/>
            <ac:spMk id="74" creationId="{4DDCADDA-47EE-4B4F-AEE4-1E1DA01D86AD}"/>
          </ac:spMkLst>
        </pc:spChg>
        <pc:spChg chg="mod">
          <ac:chgData name="Serhat Adem SOP" userId="5886b61a-1285-422c-9b4a-b6c34a301884" providerId="ADAL" clId="{07181EDD-4FC3-9245-9DCC-A20568ACE917}" dt="2021-09-25T11:50:06.014" v="532"/>
          <ac:spMkLst>
            <pc:docMk/>
            <pc:sldMk cId="1160024874" sldId="259"/>
            <ac:spMk id="76" creationId="{87DA14A4-6859-0247-9065-0791369A7478}"/>
          </ac:spMkLst>
        </pc:spChg>
        <pc:spChg chg="add del mod">
          <ac:chgData name="Serhat Adem SOP" userId="5886b61a-1285-422c-9b4a-b6c34a301884" providerId="ADAL" clId="{07181EDD-4FC3-9245-9DCC-A20568ACE917}" dt="2021-09-25T11:51:25.938" v="553" actId="478"/>
          <ac:spMkLst>
            <pc:docMk/>
            <pc:sldMk cId="1160024874" sldId="259"/>
            <ac:spMk id="85" creationId="{E07B17F1-73CB-3F42-863D-8838617CDA5E}"/>
          </ac:spMkLst>
        </pc:spChg>
        <pc:spChg chg="add del mod">
          <ac:chgData name="Serhat Adem SOP" userId="5886b61a-1285-422c-9b4a-b6c34a301884" providerId="ADAL" clId="{07181EDD-4FC3-9245-9DCC-A20568ACE917}" dt="2021-09-25T11:51:27.207" v="554" actId="478"/>
          <ac:spMkLst>
            <pc:docMk/>
            <pc:sldMk cId="1160024874" sldId="259"/>
            <ac:spMk id="86" creationId="{3A005886-43BE-524F-AA8F-763E76DB7184}"/>
          </ac:spMkLst>
        </pc:spChg>
        <pc:spChg chg="mod">
          <ac:chgData name="Serhat Adem SOP" userId="5886b61a-1285-422c-9b4a-b6c34a301884" providerId="ADAL" clId="{07181EDD-4FC3-9245-9DCC-A20568ACE917}" dt="2021-09-25T11:56:08.657" v="632"/>
          <ac:spMkLst>
            <pc:docMk/>
            <pc:sldMk cId="1160024874" sldId="259"/>
            <ac:spMk id="89" creationId="{E99AF878-FB7C-DB41-8516-54E6156E02A8}"/>
          </ac:spMkLst>
        </pc:spChg>
        <pc:spChg chg="mod">
          <ac:chgData name="Serhat Adem SOP" userId="5886b61a-1285-422c-9b4a-b6c34a301884" providerId="ADAL" clId="{07181EDD-4FC3-9245-9DCC-A20568ACE917}" dt="2021-09-25T11:56:08.657" v="632"/>
          <ac:spMkLst>
            <pc:docMk/>
            <pc:sldMk cId="1160024874" sldId="259"/>
            <ac:spMk id="90" creationId="{6236511B-6918-5C41-9757-BE2F673E72C7}"/>
          </ac:spMkLst>
        </pc:spChg>
        <pc:spChg chg="add del mod">
          <ac:chgData name="Serhat Adem SOP" userId="5886b61a-1285-422c-9b4a-b6c34a301884" providerId="ADAL" clId="{07181EDD-4FC3-9245-9DCC-A20568ACE917}" dt="2021-09-25T11:56:32.443" v="637" actId="478"/>
          <ac:spMkLst>
            <pc:docMk/>
            <pc:sldMk cId="1160024874" sldId="259"/>
            <ac:spMk id="99" creationId="{226D747E-CBFF-D74F-8310-3472BA8D024A}"/>
          </ac:spMkLst>
        </pc:spChg>
        <pc:spChg chg="mod">
          <ac:chgData name="Serhat Adem SOP" userId="5886b61a-1285-422c-9b4a-b6c34a301884" providerId="ADAL" clId="{07181EDD-4FC3-9245-9DCC-A20568ACE917}" dt="2021-09-25T11:56:13.902" v="634"/>
          <ac:spMkLst>
            <pc:docMk/>
            <pc:sldMk cId="1160024874" sldId="259"/>
            <ac:spMk id="102" creationId="{E45AE97D-74C6-4B49-9724-15C388C45ADE}"/>
          </ac:spMkLst>
        </pc:spChg>
        <pc:spChg chg="mod">
          <ac:chgData name="Serhat Adem SOP" userId="5886b61a-1285-422c-9b4a-b6c34a301884" providerId="ADAL" clId="{07181EDD-4FC3-9245-9DCC-A20568ACE917}" dt="2021-09-25T11:56:13.902" v="634"/>
          <ac:spMkLst>
            <pc:docMk/>
            <pc:sldMk cId="1160024874" sldId="259"/>
            <ac:spMk id="103" creationId="{B76D0427-25D2-5C46-850B-6A72F8BA63CE}"/>
          </ac:spMkLst>
        </pc:spChg>
        <pc:spChg chg="add del">
          <ac:chgData name="Serhat Adem SOP" userId="5886b61a-1285-422c-9b4a-b6c34a301884" providerId="ADAL" clId="{07181EDD-4FC3-9245-9DCC-A20568ACE917}" dt="2021-09-25T11:57:37.571" v="643" actId="11529"/>
          <ac:spMkLst>
            <pc:docMk/>
            <pc:sldMk cId="1160024874" sldId="259"/>
            <ac:spMk id="112" creationId="{8426EFF0-ECB8-0C4D-8DF3-B9DEE797FA9D}"/>
          </ac:spMkLst>
        </pc:spChg>
        <pc:spChg chg="add del mod">
          <ac:chgData name="Serhat Adem SOP" userId="5886b61a-1285-422c-9b4a-b6c34a301884" providerId="ADAL" clId="{07181EDD-4FC3-9245-9DCC-A20568ACE917}" dt="2021-09-25T13:57:55.228" v="1079" actId="478"/>
          <ac:spMkLst>
            <pc:docMk/>
            <pc:sldMk cId="1160024874" sldId="259"/>
            <ac:spMk id="114" creationId="{0612251C-505F-B14F-98BD-4412BAD49767}"/>
          </ac:spMkLst>
        </pc:spChg>
        <pc:spChg chg="add del">
          <ac:chgData name="Serhat Adem SOP" userId="5886b61a-1285-422c-9b4a-b6c34a301884" providerId="ADAL" clId="{07181EDD-4FC3-9245-9DCC-A20568ACE917}" dt="2021-09-25T13:59:22.001" v="1084" actId="478"/>
          <ac:spMkLst>
            <pc:docMk/>
            <pc:sldMk cId="1160024874" sldId="259"/>
            <ac:spMk id="115" creationId="{C0E2697B-28BC-0B41-B348-713F27C03490}"/>
          </ac:spMkLst>
        </pc:spChg>
        <pc:spChg chg="add mod">
          <ac:chgData name="Serhat Adem SOP" userId="5886b61a-1285-422c-9b4a-b6c34a301884" providerId="ADAL" clId="{07181EDD-4FC3-9245-9DCC-A20568ACE917}" dt="2021-09-25T14:00:53.888" v="1114" actId="1076"/>
          <ac:spMkLst>
            <pc:docMk/>
            <pc:sldMk cId="1160024874" sldId="259"/>
            <ac:spMk id="116" creationId="{120D44CB-87CA-D949-B469-AE4192C3F2B9}"/>
          </ac:spMkLst>
        </pc:spChg>
        <pc:spChg chg="add mod">
          <ac:chgData name="Serhat Adem SOP" userId="5886b61a-1285-422c-9b4a-b6c34a301884" providerId="ADAL" clId="{07181EDD-4FC3-9245-9DCC-A20568ACE917}" dt="2021-09-25T14:18:43.001" v="1366" actId="767"/>
          <ac:spMkLst>
            <pc:docMk/>
            <pc:sldMk cId="1160024874" sldId="259"/>
            <ac:spMk id="122" creationId="{E0709765-9EF7-A34E-B693-BE37A7BE6E8C}"/>
          </ac:spMkLst>
        </pc:spChg>
        <pc:grpChg chg="add del mod">
          <ac:chgData name="Serhat Adem SOP" userId="5886b61a-1285-422c-9b4a-b6c34a301884" providerId="ADAL" clId="{07181EDD-4FC3-9245-9DCC-A20568ACE917}" dt="2021-09-25T11:22:33.808" v="190" actId="478"/>
          <ac:grpSpMkLst>
            <pc:docMk/>
            <pc:sldMk cId="1160024874" sldId="259"/>
            <ac:grpSpMk id="2" creationId="{39F504EC-8055-4D4E-A06B-42501F06D021}"/>
          </ac:grpSpMkLst>
        </pc:grpChg>
        <pc:grpChg chg="add del mod topLvl">
          <ac:chgData name="Serhat Adem SOP" userId="5886b61a-1285-422c-9b4a-b6c34a301884" providerId="ADAL" clId="{07181EDD-4FC3-9245-9DCC-A20568ACE917}" dt="2021-09-25T11:33:59.804" v="310" actId="478"/>
          <ac:grpSpMkLst>
            <pc:docMk/>
            <pc:sldMk cId="1160024874" sldId="259"/>
            <ac:grpSpMk id="6" creationId="{FBC79BEA-1DD6-E84D-A229-B05E8680BC57}"/>
          </ac:grpSpMkLst>
        </pc:grpChg>
        <pc:grpChg chg="add del mod">
          <ac:chgData name="Serhat Adem SOP" userId="5886b61a-1285-422c-9b4a-b6c34a301884" providerId="ADAL" clId="{07181EDD-4FC3-9245-9DCC-A20568ACE917}" dt="2021-09-25T11:33:58.698" v="309" actId="21"/>
          <ac:grpSpMkLst>
            <pc:docMk/>
            <pc:sldMk cId="1160024874" sldId="259"/>
            <ac:grpSpMk id="8" creationId="{DDB8C02A-E755-DD4B-9CCD-6BAF8DE06CA3}"/>
          </ac:grpSpMkLst>
        </pc:grpChg>
        <pc:grpChg chg="add del mod topLvl">
          <ac:chgData name="Serhat Adem SOP" userId="5886b61a-1285-422c-9b4a-b6c34a301884" providerId="ADAL" clId="{07181EDD-4FC3-9245-9DCC-A20568ACE917}" dt="2021-09-25T12:02:06.851" v="702" actId="165"/>
          <ac:grpSpMkLst>
            <pc:docMk/>
            <pc:sldMk cId="1160024874" sldId="259"/>
            <ac:grpSpMk id="9" creationId="{4DBF02A6-9469-964D-94A2-90B63B05C1F1}"/>
          </ac:grpSpMkLst>
        </pc:grpChg>
        <pc:grpChg chg="add del mod">
          <ac:chgData name="Serhat Adem SOP" userId="5886b61a-1285-422c-9b4a-b6c34a301884" providerId="ADAL" clId="{07181EDD-4FC3-9245-9DCC-A20568ACE917}" dt="2021-09-25T11:47:27.856" v="502" actId="165"/>
          <ac:grpSpMkLst>
            <pc:docMk/>
            <pc:sldMk cId="1160024874" sldId="259"/>
            <ac:grpSpMk id="12" creationId="{E6F38436-87DC-EA40-9E0B-504D90D69EA2}"/>
          </ac:grpSpMkLst>
        </pc:grpChg>
        <pc:grpChg chg="add del mod">
          <ac:chgData name="Serhat Adem SOP" userId="5886b61a-1285-422c-9b4a-b6c34a301884" providerId="ADAL" clId="{07181EDD-4FC3-9245-9DCC-A20568ACE917}" dt="2021-09-25T12:00:56.662" v="691" actId="165"/>
          <ac:grpSpMkLst>
            <pc:docMk/>
            <pc:sldMk cId="1160024874" sldId="259"/>
            <ac:grpSpMk id="14" creationId="{2F67D8BF-07CE-9348-A57A-CBC3246563A3}"/>
          </ac:grpSpMkLst>
        </pc:grpChg>
        <pc:grpChg chg="add del mod">
          <ac:chgData name="Serhat Adem SOP" userId="5886b61a-1285-422c-9b4a-b6c34a301884" providerId="ADAL" clId="{07181EDD-4FC3-9245-9DCC-A20568ACE917}" dt="2021-09-25T11:18:49.369" v="110" actId="478"/>
          <ac:grpSpMkLst>
            <pc:docMk/>
            <pc:sldMk cId="1160024874" sldId="259"/>
            <ac:grpSpMk id="51" creationId="{31367D67-0D9A-A34A-BAB8-DFC839A0E7FC}"/>
          </ac:grpSpMkLst>
        </pc:grpChg>
        <pc:grpChg chg="add del mod">
          <ac:chgData name="Serhat Adem SOP" userId="5886b61a-1285-422c-9b4a-b6c34a301884" providerId="ADAL" clId="{07181EDD-4FC3-9245-9DCC-A20568ACE917}" dt="2021-09-25T11:21:15.634" v="176"/>
          <ac:grpSpMkLst>
            <pc:docMk/>
            <pc:sldMk cId="1160024874" sldId="259"/>
            <ac:grpSpMk id="55" creationId="{F4367540-4754-4D44-B21C-FA945BB4D152}"/>
          </ac:grpSpMkLst>
        </pc:grpChg>
        <pc:grpChg chg="add del mod">
          <ac:chgData name="Serhat Adem SOP" userId="5886b61a-1285-422c-9b4a-b6c34a301884" providerId="ADAL" clId="{07181EDD-4FC3-9245-9DCC-A20568ACE917}" dt="2021-09-25T11:50:15.591" v="535"/>
          <ac:grpSpMkLst>
            <pc:docMk/>
            <pc:sldMk cId="1160024874" sldId="259"/>
            <ac:grpSpMk id="75" creationId="{23A17557-8731-9D4B-88C7-121327B4EB71}"/>
          </ac:grpSpMkLst>
        </pc:grpChg>
        <pc:grpChg chg="add del mod">
          <ac:chgData name="Serhat Adem SOP" userId="5886b61a-1285-422c-9b4a-b6c34a301884" providerId="ADAL" clId="{07181EDD-4FC3-9245-9DCC-A20568ACE917}" dt="2021-09-25T11:56:09.791" v="633"/>
          <ac:grpSpMkLst>
            <pc:docMk/>
            <pc:sldMk cId="1160024874" sldId="259"/>
            <ac:grpSpMk id="87" creationId="{76A15917-46B8-A748-BE18-A98BE8EFA469}"/>
          </ac:grpSpMkLst>
        </pc:grpChg>
        <pc:grpChg chg="mod">
          <ac:chgData name="Serhat Adem SOP" userId="5886b61a-1285-422c-9b4a-b6c34a301884" providerId="ADAL" clId="{07181EDD-4FC3-9245-9DCC-A20568ACE917}" dt="2021-09-25T11:56:08.657" v="632"/>
          <ac:grpSpMkLst>
            <pc:docMk/>
            <pc:sldMk cId="1160024874" sldId="259"/>
            <ac:grpSpMk id="88" creationId="{73CA76A2-F576-BE4A-A279-7D8D324B63C0}"/>
          </ac:grpSpMkLst>
        </pc:grpChg>
        <pc:grpChg chg="add del mod">
          <ac:chgData name="Serhat Adem SOP" userId="5886b61a-1285-422c-9b4a-b6c34a301884" providerId="ADAL" clId="{07181EDD-4FC3-9245-9DCC-A20568ACE917}" dt="2021-09-25T11:56:32.443" v="637" actId="478"/>
          <ac:grpSpMkLst>
            <pc:docMk/>
            <pc:sldMk cId="1160024874" sldId="259"/>
            <ac:grpSpMk id="100" creationId="{FD5FBB3E-F3B9-9842-8BB7-F42F112A88CE}"/>
          </ac:grpSpMkLst>
        </pc:grpChg>
        <pc:grpChg chg="mod">
          <ac:chgData name="Serhat Adem SOP" userId="5886b61a-1285-422c-9b4a-b6c34a301884" providerId="ADAL" clId="{07181EDD-4FC3-9245-9DCC-A20568ACE917}" dt="2021-09-25T11:56:13.902" v="634"/>
          <ac:grpSpMkLst>
            <pc:docMk/>
            <pc:sldMk cId="1160024874" sldId="259"/>
            <ac:grpSpMk id="101" creationId="{04BA8B44-8286-AA4B-A85D-F9B021414F8D}"/>
          </ac:grpSpMkLst>
        </pc:grpChg>
        <pc:grpChg chg="add mod">
          <ac:chgData name="Serhat Adem SOP" userId="5886b61a-1285-422c-9b4a-b6c34a301884" providerId="ADAL" clId="{07181EDD-4FC3-9245-9DCC-A20568ACE917}" dt="2021-09-25T14:00:01.359" v="1101" actId="1076"/>
          <ac:grpSpMkLst>
            <pc:docMk/>
            <pc:sldMk cId="1160024874" sldId="259"/>
            <ac:grpSpMk id="113" creationId="{AD009CBC-2C64-6246-BA7D-319668849F8F}"/>
          </ac:grpSpMkLst>
        </pc:grpChg>
        <pc:grpChg chg="add mod">
          <ac:chgData name="Serhat Adem SOP" userId="5886b61a-1285-422c-9b4a-b6c34a301884" providerId="ADAL" clId="{07181EDD-4FC3-9245-9DCC-A20568ACE917}" dt="2021-09-25T14:18:29.364" v="1353" actId="1035"/>
          <ac:grpSpMkLst>
            <pc:docMk/>
            <pc:sldMk cId="1160024874" sldId="259"/>
            <ac:grpSpMk id="117" creationId="{AC5EA787-1C62-FF47-A815-862611DB7B0C}"/>
          </ac:grpSpMkLst>
        </pc:grpChg>
        <pc:picChg chg="add del mod">
          <ac:chgData name="Serhat Adem SOP" userId="5886b61a-1285-422c-9b4a-b6c34a301884" providerId="ADAL" clId="{07181EDD-4FC3-9245-9DCC-A20568ACE917}" dt="2021-09-25T11:14:34.986" v="45"/>
          <ac:picMkLst>
            <pc:docMk/>
            <pc:sldMk cId="1160024874" sldId="259"/>
            <ac:picMk id="17" creationId="{845FEAD1-1D98-CF41-B9F8-9E60FD2BD1D4}"/>
          </ac:picMkLst>
        </pc:picChg>
        <pc:picChg chg="add del mod">
          <ac:chgData name="Serhat Adem SOP" userId="5886b61a-1285-422c-9b4a-b6c34a301884" providerId="ADAL" clId="{07181EDD-4FC3-9245-9DCC-A20568ACE917}" dt="2021-09-25T11:14:34.986" v="45"/>
          <ac:picMkLst>
            <pc:docMk/>
            <pc:sldMk cId="1160024874" sldId="259"/>
            <ac:picMk id="18" creationId="{A3E75CFD-6FF0-1644-B5C5-6E0B006BCF47}"/>
          </ac:picMkLst>
        </pc:picChg>
        <pc:picChg chg="add del mod">
          <ac:chgData name="Serhat Adem SOP" userId="5886b61a-1285-422c-9b4a-b6c34a301884" providerId="ADAL" clId="{07181EDD-4FC3-9245-9DCC-A20568ACE917}" dt="2021-09-25T11:14:34.986" v="45"/>
          <ac:picMkLst>
            <pc:docMk/>
            <pc:sldMk cId="1160024874" sldId="259"/>
            <ac:picMk id="19" creationId="{E70A8E93-9C4C-6D4E-B25E-8454D60C3D3E}"/>
          </ac:picMkLst>
        </pc:picChg>
        <pc:picChg chg="add del mod">
          <ac:chgData name="Serhat Adem SOP" userId="5886b61a-1285-422c-9b4a-b6c34a301884" providerId="ADAL" clId="{07181EDD-4FC3-9245-9DCC-A20568ACE917}" dt="2021-09-25T11:14:34.986" v="45"/>
          <ac:picMkLst>
            <pc:docMk/>
            <pc:sldMk cId="1160024874" sldId="259"/>
            <ac:picMk id="20" creationId="{1D3E91FD-3FE0-F74A-93C1-C7A227EBD6E6}"/>
          </ac:picMkLst>
        </pc:picChg>
        <pc:picChg chg="add del mod">
          <ac:chgData name="Serhat Adem SOP" userId="5886b61a-1285-422c-9b4a-b6c34a301884" providerId="ADAL" clId="{07181EDD-4FC3-9245-9DCC-A20568ACE917}" dt="2021-09-25T11:14:34.986" v="45"/>
          <ac:picMkLst>
            <pc:docMk/>
            <pc:sldMk cId="1160024874" sldId="259"/>
            <ac:picMk id="21" creationId="{C45EEFD8-370B-3E4E-A00D-7A616F93215F}"/>
          </ac:picMkLst>
        </pc:picChg>
        <pc:picChg chg="add del mod">
          <ac:chgData name="Serhat Adem SOP" userId="5886b61a-1285-422c-9b4a-b6c34a301884" providerId="ADAL" clId="{07181EDD-4FC3-9245-9DCC-A20568ACE917}" dt="2021-09-25T11:14:34.986" v="45"/>
          <ac:picMkLst>
            <pc:docMk/>
            <pc:sldMk cId="1160024874" sldId="259"/>
            <ac:picMk id="22" creationId="{6EA8B0A7-344B-8943-8560-137679552354}"/>
          </ac:picMkLst>
        </pc:picChg>
        <pc:picChg chg="add del mod">
          <ac:chgData name="Serhat Adem SOP" userId="5886b61a-1285-422c-9b4a-b6c34a301884" providerId="ADAL" clId="{07181EDD-4FC3-9245-9DCC-A20568ACE917}" dt="2021-09-25T11:14:34.986" v="45"/>
          <ac:picMkLst>
            <pc:docMk/>
            <pc:sldMk cId="1160024874" sldId="259"/>
            <ac:picMk id="23" creationId="{E4E92568-06E5-D54F-A1E8-928FBC4BFDCF}"/>
          </ac:picMkLst>
        </pc:picChg>
        <pc:picChg chg="add del mod">
          <ac:chgData name="Serhat Adem SOP" userId="5886b61a-1285-422c-9b4a-b6c34a301884" providerId="ADAL" clId="{07181EDD-4FC3-9245-9DCC-A20568ACE917}" dt="2021-09-25T11:14:34.986" v="45"/>
          <ac:picMkLst>
            <pc:docMk/>
            <pc:sldMk cId="1160024874" sldId="259"/>
            <ac:picMk id="24" creationId="{FFC40E2A-2F9E-8F4C-BBDC-64E746C3B338}"/>
          </ac:picMkLst>
        </pc:picChg>
        <pc:picChg chg="add del">
          <ac:chgData name="Serhat Adem SOP" userId="5886b61a-1285-422c-9b4a-b6c34a301884" providerId="ADAL" clId="{07181EDD-4FC3-9245-9DCC-A20568ACE917}" dt="2021-09-25T11:18:28.629" v="104" actId="21"/>
          <ac:picMkLst>
            <pc:docMk/>
            <pc:sldMk cId="1160024874" sldId="259"/>
            <ac:picMk id="29" creationId="{FC12B4DF-B0AB-5F4A-B252-E7B04B8906D8}"/>
          </ac:picMkLst>
        </pc:picChg>
        <pc:picChg chg="add del">
          <ac:chgData name="Serhat Adem SOP" userId="5886b61a-1285-422c-9b4a-b6c34a301884" providerId="ADAL" clId="{07181EDD-4FC3-9245-9DCC-A20568ACE917}" dt="2021-09-25T11:18:28.629" v="104" actId="21"/>
          <ac:picMkLst>
            <pc:docMk/>
            <pc:sldMk cId="1160024874" sldId="259"/>
            <ac:picMk id="30" creationId="{F9623585-573F-F44A-B406-7E8814F58D36}"/>
          </ac:picMkLst>
        </pc:picChg>
        <pc:picChg chg="add del">
          <ac:chgData name="Serhat Adem SOP" userId="5886b61a-1285-422c-9b4a-b6c34a301884" providerId="ADAL" clId="{07181EDD-4FC3-9245-9DCC-A20568ACE917}" dt="2021-09-25T11:18:28.629" v="104" actId="21"/>
          <ac:picMkLst>
            <pc:docMk/>
            <pc:sldMk cId="1160024874" sldId="259"/>
            <ac:picMk id="31" creationId="{F9879FC4-C7D3-2E42-8CDD-3FDF6BC5B880}"/>
          </ac:picMkLst>
        </pc:picChg>
        <pc:picChg chg="add del">
          <ac:chgData name="Serhat Adem SOP" userId="5886b61a-1285-422c-9b4a-b6c34a301884" providerId="ADAL" clId="{07181EDD-4FC3-9245-9DCC-A20568ACE917}" dt="2021-09-25T11:18:28.629" v="104" actId="21"/>
          <ac:picMkLst>
            <pc:docMk/>
            <pc:sldMk cId="1160024874" sldId="259"/>
            <ac:picMk id="32" creationId="{DA89FCAE-A96D-E14B-BE09-29D4BDAA3332}"/>
          </ac:picMkLst>
        </pc:picChg>
        <pc:picChg chg="add del">
          <ac:chgData name="Serhat Adem SOP" userId="5886b61a-1285-422c-9b4a-b6c34a301884" providerId="ADAL" clId="{07181EDD-4FC3-9245-9DCC-A20568ACE917}" dt="2021-09-25T11:18:28.629" v="104" actId="21"/>
          <ac:picMkLst>
            <pc:docMk/>
            <pc:sldMk cId="1160024874" sldId="259"/>
            <ac:picMk id="33" creationId="{8869DDF3-5601-3C44-9823-8534045900D1}"/>
          </ac:picMkLst>
        </pc:picChg>
        <pc:picChg chg="add del">
          <ac:chgData name="Serhat Adem SOP" userId="5886b61a-1285-422c-9b4a-b6c34a301884" providerId="ADAL" clId="{07181EDD-4FC3-9245-9DCC-A20568ACE917}" dt="2021-09-25T11:18:28.629" v="104" actId="21"/>
          <ac:picMkLst>
            <pc:docMk/>
            <pc:sldMk cId="1160024874" sldId="259"/>
            <ac:picMk id="34" creationId="{706B6E94-AD93-4148-B7DC-FFDD9444CAB9}"/>
          </ac:picMkLst>
        </pc:picChg>
        <pc:picChg chg="add del">
          <ac:chgData name="Serhat Adem SOP" userId="5886b61a-1285-422c-9b4a-b6c34a301884" providerId="ADAL" clId="{07181EDD-4FC3-9245-9DCC-A20568ACE917}" dt="2021-09-25T11:18:28.629" v="104" actId="21"/>
          <ac:picMkLst>
            <pc:docMk/>
            <pc:sldMk cId="1160024874" sldId="259"/>
            <ac:picMk id="35" creationId="{67838EC1-0B8C-F041-A371-F835E9B1048A}"/>
          </ac:picMkLst>
        </pc:picChg>
        <pc:picChg chg="add del">
          <ac:chgData name="Serhat Adem SOP" userId="5886b61a-1285-422c-9b4a-b6c34a301884" providerId="ADAL" clId="{07181EDD-4FC3-9245-9DCC-A20568ACE917}" dt="2021-09-25T11:18:28.629" v="104" actId="21"/>
          <ac:picMkLst>
            <pc:docMk/>
            <pc:sldMk cId="1160024874" sldId="259"/>
            <ac:picMk id="36" creationId="{B529F7E1-DD20-7448-86ED-F1B59EB16684}"/>
          </ac:picMkLst>
        </pc:picChg>
        <pc:picChg chg="del mod topLvl">
          <ac:chgData name="Serhat Adem SOP" userId="5886b61a-1285-422c-9b4a-b6c34a301884" providerId="ADAL" clId="{07181EDD-4FC3-9245-9DCC-A20568ACE917}" dt="2021-09-25T11:25:57.478" v="228" actId="478"/>
          <ac:picMkLst>
            <pc:docMk/>
            <pc:sldMk cId="1160024874" sldId="259"/>
            <ac:picMk id="42" creationId="{055CC4CB-97B5-304A-8FA9-F65D514EA672}"/>
          </ac:picMkLst>
        </pc:picChg>
        <pc:picChg chg="add mod topLvl">
          <ac:chgData name="Serhat Adem SOP" userId="5886b61a-1285-422c-9b4a-b6c34a301884" providerId="ADAL" clId="{07181EDD-4FC3-9245-9DCC-A20568ACE917}" dt="2021-09-25T13:57:28.251" v="1075" actId="207"/>
          <ac:picMkLst>
            <pc:docMk/>
            <pc:sldMk cId="1160024874" sldId="259"/>
            <ac:picMk id="43" creationId="{892C0EBB-FF96-C241-AE54-0CE7DC139527}"/>
          </ac:picMkLst>
        </pc:picChg>
        <pc:picChg chg="add mod topLvl">
          <ac:chgData name="Serhat Adem SOP" userId="5886b61a-1285-422c-9b4a-b6c34a301884" providerId="ADAL" clId="{07181EDD-4FC3-9245-9DCC-A20568ACE917}" dt="2021-09-25T13:57:28.251" v="1075" actId="207"/>
          <ac:picMkLst>
            <pc:docMk/>
            <pc:sldMk cId="1160024874" sldId="259"/>
            <ac:picMk id="44" creationId="{F9771D6C-DF83-9F43-9302-6370C54D0E97}"/>
          </ac:picMkLst>
        </pc:picChg>
        <pc:picChg chg="add mod topLvl">
          <ac:chgData name="Serhat Adem SOP" userId="5886b61a-1285-422c-9b4a-b6c34a301884" providerId="ADAL" clId="{07181EDD-4FC3-9245-9DCC-A20568ACE917}" dt="2021-09-25T13:57:28.251" v="1075" actId="207"/>
          <ac:picMkLst>
            <pc:docMk/>
            <pc:sldMk cId="1160024874" sldId="259"/>
            <ac:picMk id="45" creationId="{34483875-F56F-4E48-8215-8F4309E3002D}"/>
          </ac:picMkLst>
        </pc:picChg>
        <pc:picChg chg="add mod topLvl">
          <ac:chgData name="Serhat Adem SOP" userId="5886b61a-1285-422c-9b4a-b6c34a301884" providerId="ADAL" clId="{07181EDD-4FC3-9245-9DCC-A20568ACE917}" dt="2021-09-25T13:57:28.251" v="1075" actId="207"/>
          <ac:picMkLst>
            <pc:docMk/>
            <pc:sldMk cId="1160024874" sldId="259"/>
            <ac:picMk id="46" creationId="{BFD862FB-C18E-974B-8DEF-873F8F09AB40}"/>
          </ac:picMkLst>
        </pc:picChg>
        <pc:picChg chg="add mod topLvl">
          <ac:chgData name="Serhat Adem SOP" userId="5886b61a-1285-422c-9b4a-b6c34a301884" providerId="ADAL" clId="{07181EDD-4FC3-9245-9DCC-A20568ACE917}" dt="2021-09-25T13:57:28.251" v="1075" actId="207"/>
          <ac:picMkLst>
            <pc:docMk/>
            <pc:sldMk cId="1160024874" sldId="259"/>
            <ac:picMk id="47" creationId="{BC96B14C-9EDC-F340-A03F-67E3AAA5D6D7}"/>
          </ac:picMkLst>
        </pc:picChg>
        <pc:picChg chg="add mod topLvl">
          <ac:chgData name="Serhat Adem SOP" userId="5886b61a-1285-422c-9b4a-b6c34a301884" providerId="ADAL" clId="{07181EDD-4FC3-9245-9DCC-A20568ACE917}" dt="2021-09-25T13:57:28.251" v="1075" actId="207"/>
          <ac:picMkLst>
            <pc:docMk/>
            <pc:sldMk cId="1160024874" sldId="259"/>
            <ac:picMk id="48" creationId="{0072B815-5388-5C4C-9BC8-A46F354C02F6}"/>
          </ac:picMkLst>
        </pc:picChg>
        <pc:picChg chg="add mod topLvl">
          <ac:chgData name="Serhat Adem SOP" userId="5886b61a-1285-422c-9b4a-b6c34a301884" providerId="ADAL" clId="{07181EDD-4FC3-9245-9DCC-A20568ACE917}" dt="2021-09-25T13:57:28.251" v="1075" actId="207"/>
          <ac:picMkLst>
            <pc:docMk/>
            <pc:sldMk cId="1160024874" sldId="259"/>
            <ac:picMk id="49" creationId="{65BA77F4-EADE-2A42-BAC8-9D31BE0D1C88}"/>
          </ac:picMkLst>
        </pc:picChg>
        <pc:picChg chg="add mod topLvl">
          <ac:chgData name="Serhat Adem SOP" userId="5886b61a-1285-422c-9b4a-b6c34a301884" providerId="ADAL" clId="{07181EDD-4FC3-9245-9DCC-A20568ACE917}" dt="2021-09-25T13:57:28.251" v="1075" actId="207"/>
          <ac:picMkLst>
            <pc:docMk/>
            <pc:sldMk cId="1160024874" sldId="259"/>
            <ac:picMk id="50" creationId="{372367A5-E92A-6C47-8AC0-3274DB0362CA}"/>
          </ac:picMkLst>
        </pc:picChg>
        <pc:picChg chg="del mod topLvl">
          <ac:chgData name="Serhat Adem SOP" userId="5886b61a-1285-422c-9b4a-b6c34a301884" providerId="ADAL" clId="{07181EDD-4FC3-9245-9DCC-A20568ACE917}" dt="2021-09-25T11:18:49.369" v="110" actId="478"/>
          <ac:picMkLst>
            <pc:docMk/>
            <pc:sldMk cId="1160024874" sldId="259"/>
            <ac:picMk id="53" creationId="{0B9DB9EA-FFB3-E64D-835B-15FBDF651272}"/>
          </ac:picMkLst>
        </pc:picChg>
        <pc:picChg chg="mod">
          <ac:chgData name="Serhat Adem SOP" userId="5886b61a-1285-422c-9b4a-b6c34a301884" providerId="ADAL" clId="{07181EDD-4FC3-9245-9DCC-A20568ACE917}" dt="2021-09-25T11:21:14.030" v="175"/>
          <ac:picMkLst>
            <pc:docMk/>
            <pc:sldMk cId="1160024874" sldId="259"/>
            <ac:picMk id="57" creationId="{9DB0AFB7-F6B3-744C-84F6-D3CBDE1625A6}"/>
          </ac:picMkLst>
        </pc:picChg>
        <pc:picChg chg="add mod">
          <ac:chgData name="Serhat Adem SOP" userId="5886b61a-1285-422c-9b4a-b6c34a301884" providerId="ADAL" clId="{07181EDD-4FC3-9245-9DCC-A20568ACE917}" dt="2021-09-25T11:59:08.972" v="673" actId="1035"/>
          <ac:picMkLst>
            <pc:docMk/>
            <pc:sldMk cId="1160024874" sldId="259"/>
            <ac:picMk id="67" creationId="{5A6F8452-0461-8B48-98DE-C56281969A7F}"/>
          </ac:picMkLst>
        </pc:picChg>
        <pc:picChg chg="mod">
          <ac:chgData name="Serhat Adem SOP" userId="5886b61a-1285-422c-9b4a-b6c34a301884" providerId="ADAL" clId="{07181EDD-4FC3-9245-9DCC-A20568ACE917}" dt="2021-09-25T11:50:06.014" v="532"/>
          <ac:picMkLst>
            <pc:docMk/>
            <pc:sldMk cId="1160024874" sldId="259"/>
            <ac:picMk id="77" creationId="{B16911C5-BC85-414A-A34F-EDA8CECFB912}"/>
          </ac:picMkLst>
        </pc:picChg>
        <pc:picChg chg="mod">
          <ac:chgData name="Serhat Adem SOP" userId="5886b61a-1285-422c-9b4a-b6c34a301884" providerId="ADAL" clId="{07181EDD-4FC3-9245-9DCC-A20568ACE917}" dt="2021-09-25T11:50:06.014" v="532"/>
          <ac:picMkLst>
            <pc:docMk/>
            <pc:sldMk cId="1160024874" sldId="259"/>
            <ac:picMk id="78" creationId="{9A51030B-09BA-5E47-9E4D-A74BBAB55ED5}"/>
          </ac:picMkLst>
        </pc:picChg>
        <pc:picChg chg="mod">
          <ac:chgData name="Serhat Adem SOP" userId="5886b61a-1285-422c-9b4a-b6c34a301884" providerId="ADAL" clId="{07181EDD-4FC3-9245-9DCC-A20568ACE917}" dt="2021-09-25T11:50:06.014" v="532"/>
          <ac:picMkLst>
            <pc:docMk/>
            <pc:sldMk cId="1160024874" sldId="259"/>
            <ac:picMk id="79" creationId="{23AB724D-7678-1B4F-B594-56B03370880F}"/>
          </ac:picMkLst>
        </pc:picChg>
        <pc:picChg chg="mod">
          <ac:chgData name="Serhat Adem SOP" userId="5886b61a-1285-422c-9b4a-b6c34a301884" providerId="ADAL" clId="{07181EDD-4FC3-9245-9DCC-A20568ACE917}" dt="2021-09-25T11:50:06.014" v="532"/>
          <ac:picMkLst>
            <pc:docMk/>
            <pc:sldMk cId="1160024874" sldId="259"/>
            <ac:picMk id="80" creationId="{B31D0A17-F326-2F47-96D6-75CB3880267B}"/>
          </ac:picMkLst>
        </pc:picChg>
        <pc:picChg chg="mod">
          <ac:chgData name="Serhat Adem SOP" userId="5886b61a-1285-422c-9b4a-b6c34a301884" providerId="ADAL" clId="{07181EDD-4FC3-9245-9DCC-A20568ACE917}" dt="2021-09-25T11:50:06.014" v="532"/>
          <ac:picMkLst>
            <pc:docMk/>
            <pc:sldMk cId="1160024874" sldId="259"/>
            <ac:picMk id="81" creationId="{D12F9AFC-61B6-FD40-AD99-5ED2E0D939B9}"/>
          </ac:picMkLst>
        </pc:picChg>
        <pc:picChg chg="mod">
          <ac:chgData name="Serhat Adem SOP" userId="5886b61a-1285-422c-9b4a-b6c34a301884" providerId="ADAL" clId="{07181EDD-4FC3-9245-9DCC-A20568ACE917}" dt="2021-09-25T11:50:06.014" v="532"/>
          <ac:picMkLst>
            <pc:docMk/>
            <pc:sldMk cId="1160024874" sldId="259"/>
            <ac:picMk id="82" creationId="{D4B78BF2-84F1-BB4A-B545-EC4F80EE7EB2}"/>
          </ac:picMkLst>
        </pc:picChg>
        <pc:picChg chg="mod">
          <ac:chgData name="Serhat Adem SOP" userId="5886b61a-1285-422c-9b4a-b6c34a301884" providerId="ADAL" clId="{07181EDD-4FC3-9245-9DCC-A20568ACE917}" dt="2021-09-25T11:50:06.014" v="532"/>
          <ac:picMkLst>
            <pc:docMk/>
            <pc:sldMk cId="1160024874" sldId="259"/>
            <ac:picMk id="83" creationId="{D84F8B61-342F-1640-AD8D-940792622BBB}"/>
          </ac:picMkLst>
        </pc:picChg>
        <pc:picChg chg="mod">
          <ac:chgData name="Serhat Adem SOP" userId="5886b61a-1285-422c-9b4a-b6c34a301884" providerId="ADAL" clId="{07181EDD-4FC3-9245-9DCC-A20568ACE917}" dt="2021-09-25T11:50:06.014" v="532"/>
          <ac:picMkLst>
            <pc:docMk/>
            <pc:sldMk cId="1160024874" sldId="259"/>
            <ac:picMk id="84" creationId="{D5F2437D-52D6-CF45-8FCE-4CC7C0D11E07}"/>
          </ac:picMkLst>
        </pc:picChg>
        <pc:picChg chg="mod">
          <ac:chgData name="Serhat Adem SOP" userId="5886b61a-1285-422c-9b4a-b6c34a301884" providerId="ADAL" clId="{07181EDD-4FC3-9245-9DCC-A20568ACE917}" dt="2021-09-25T11:56:08.657" v="632"/>
          <ac:picMkLst>
            <pc:docMk/>
            <pc:sldMk cId="1160024874" sldId="259"/>
            <ac:picMk id="91" creationId="{1C0F926A-314B-5141-AE8D-F27BAD30C6B4}"/>
          </ac:picMkLst>
        </pc:picChg>
        <pc:picChg chg="mod">
          <ac:chgData name="Serhat Adem SOP" userId="5886b61a-1285-422c-9b4a-b6c34a301884" providerId="ADAL" clId="{07181EDD-4FC3-9245-9DCC-A20568ACE917}" dt="2021-09-25T11:56:08.657" v="632"/>
          <ac:picMkLst>
            <pc:docMk/>
            <pc:sldMk cId="1160024874" sldId="259"/>
            <ac:picMk id="92" creationId="{9C12E0FD-8900-CD4F-AED4-DD69CCCF5728}"/>
          </ac:picMkLst>
        </pc:picChg>
        <pc:picChg chg="mod">
          <ac:chgData name="Serhat Adem SOP" userId="5886b61a-1285-422c-9b4a-b6c34a301884" providerId="ADAL" clId="{07181EDD-4FC3-9245-9DCC-A20568ACE917}" dt="2021-09-25T11:56:08.657" v="632"/>
          <ac:picMkLst>
            <pc:docMk/>
            <pc:sldMk cId="1160024874" sldId="259"/>
            <ac:picMk id="93" creationId="{B392C8D2-B655-8348-A1A8-1300D9567712}"/>
          </ac:picMkLst>
        </pc:picChg>
        <pc:picChg chg="mod">
          <ac:chgData name="Serhat Adem SOP" userId="5886b61a-1285-422c-9b4a-b6c34a301884" providerId="ADAL" clId="{07181EDD-4FC3-9245-9DCC-A20568ACE917}" dt="2021-09-25T11:56:08.657" v="632"/>
          <ac:picMkLst>
            <pc:docMk/>
            <pc:sldMk cId="1160024874" sldId="259"/>
            <ac:picMk id="94" creationId="{C2ECE8B9-CDB0-3141-8E68-045B87D125F2}"/>
          </ac:picMkLst>
        </pc:picChg>
        <pc:picChg chg="mod">
          <ac:chgData name="Serhat Adem SOP" userId="5886b61a-1285-422c-9b4a-b6c34a301884" providerId="ADAL" clId="{07181EDD-4FC3-9245-9DCC-A20568ACE917}" dt="2021-09-25T11:56:08.657" v="632"/>
          <ac:picMkLst>
            <pc:docMk/>
            <pc:sldMk cId="1160024874" sldId="259"/>
            <ac:picMk id="95" creationId="{44691C25-1BFF-0C49-822A-CE34D3FB66F3}"/>
          </ac:picMkLst>
        </pc:picChg>
        <pc:picChg chg="mod">
          <ac:chgData name="Serhat Adem SOP" userId="5886b61a-1285-422c-9b4a-b6c34a301884" providerId="ADAL" clId="{07181EDD-4FC3-9245-9DCC-A20568ACE917}" dt="2021-09-25T11:56:08.657" v="632"/>
          <ac:picMkLst>
            <pc:docMk/>
            <pc:sldMk cId="1160024874" sldId="259"/>
            <ac:picMk id="96" creationId="{80017EC8-B771-2F4B-B521-CABA5F004ABD}"/>
          </ac:picMkLst>
        </pc:picChg>
        <pc:picChg chg="mod">
          <ac:chgData name="Serhat Adem SOP" userId="5886b61a-1285-422c-9b4a-b6c34a301884" providerId="ADAL" clId="{07181EDD-4FC3-9245-9DCC-A20568ACE917}" dt="2021-09-25T11:56:08.657" v="632"/>
          <ac:picMkLst>
            <pc:docMk/>
            <pc:sldMk cId="1160024874" sldId="259"/>
            <ac:picMk id="97" creationId="{51E6EFDF-1C19-4949-8B37-BD031CBF12BF}"/>
          </ac:picMkLst>
        </pc:picChg>
        <pc:picChg chg="mod">
          <ac:chgData name="Serhat Adem SOP" userId="5886b61a-1285-422c-9b4a-b6c34a301884" providerId="ADAL" clId="{07181EDD-4FC3-9245-9DCC-A20568ACE917}" dt="2021-09-25T11:56:08.657" v="632"/>
          <ac:picMkLst>
            <pc:docMk/>
            <pc:sldMk cId="1160024874" sldId="259"/>
            <ac:picMk id="98" creationId="{326F2F31-E6AF-144B-990B-7C4B0C667408}"/>
          </ac:picMkLst>
        </pc:picChg>
        <pc:picChg chg="mod">
          <ac:chgData name="Serhat Adem SOP" userId="5886b61a-1285-422c-9b4a-b6c34a301884" providerId="ADAL" clId="{07181EDD-4FC3-9245-9DCC-A20568ACE917}" dt="2021-09-25T11:56:13.902" v="634"/>
          <ac:picMkLst>
            <pc:docMk/>
            <pc:sldMk cId="1160024874" sldId="259"/>
            <ac:picMk id="104" creationId="{4B259010-0EF6-294E-8AC4-C8DD297D62B0}"/>
          </ac:picMkLst>
        </pc:picChg>
        <pc:picChg chg="mod">
          <ac:chgData name="Serhat Adem SOP" userId="5886b61a-1285-422c-9b4a-b6c34a301884" providerId="ADAL" clId="{07181EDD-4FC3-9245-9DCC-A20568ACE917}" dt="2021-09-25T11:56:13.902" v="634"/>
          <ac:picMkLst>
            <pc:docMk/>
            <pc:sldMk cId="1160024874" sldId="259"/>
            <ac:picMk id="105" creationId="{B5D966A6-96A3-334B-BE1A-2A5653F78CD7}"/>
          </ac:picMkLst>
        </pc:picChg>
        <pc:picChg chg="mod">
          <ac:chgData name="Serhat Adem SOP" userId="5886b61a-1285-422c-9b4a-b6c34a301884" providerId="ADAL" clId="{07181EDD-4FC3-9245-9DCC-A20568ACE917}" dt="2021-09-25T11:56:13.902" v="634"/>
          <ac:picMkLst>
            <pc:docMk/>
            <pc:sldMk cId="1160024874" sldId="259"/>
            <ac:picMk id="106" creationId="{A69E256F-6AE6-9446-839E-B11C9901BE38}"/>
          </ac:picMkLst>
        </pc:picChg>
        <pc:picChg chg="mod">
          <ac:chgData name="Serhat Adem SOP" userId="5886b61a-1285-422c-9b4a-b6c34a301884" providerId="ADAL" clId="{07181EDD-4FC3-9245-9DCC-A20568ACE917}" dt="2021-09-25T11:56:13.902" v="634"/>
          <ac:picMkLst>
            <pc:docMk/>
            <pc:sldMk cId="1160024874" sldId="259"/>
            <ac:picMk id="107" creationId="{A54D8DDD-EB1F-D44A-BB1B-B61F23591EC2}"/>
          </ac:picMkLst>
        </pc:picChg>
        <pc:picChg chg="mod">
          <ac:chgData name="Serhat Adem SOP" userId="5886b61a-1285-422c-9b4a-b6c34a301884" providerId="ADAL" clId="{07181EDD-4FC3-9245-9DCC-A20568ACE917}" dt="2021-09-25T11:56:13.902" v="634"/>
          <ac:picMkLst>
            <pc:docMk/>
            <pc:sldMk cId="1160024874" sldId="259"/>
            <ac:picMk id="108" creationId="{CEB58F66-3077-8748-B55B-34FBDD2E7FF2}"/>
          </ac:picMkLst>
        </pc:picChg>
        <pc:picChg chg="mod">
          <ac:chgData name="Serhat Adem SOP" userId="5886b61a-1285-422c-9b4a-b6c34a301884" providerId="ADAL" clId="{07181EDD-4FC3-9245-9DCC-A20568ACE917}" dt="2021-09-25T11:56:13.902" v="634"/>
          <ac:picMkLst>
            <pc:docMk/>
            <pc:sldMk cId="1160024874" sldId="259"/>
            <ac:picMk id="109" creationId="{DDE1F9AC-EA22-3646-B85B-426A1BF3E49B}"/>
          </ac:picMkLst>
        </pc:picChg>
        <pc:picChg chg="mod">
          <ac:chgData name="Serhat Adem SOP" userId="5886b61a-1285-422c-9b4a-b6c34a301884" providerId="ADAL" clId="{07181EDD-4FC3-9245-9DCC-A20568ACE917}" dt="2021-09-25T11:56:13.902" v="634"/>
          <ac:picMkLst>
            <pc:docMk/>
            <pc:sldMk cId="1160024874" sldId="259"/>
            <ac:picMk id="110" creationId="{41B08343-4CE1-6041-9D75-9CAC7B2C1FCE}"/>
          </ac:picMkLst>
        </pc:picChg>
        <pc:picChg chg="mod">
          <ac:chgData name="Serhat Adem SOP" userId="5886b61a-1285-422c-9b4a-b6c34a301884" providerId="ADAL" clId="{07181EDD-4FC3-9245-9DCC-A20568ACE917}" dt="2021-09-25T11:56:13.902" v="634"/>
          <ac:picMkLst>
            <pc:docMk/>
            <pc:sldMk cId="1160024874" sldId="259"/>
            <ac:picMk id="111" creationId="{B135EC3E-576E-0B44-B3D8-1C044EB8269A}"/>
          </ac:picMkLst>
        </pc:picChg>
        <pc:picChg chg="add del mod modCrop">
          <ac:chgData name="Serhat Adem SOP" userId="5886b61a-1285-422c-9b4a-b6c34a301884" providerId="ADAL" clId="{07181EDD-4FC3-9245-9DCC-A20568ACE917}" dt="2021-09-25T14:07:01.552" v="1141" actId="21"/>
          <ac:picMkLst>
            <pc:docMk/>
            <pc:sldMk cId="1160024874" sldId="259"/>
            <ac:picMk id="119" creationId="{50C6694C-66BA-0A42-9B75-88B85988BE3B}"/>
          </ac:picMkLst>
        </pc:picChg>
        <pc:picChg chg="add mod modCrop">
          <ac:chgData name="Serhat Adem SOP" userId="5886b61a-1285-422c-9b4a-b6c34a301884" providerId="ADAL" clId="{07181EDD-4FC3-9245-9DCC-A20568ACE917}" dt="2021-09-25T14:14:35.118" v="1290" actId="1076"/>
          <ac:picMkLst>
            <pc:docMk/>
            <pc:sldMk cId="1160024874" sldId="259"/>
            <ac:picMk id="121" creationId="{CBF8D9D7-2A87-D543-8C6C-A525045376B9}"/>
          </ac:picMkLst>
        </pc:picChg>
      </pc:sldChg>
      <pc:sldChg chg="addSp delSp modSp add del mod">
        <pc:chgData name="Serhat Adem SOP" userId="5886b61a-1285-422c-9b4a-b6c34a301884" providerId="ADAL" clId="{07181EDD-4FC3-9245-9DCC-A20568ACE917}" dt="2021-09-25T17:14:44.713" v="2330" actId="2696"/>
        <pc:sldMkLst>
          <pc:docMk/>
          <pc:sldMk cId="1660382295" sldId="260"/>
        </pc:sldMkLst>
        <pc:spChg chg="mod">
          <ac:chgData name="Serhat Adem SOP" userId="5886b61a-1285-422c-9b4a-b6c34a301884" providerId="ADAL" clId="{07181EDD-4FC3-9245-9DCC-A20568ACE917}" dt="2021-09-25T14:30:48.080" v="1480" actId="1035"/>
          <ac:spMkLst>
            <pc:docMk/>
            <pc:sldMk cId="1660382295" sldId="260"/>
            <ac:spMk id="25" creationId="{9FEFF1AC-9613-F94F-A46E-5F418B450634}"/>
          </ac:spMkLst>
        </pc:spChg>
        <pc:spChg chg="mod">
          <ac:chgData name="Serhat Adem SOP" userId="5886b61a-1285-422c-9b4a-b6c34a301884" providerId="ADAL" clId="{07181EDD-4FC3-9245-9DCC-A20568ACE917}" dt="2021-09-25T14:30:48.080" v="1480" actId="1035"/>
          <ac:spMkLst>
            <pc:docMk/>
            <pc:sldMk cId="1660382295" sldId="260"/>
            <ac:spMk id="26" creationId="{52F860A5-2A4C-CD41-A284-25166145D2AA}"/>
          </ac:spMkLst>
        </pc:spChg>
        <pc:spChg chg="mod">
          <ac:chgData name="Serhat Adem SOP" userId="5886b61a-1285-422c-9b4a-b6c34a301884" providerId="ADAL" clId="{07181EDD-4FC3-9245-9DCC-A20568ACE917}" dt="2021-09-25T14:30:48.080" v="1480" actId="1035"/>
          <ac:spMkLst>
            <pc:docMk/>
            <pc:sldMk cId="1660382295" sldId="260"/>
            <ac:spMk id="27" creationId="{4A6F3D96-01E9-4C4B-8507-903B57B0CB33}"/>
          </ac:spMkLst>
        </pc:spChg>
        <pc:spChg chg="add del mod">
          <ac:chgData name="Serhat Adem SOP" userId="5886b61a-1285-422c-9b4a-b6c34a301884" providerId="ADAL" clId="{07181EDD-4FC3-9245-9DCC-A20568ACE917}" dt="2021-09-25T15:06:54.206" v="2288" actId="478"/>
          <ac:spMkLst>
            <pc:docMk/>
            <pc:sldMk cId="1660382295" sldId="260"/>
            <ac:spMk id="28" creationId="{3B265C6F-5B6B-2C42-9DEA-6ECD5BBCD0C6}"/>
          </ac:spMkLst>
        </pc:spChg>
        <pc:spChg chg="add del mod">
          <ac:chgData name="Serhat Adem SOP" userId="5886b61a-1285-422c-9b4a-b6c34a301884" providerId="ADAL" clId="{07181EDD-4FC3-9245-9DCC-A20568ACE917}" dt="2021-09-25T15:07:30.489" v="2300" actId="478"/>
          <ac:spMkLst>
            <pc:docMk/>
            <pc:sldMk cId="1660382295" sldId="260"/>
            <ac:spMk id="29" creationId="{F7CAE5BE-F866-7340-B516-6CB72EDC4A51}"/>
          </ac:spMkLst>
        </pc:spChg>
        <pc:spChg chg="add del mod">
          <ac:chgData name="Serhat Adem SOP" userId="5886b61a-1285-422c-9b4a-b6c34a301884" providerId="ADAL" clId="{07181EDD-4FC3-9245-9DCC-A20568ACE917}" dt="2021-09-25T15:07:46.440" v="2305" actId="1076"/>
          <ac:spMkLst>
            <pc:docMk/>
            <pc:sldMk cId="1660382295" sldId="260"/>
            <ac:spMk id="30" creationId="{39AD425C-F688-FE4D-A1A8-9555E6F742D3}"/>
          </ac:spMkLst>
        </pc:spChg>
        <pc:spChg chg="add del mod">
          <ac:chgData name="Serhat Adem SOP" userId="5886b61a-1285-422c-9b4a-b6c34a301884" providerId="ADAL" clId="{07181EDD-4FC3-9245-9DCC-A20568ACE917}" dt="2021-09-25T15:07:30.489" v="2300" actId="478"/>
          <ac:spMkLst>
            <pc:docMk/>
            <pc:sldMk cId="1660382295" sldId="260"/>
            <ac:spMk id="31" creationId="{CE1A7FFC-B0A8-3E4D-ACD4-DF7DBCC2FE28}"/>
          </ac:spMkLst>
        </pc:spChg>
        <pc:spChg chg="add mod">
          <ac:chgData name="Serhat Adem SOP" userId="5886b61a-1285-422c-9b4a-b6c34a301884" providerId="ADAL" clId="{07181EDD-4FC3-9245-9DCC-A20568ACE917}" dt="2021-09-25T17:12:54.849" v="2321" actId="1076"/>
          <ac:spMkLst>
            <pc:docMk/>
            <pc:sldMk cId="1660382295" sldId="260"/>
            <ac:spMk id="32" creationId="{054983A0-906F-EB45-A797-5C438F2FA4FC}"/>
          </ac:spMkLst>
        </pc:spChg>
        <pc:spChg chg="add mod">
          <ac:chgData name="Serhat Adem SOP" userId="5886b61a-1285-422c-9b4a-b6c34a301884" providerId="ADAL" clId="{07181EDD-4FC3-9245-9DCC-A20568ACE917}" dt="2021-09-25T15:08:19.358" v="2311" actId="1036"/>
          <ac:spMkLst>
            <pc:docMk/>
            <pc:sldMk cId="1660382295" sldId="260"/>
            <ac:spMk id="33" creationId="{9AE242D8-B4CE-DA48-9850-19804DDB2FF5}"/>
          </ac:spMkLst>
        </pc:spChg>
        <pc:spChg chg="add mod">
          <ac:chgData name="Serhat Adem SOP" userId="5886b61a-1285-422c-9b4a-b6c34a301884" providerId="ADAL" clId="{07181EDD-4FC3-9245-9DCC-A20568ACE917}" dt="2021-09-25T15:08:47.257" v="2315" actId="1076"/>
          <ac:spMkLst>
            <pc:docMk/>
            <pc:sldMk cId="1660382295" sldId="260"/>
            <ac:spMk id="34" creationId="{3E34A08F-375C-7449-AF3D-E4C052192887}"/>
          </ac:spMkLst>
        </pc:spChg>
        <pc:spChg chg="mod">
          <ac:chgData name="Serhat Adem SOP" userId="5886b61a-1285-422c-9b4a-b6c34a301884" providerId="ADAL" clId="{07181EDD-4FC3-9245-9DCC-A20568ACE917}" dt="2021-09-25T14:30:48.080" v="1480" actId="1035"/>
          <ac:spMkLst>
            <pc:docMk/>
            <pc:sldMk cId="1660382295" sldId="260"/>
            <ac:spMk id="54" creationId="{CD4E0469-FEBA-FB40-A2B2-8902C69F7AE7}"/>
          </ac:spMkLst>
        </pc:spChg>
        <pc:spChg chg="mod">
          <ac:chgData name="Serhat Adem SOP" userId="5886b61a-1285-422c-9b4a-b6c34a301884" providerId="ADAL" clId="{07181EDD-4FC3-9245-9DCC-A20568ACE917}" dt="2021-09-25T14:30:48.080" v="1480" actId="1035"/>
          <ac:spMkLst>
            <pc:docMk/>
            <pc:sldMk cId="1660382295" sldId="260"/>
            <ac:spMk id="58" creationId="{B71FE303-4DD8-DA4A-8A60-10266F094EA2}"/>
          </ac:spMkLst>
        </pc:spChg>
        <pc:spChg chg="mod">
          <ac:chgData name="Serhat Adem SOP" userId="5886b61a-1285-422c-9b4a-b6c34a301884" providerId="ADAL" clId="{07181EDD-4FC3-9245-9DCC-A20568ACE917}" dt="2021-09-25T14:30:48.080" v="1480" actId="1035"/>
          <ac:spMkLst>
            <pc:docMk/>
            <pc:sldMk cId="1660382295" sldId="260"/>
            <ac:spMk id="62" creationId="{F1790EB7-A173-0445-B67C-42338ABCB8DD}"/>
          </ac:spMkLst>
        </pc:spChg>
        <pc:spChg chg="mod">
          <ac:chgData name="Serhat Adem SOP" userId="5886b61a-1285-422c-9b4a-b6c34a301884" providerId="ADAL" clId="{07181EDD-4FC3-9245-9DCC-A20568ACE917}" dt="2021-09-25T14:30:48.080" v="1480" actId="1035"/>
          <ac:spMkLst>
            <pc:docMk/>
            <pc:sldMk cId="1660382295" sldId="260"/>
            <ac:spMk id="63" creationId="{99FF68A0-5273-2F48-8C96-2708E65D3B66}"/>
          </ac:spMkLst>
        </pc:spChg>
        <pc:spChg chg="mod">
          <ac:chgData name="Serhat Adem SOP" userId="5886b61a-1285-422c-9b4a-b6c34a301884" providerId="ADAL" clId="{07181EDD-4FC3-9245-9DCC-A20568ACE917}" dt="2021-09-25T14:28:29.359" v="1451" actId="14100"/>
          <ac:spMkLst>
            <pc:docMk/>
            <pc:sldMk cId="1660382295" sldId="260"/>
            <ac:spMk id="66" creationId="{1E8C6117-6FE6-C040-A734-17D505AD08AE}"/>
          </ac:spMkLst>
        </pc:spChg>
        <pc:spChg chg="del">
          <ac:chgData name="Serhat Adem SOP" userId="5886b61a-1285-422c-9b4a-b6c34a301884" providerId="ADAL" clId="{07181EDD-4FC3-9245-9DCC-A20568ACE917}" dt="2021-09-25T14:25:04.137" v="1379" actId="478"/>
          <ac:spMkLst>
            <pc:docMk/>
            <pc:sldMk cId="1660382295" sldId="260"/>
            <ac:spMk id="68" creationId="{0A675C0C-9D61-4249-86E7-13FA1256413B}"/>
          </ac:spMkLst>
        </pc:spChg>
        <pc:spChg chg="mod">
          <ac:chgData name="Serhat Adem SOP" userId="5886b61a-1285-422c-9b4a-b6c34a301884" providerId="ADAL" clId="{07181EDD-4FC3-9245-9DCC-A20568ACE917}" dt="2021-09-25T15:01:17.039" v="2116" actId="1038"/>
          <ac:spMkLst>
            <pc:docMk/>
            <pc:sldMk cId="1660382295" sldId="260"/>
            <ac:spMk id="70" creationId="{3F0F57E3-72D9-2342-B4BE-34269C7E9F80}"/>
          </ac:spMkLst>
        </pc:spChg>
        <pc:spChg chg="mod">
          <ac:chgData name="Serhat Adem SOP" userId="5886b61a-1285-422c-9b4a-b6c34a301884" providerId="ADAL" clId="{07181EDD-4FC3-9245-9DCC-A20568ACE917}" dt="2021-09-25T14:26:10.603" v="1407" actId="1038"/>
          <ac:spMkLst>
            <pc:docMk/>
            <pc:sldMk cId="1660382295" sldId="260"/>
            <ac:spMk id="72" creationId="{49A267C1-E936-4D46-B839-A7508DC5E3E6}"/>
          </ac:spMkLst>
        </pc:spChg>
        <pc:grpChg chg="mod">
          <ac:chgData name="Serhat Adem SOP" userId="5886b61a-1285-422c-9b4a-b6c34a301884" providerId="ADAL" clId="{07181EDD-4FC3-9245-9DCC-A20568ACE917}" dt="2021-09-25T14:31:16.705" v="1482" actId="1038"/>
          <ac:grpSpMkLst>
            <pc:docMk/>
            <pc:sldMk cId="1660382295" sldId="260"/>
            <ac:grpSpMk id="117" creationId="{AC5EA787-1C62-FF47-A815-862611DB7B0C}"/>
          </ac:grpSpMkLst>
        </pc:grpChg>
        <pc:picChg chg="mod">
          <ac:chgData name="Serhat Adem SOP" userId="5886b61a-1285-422c-9b4a-b6c34a301884" providerId="ADAL" clId="{07181EDD-4FC3-9245-9DCC-A20568ACE917}" dt="2021-09-25T14:28:33.032" v="1453" actId="1036"/>
          <ac:picMkLst>
            <pc:docMk/>
            <pc:sldMk cId="1660382295" sldId="260"/>
            <ac:picMk id="67" creationId="{5A6F8452-0461-8B48-98DE-C56281969A7F}"/>
          </ac:picMkLst>
        </pc:picChg>
        <pc:picChg chg="mod">
          <ac:chgData name="Serhat Adem SOP" userId="5886b61a-1285-422c-9b4a-b6c34a301884" providerId="ADAL" clId="{07181EDD-4FC3-9245-9DCC-A20568ACE917}" dt="2021-09-25T14:30:48.080" v="1480" actId="1035"/>
          <ac:picMkLst>
            <pc:docMk/>
            <pc:sldMk cId="1660382295" sldId="260"/>
            <ac:picMk id="121" creationId="{CBF8D9D7-2A87-D543-8C6C-A525045376B9}"/>
          </ac:picMkLst>
        </pc:picChg>
      </pc:sldChg>
      <pc:sldChg chg="modSp add del mod">
        <pc:chgData name="Serhat Adem SOP" userId="5886b61a-1285-422c-9b4a-b6c34a301884" providerId="ADAL" clId="{07181EDD-4FC3-9245-9DCC-A20568ACE917}" dt="2021-09-25T14:17:02.668" v="1302" actId="2696"/>
        <pc:sldMkLst>
          <pc:docMk/>
          <pc:sldMk cId="2382819704" sldId="260"/>
        </pc:sldMkLst>
        <pc:spChg chg="mod">
          <ac:chgData name="Serhat Adem SOP" userId="5886b61a-1285-422c-9b4a-b6c34a301884" providerId="ADAL" clId="{07181EDD-4FC3-9245-9DCC-A20568ACE917}" dt="2021-09-25T13:53:47.537" v="855" actId="122"/>
          <ac:spMkLst>
            <pc:docMk/>
            <pc:sldMk cId="2382819704" sldId="260"/>
            <ac:spMk id="26" creationId="{52F860A5-2A4C-CD41-A284-25166145D2AA}"/>
          </ac:spMkLst>
        </pc:spChg>
        <pc:spChg chg="mod">
          <ac:chgData name="Serhat Adem SOP" userId="5886b61a-1285-422c-9b4a-b6c34a301884" providerId="ADAL" clId="{07181EDD-4FC3-9245-9DCC-A20568ACE917}" dt="2021-09-25T13:53:55.613" v="858" actId="122"/>
          <ac:spMkLst>
            <pc:docMk/>
            <pc:sldMk cId="2382819704" sldId="260"/>
            <ac:spMk id="27" creationId="{4A6F3D96-01E9-4C4B-8507-903B57B0CB33}"/>
          </ac:spMkLst>
        </pc:spChg>
        <pc:spChg chg="mod">
          <ac:chgData name="Serhat Adem SOP" userId="5886b61a-1285-422c-9b4a-b6c34a301884" providerId="ADAL" clId="{07181EDD-4FC3-9245-9DCC-A20568ACE917}" dt="2021-09-25T13:55:39.906" v="938" actId="1038"/>
          <ac:spMkLst>
            <pc:docMk/>
            <pc:sldMk cId="2382819704" sldId="260"/>
            <ac:spMk id="66" creationId="{1E8C6117-6FE6-C040-A734-17D505AD08AE}"/>
          </ac:spMkLst>
        </pc:spChg>
        <pc:spChg chg="mod">
          <ac:chgData name="Serhat Adem SOP" userId="5886b61a-1285-422c-9b4a-b6c34a301884" providerId="ADAL" clId="{07181EDD-4FC3-9245-9DCC-A20568ACE917}" dt="2021-09-25T13:55:39.906" v="938" actId="1038"/>
          <ac:spMkLst>
            <pc:docMk/>
            <pc:sldMk cId="2382819704" sldId="260"/>
            <ac:spMk id="68" creationId="{0A675C0C-9D61-4249-86E7-13FA1256413B}"/>
          </ac:spMkLst>
        </pc:spChg>
        <pc:spChg chg="mod">
          <ac:chgData name="Serhat Adem SOP" userId="5886b61a-1285-422c-9b4a-b6c34a301884" providerId="ADAL" clId="{07181EDD-4FC3-9245-9DCC-A20568ACE917}" dt="2021-09-25T13:56:39.675" v="1014" actId="1038"/>
          <ac:spMkLst>
            <pc:docMk/>
            <pc:sldMk cId="2382819704" sldId="260"/>
            <ac:spMk id="70" creationId="{3F0F57E3-72D9-2342-B4BE-34269C7E9F80}"/>
          </ac:spMkLst>
        </pc:spChg>
        <pc:spChg chg="mod">
          <ac:chgData name="Serhat Adem SOP" userId="5886b61a-1285-422c-9b4a-b6c34a301884" providerId="ADAL" clId="{07181EDD-4FC3-9245-9DCC-A20568ACE917}" dt="2021-09-25T13:56:39.675" v="1014" actId="1038"/>
          <ac:spMkLst>
            <pc:docMk/>
            <pc:sldMk cId="2382819704" sldId="260"/>
            <ac:spMk id="72" creationId="{49A267C1-E936-4D46-B839-A7508DC5E3E6}"/>
          </ac:spMkLst>
        </pc:spChg>
        <pc:picChg chg="mod">
          <ac:chgData name="Serhat Adem SOP" userId="5886b61a-1285-422c-9b4a-b6c34a301884" providerId="ADAL" clId="{07181EDD-4FC3-9245-9DCC-A20568ACE917}" dt="2021-09-25T13:56:39.675" v="1014" actId="1038"/>
          <ac:picMkLst>
            <pc:docMk/>
            <pc:sldMk cId="2382819704" sldId="260"/>
            <ac:picMk id="43" creationId="{892C0EBB-FF96-C241-AE54-0CE7DC139527}"/>
          </ac:picMkLst>
        </pc:picChg>
        <pc:picChg chg="mod">
          <ac:chgData name="Serhat Adem SOP" userId="5886b61a-1285-422c-9b4a-b6c34a301884" providerId="ADAL" clId="{07181EDD-4FC3-9245-9DCC-A20568ACE917}" dt="2021-09-25T13:56:39.675" v="1014" actId="1038"/>
          <ac:picMkLst>
            <pc:docMk/>
            <pc:sldMk cId="2382819704" sldId="260"/>
            <ac:picMk id="44" creationId="{F9771D6C-DF83-9F43-9302-6370C54D0E97}"/>
          </ac:picMkLst>
        </pc:picChg>
        <pc:picChg chg="mod">
          <ac:chgData name="Serhat Adem SOP" userId="5886b61a-1285-422c-9b4a-b6c34a301884" providerId="ADAL" clId="{07181EDD-4FC3-9245-9DCC-A20568ACE917}" dt="2021-09-25T13:56:39.675" v="1014" actId="1038"/>
          <ac:picMkLst>
            <pc:docMk/>
            <pc:sldMk cId="2382819704" sldId="260"/>
            <ac:picMk id="45" creationId="{34483875-F56F-4E48-8215-8F4309E3002D}"/>
          </ac:picMkLst>
        </pc:picChg>
        <pc:picChg chg="mod">
          <ac:chgData name="Serhat Adem SOP" userId="5886b61a-1285-422c-9b4a-b6c34a301884" providerId="ADAL" clId="{07181EDD-4FC3-9245-9DCC-A20568ACE917}" dt="2021-09-25T13:56:39.675" v="1014" actId="1038"/>
          <ac:picMkLst>
            <pc:docMk/>
            <pc:sldMk cId="2382819704" sldId="260"/>
            <ac:picMk id="46" creationId="{BFD862FB-C18E-974B-8DEF-873F8F09AB40}"/>
          </ac:picMkLst>
        </pc:picChg>
        <pc:picChg chg="mod">
          <ac:chgData name="Serhat Adem SOP" userId="5886b61a-1285-422c-9b4a-b6c34a301884" providerId="ADAL" clId="{07181EDD-4FC3-9245-9DCC-A20568ACE917}" dt="2021-09-25T13:56:39.675" v="1014" actId="1038"/>
          <ac:picMkLst>
            <pc:docMk/>
            <pc:sldMk cId="2382819704" sldId="260"/>
            <ac:picMk id="47" creationId="{BC96B14C-9EDC-F340-A03F-67E3AAA5D6D7}"/>
          </ac:picMkLst>
        </pc:picChg>
        <pc:picChg chg="mod">
          <ac:chgData name="Serhat Adem SOP" userId="5886b61a-1285-422c-9b4a-b6c34a301884" providerId="ADAL" clId="{07181EDD-4FC3-9245-9DCC-A20568ACE917}" dt="2021-09-25T13:56:39.675" v="1014" actId="1038"/>
          <ac:picMkLst>
            <pc:docMk/>
            <pc:sldMk cId="2382819704" sldId="260"/>
            <ac:picMk id="48" creationId="{0072B815-5388-5C4C-9BC8-A46F354C02F6}"/>
          </ac:picMkLst>
        </pc:picChg>
        <pc:picChg chg="mod">
          <ac:chgData name="Serhat Adem SOP" userId="5886b61a-1285-422c-9b4a-b6c34a301884" providerId="ADAL" clId="{07181EDD-4FC3-9245-9DCC-A20568ACE917}" dt="2021-09-25T13:56:39.675" v="1014" actId="1038"/>
          <ac:picMkLst>
            <pc:docMk/>
            <pc:sldMk cId="2382819704" sldId="260"/>
            <ac:picMk id="49" creationId="{65BA77F4-EADE-2A42-BAC8-9D31BE0D1C88}"/>
          </ac:picMkLst>
        </pc:picChg>
        <pc:picChg chg="mod">
          <ac:chgData name="Serhat Adem SOP" userId="5886b61a-1285-422c-9b4a-b6c34a301884" providerId="ADAL" clId="{07181EDD-4FC3-9245-9DCC-A20568ACE917}" dt="2021-09-25T13:56:39.675" v="1014" actId="1038"/>
          <ac:picMkLst>
            <pc:docMk/>
            <pc:sldMk cId="2382819704" sldId="260"/>
            <ac:picMk id="50" creationId="{372367A5-E92A-6C47-8AC0-3274DB0362CA}"/>
          </ac:picMkLst>
        </pc:picChg>
        <pc:picChg chg="mod">
          <ac:chgData name="Serhat Adem SOP" userId="5886b61a-1285-422c-9b4a-b6c34a301884" providerId="ADAL" clId="{07181EDD-4FC3-9245-9DCC-A20568ACE917}" dt="2021-09-25T13:55:39.906" v="938" actId="1038"/>
          <ac:picMkLst>
            <pc:docMk/>
            <pc:sldMk cId="2382819704" sldId="260"/>
            <ac:picMk id="67" creationId="{5A6F8452-0461-8B48-98DE-C56281969A7F}"/>
          </ac:picMkLst>
        </pc:picChg>
      </pc:sldChg>
      <pc:sldChg chg="modSp add del mod">
        <pc:chgData name="Serhat Adem SOP" userId="5886b61a-1285-422c-9b4a-b6c34a301884" providerId="ADAL" clId="{07181EDD-4FC3-9245-9DCC-A20568ACE917}" dt="2021-09-25T14:49:18.514" v="1887" actId="2696"/>
        <pc:sldMkLst>
          <pc:docMk/>
          <pc:sldMk cId="754586949" sldId="261"/>
        </pc:sldMkLst>
        <pc:spChg chg="mod">
          <ac:chgData name="Serhat Adem SOP" userId="5886b61a-1285-422c-9b4a-b6c34a301884" providerId="ADAL" clId="{07181EDD-4FC3-9245-9DCC-A20568ACE917}" dt="2021-09-25T14:49:16.447" v="1885" actId="1076"/>
          <ac:spMkLst>
            <pc:docMk/>
            <pc:sldMk cId="754586949" sldId="261"/>
            <ac:spMk id="15" creationId="{0669474C-69A1-8545-87B1-C3F596004E28}"/>
          </ac:spMkLst>
        </pc:spChg>
        <pc:spChg chg="mod">
          <ac:chgData name="Serhat Adem SOP" userId="5886b61a-1285-422c-9b4a-b6c34a301884" providerId="ADAL" clId="{07181EDD-4FC3-9245-9DCC-A20568ACE917}" dt="2021-09-25T14:49:16.447" v="1885" actId="1076"/>
          <ac:spMkLst>
            <pc:docMk/>
            <pc:sldMk cId="754586949" sldId="261"/>
            <ac:spMk id="16" creationId="{333B08D8-D933-1647-A37A-18CA2DB60B4C}"/>
          </ac:spMkLst>
        </pc:spChg>
        <pc:spChg chg="mod">
          <ac:chgData name="Serhat Adem SOP" userId="5886b61a-1285-422c-9b4a-b6c34a301884" providerId="ADAL" clId="{07181EDD-4FC3-9245-9DCC-A20568ACE917}" dt="2021-09-25T14:49:16.447" v="1885" actId="1076"/>
          <ac:spMkLst>
            <pc:docMk/>
            <pc:sldMk cId="754586949" sldId="261"/>
            <ac:spMk id="17" creationId="{34F460F1-23B5-2B40-9BF1-4B42612C85B5}"/>
          </ac:spMkLst>
        </pc:spChg>
        <pc:grpChg chg="mod">
          <ac:chgData name="Serhat Adem SOP" userId="5886b61a-1285-422c-9b4a-b6c34a301884" providerId="ADAL" clId="{07181EDD-4FC3-9245-9DCC-A20568ACE917}" dt="2021-09-25T14:49:16.804" v="1886" actId="1076"/>
          <ac:grpSpMkLst>
            <pc:docMk/>
            <pc:sldMk cId="754586949" sldId="261"/>
            <ac:grpSpMk id="13" creationId="{403286C1-4451-2247-946B-63EC84A575E9}"/>
          </ac:grpSpMkLst>
        </pc:grpChg>
      </pc:sldChg>
      <pc:sldChg chg="add del">
        <pc:chgData name="Serhat Adem SOP" userId="5886b61a-1285-422c-9b4a-b6c34a301884" providerId="ADAL" clId="{07181EDD-4FC3-9245-9DCC-A20568ACE917}" dt="2021-09-25T14:58:52.979" v="2086" actId="2890"/>
        <pc:sldMkLst>
          <pc:docMk/>
          <pc:sldMk cId="844448672" sldId="261"/>
        </pc:sldMkLst>
      </pc:sldChg>
      <pc:sldChg chg="new del">
        <pc:chgData name="Serhat Adem SOP" userId="5886b61a-1285-422c-9b4a-b6c34a301884" providerId="ADAL" clId="{07181EDD-4FC3-9245-9DCC-A20568ACE917}" dt="2021-09-25T14:38:52.210" v="1693" actId="2696"/>
        <pc:sldMkLst>
          <pc:docMk/>
          <pc:sldMk cId="1594983186" sldId="261"/>
        </pc:sldMkLst>
      </pc:sldChg>
      <pc:sldChg chg="addSp delSp modSp add mod setBg">
        <pc:chgData name="Serhat Adem SOP" userId="5886b61a-1285-422c-9b4a-b6c34a301884" providerId="ADAL" clId="{07181EDD-4FC3-9245-9DCC-A20568ACE917}" dt="2021-09-25T18:26:05.909" v="2877"/>
        <pc:sldMkLst>
          <pc:docMk/>
          <pc:sldMk cId="1784164269" sldId="261"/>
        </pc:sldMkLst>
        <pc:spChg chg="mod">
          <ac:chgData name="Serhat Adem SOP" userId="5886b61a-1285-422c-9b4a-b6c34a301884" providerId="ADAL" clId="{07181EDD-4FC3-9245-9DCC-A20568ACE917}" dt="2021-09-25T18:16:02.732" v="2799" actId="1076"/>
          <ac:spMkLst>
            <pc:docMk/>
            <pc:sldMk cId="1784164269" sldId="261"/>
            <ac:spMk id="25" creationId="{9FEFF1AC-9613-F94F-A46E-5F418B450634}"/>
          </ac:spMkLst>
        </pc:spChg>
        <pc:spChg chg="mod">
          <ac:chgData name="Serhat Adem SOP" userId="5886b61a-1285-422c-9b4a-b6c34a301884" providerId="ADAL" clId="{07181EDD-4FC3-9245-9DCC-A20568ACE917}" dt="2021-09-25T18:16:02.732" v="2799" actId="1076"/>
          <ac:spMkLst>
            <pc:docMk/>
            <pc:sldMk cId="1784164269" sldId="261"/>
            <ac:spMk id="26" creationId="{52F860A5-2A4C-CD41-A284-25166145D2AA}"/>
          </ac:spMkLst>
        </pc:spChg>
        <pc:spChg chg="mod">
          <ac:chgData name="Serhat Adem SOP" userId="5886b61a-1285-422c-9b4a-b6c34a301884" providerId="ADAL" clId="{07181EDD-4FC3-9245-9DCC-A20568ACE917}" dt="2021-09-25T18:16:02.732" v="2799" actId="1076"/>
          <ac:spMkLst>
            <pc:docMk/>
            <pc:sldMk cId="1784164269" sldId="261"/>
            <ac:spMk id="27" creationId="{4A6F3D96-01E9-4C4B-8507-903B57B0CB33}"/>
          </ac:spMkLst>
        </pc:spChg>
        <pc:spChg chg="add mod">
          <ac:chgData name="Serhat Adem SOP" userId="5886b61a-1285-422c-9b4a-b6c34a301884" providerId="ADAL" clId="{07181EDD-4FC3-9245-9DCC-A20568ACE917}" dt="2021-09-25T18:15:09.326" v="2793" actId="1076"/>
          <ac:spMkLst>
            <pc:docMk/>
            <pc:sldMk cId="1784164269" sldId="261"/>
            <ac:spMk id="28" creationId="{BEA23FCC-BF8D-754E-A200-7553241F5F05}"/>
          </ac:spMkLst>
        </pc:spChg>
        <pc:spChg chg="add mod">
          <ac:chgData name="Serhat Adem SOP" userId="5886b61a-1285-422c-9b4a-b6c34a301884" providerId="ADAL" clId="{07181EDD-4FC3-9245-9DCC-A20568ACE917}" dt="2021-09-25T18:15:32.072" v="2798" actId="1076"/>
          <ac:spMkLst>
            <pc:docMk/>
            <pc:sldMk cId="1784164269" sldId="261"/>
            <ac:spMk id="29" creationId="{D6407CE0-8B9B-E748-A56B-158CEE57B667}"/>
          </ac:spMkLst>
        </pc:spChg>
        <pc:spChg chg="del">
          <ac:chgData name="Serhat Adem SOP" userId="5886b61a-1285-422c-9b4a-b6c34a301884" providerId="ADAL" clId="{07181EDD-4FC3-9245-9DCC-A20568ACE917}" dt="2021-09-25T17:14:07.536" v="2328" actId="478"/>
          <ac:spMkLst>
            <pc:docMk/>
            <pc:sldMk cId="1784164269" sldId="261"/>
            <ac:spMk id="30" creationId="{39AD425C-F688-FE4D-A1A8-9555E6F742D3}"/>
          </ac:spMkLst>
        </pc:spChg>
        <pc:spChg chg="add mod">
          <ac:chgData name="Serhat Adem SOP" userId="5886b61a-1285-422c-9b4a-b6c34a301884" providerId="ADAL" clId="{07181EDD-4FC3-9245-9DCC-A20568ACE917}" dt="2021-09-25T17:13:57.989" v="2327"/>
          <ac:spMkLst>
            <pc:docMk/>
            <pc:sldMk cId="1784164269" sldId="261"/>
            <ac:spMk id="31" creationId="{6F627B07-8EC8-BF42-AFBA-660D282EA6F0}"/>
          </ac:spMkLst>
        </pc:spChg>
        <pc:spChg chg="del">
          <ac:chgData name="Serhat Adem SOP" userId="5886b61a-1285-422c-9b4a-b6c34a301884" providerId="ADAL" clId="{07181EDD-4FC3-9245-9DCC-A20568ACE917}" dt="2021-09-25T17:13:55.066" v="2325" actId="478"/>
          <ac:spMkLst>
            <pc:docMk/>
            <pc:sldMk cId="1784164269" sldId="261"/>
            <ac:spMk id="32" creationId="{054983A0-906F-EB45-A797-5C438F2FA4FC}"/>
          </ac:spMkLst>
        </pc:spChg>
        <pc:spChg chg="del">
          <ac:chgData name="Serhat Adem SOP" userId="5886b61a-1285-422c-9b4a-b6c34a301884" providerId="ADAL" clId="{07181EDD-4FC3-9245-9DCC-A20568ACE917}" dt="2021-09-25T17:13:57.297" v="2326" actId="478"/>
          <ac:spMkLst>
            <pc:docMk/>
            <pc:sldMk cId="1784164269" sldId="261"/>
            <ac:spMk id="33" creationId="{9AE242D8-B4CE-DA48-9850-19804DDB2FF5}"/>
          </ac:spMkLst>
        </pc:spChg>
        <pc:spChg chg="del">
          <ac:chgData name="Serhat Adem SOP" userId="5886b61a-1285-422c-9b4a-b6c34a301884" providerId="ADAL" clId="{07181EDD-4FC3-9245-9DCC-A20568ACE917}" dt="2021-09-25T17:14:09.445" v="2329" actId="478"/>
          <ac:spMkLst>
            <pc:docMk/>
            <pc:sldMk cId="1784164269" sldId="261"/>
            <ac:spMk id="34" creationId="{3E34A08F-375C-7449-AF3D-E4C052192887}"/>
          </ac:spMkLst>
        </pc:spChg>
        <pc:spChg chg="add mod">
          <ac:chgData name="Serhat Adem SOP" userId="5886b61a-1285-422c-9b4a-b6c34a301884" providerId="ADAL" clId="{07181EDD-4FC3-9245-9DCC-A20568ACE917}" dt="2021-09-25T17:13:57.989" v="2327"/>
          <ac:spMkLst>
            <pc:docMk/>
            <pc:sldMk cId="1784164269" sldId="261"/>
            <ac:spMk id="35" creationId="{CD3F9CDF-61D0-3B48-ACBE-5A80CED207FB}"/>
          </ac:spMkLst>
        </pc:spChg>
        <pc:spChg chg="mod">
          <ac:chgData name="Serhat Adem SOP" userId="5886b61a-1285-422c-9b4a-b6c34a301884" providerId="ADAL" clId="{07181EDD-4FC3-9245-9DCC-A20568ACE917}" dt="2021-09-25T18:16:02.732" v="2799" actId="1076"/>
          <ac:spMkLst>
            <pc:docMk/>
            <pc:sldMk cId="1784164269" sldId="261"/>
            <ac:spMk id="54" creationId="{CD4E0469-FEBA-FB40-A2B2-8902C69F7AE7}"/>
          </ac:spMkLst>
        </pc:spChg>
        <pc:spChg chg="mod">
          <ac:chgData name="Serhat Adem SOP" userId="5886b61a-1285-422c-9b4a-b6c34a301884" providerId="ADAL" clId="{07181EDD-4FC3-9245-9DCC-A20568ACE917}" dt="2021-09-25T18:16:02.732" v="2799" actId="1076"/>
          <ac:spMkLst>
            <pc:docMk/>
            <pc:sldMk cId="1784164269" sldId="261"/>
            <ac:spMk id="58" creationId="{B71FE303-4DD8-DA4A-8A60-10266F094EA2}"/>
          </ac:spMkLst>
        </pc:spChg>
        <pc:spChg chg="mod">
          <ac:chgData name="Serhat Adem SOP" userId="5886b61a-1285-422c-9b4a-b6c34a301884" providerId="ADAL" clId="{07181EDD-4FC3-9245-9DCC-A20568ACE917}" dt="2021-09-25T18:16:02.732" v="2799" actId="1076"/>
          <ac:spMkLst>
            <pc:docMk/>
            <pc:sldMk cId="1784164269" sldId="261"/>
            <ac:spMk id="62" creationId="{F1790EB7-A173-0445-B67C-42338ABCB8DD}"/>
          </ac:spMkLst>
        </pc:spChg>
        <pc:spChg chg="mod">
          <ac:chgData name="Serhat Adem SOP" userId="5886b61a-1285-422c-9b4a-b6c34a301884" providerId="ADAL" clId="{07181EDD-4FC3-9245-9DCC-A20568ACE917}" dt="2021-09-25T18:16:02.732" v="2799" actId="1076"/>
          <ac:spMkLst>
            <pc:docMk/>
            <pc:sldMk cId="1784164269" sldId="261"/>
            <ac:spMk id="63" creationId="{99FF68A0-5273-2F48-8C96-2708E65D3B66}"/>
          </ac:spMkLst>
        </pc:spChg>
        <pc:spChg chg="mod">
          <ac:chgData name="Serhat Adem SOP" userId="5886b61a-1285-422c-9b4a-b6c34a301884" providerId="ADAL" clId="{07181EDD-4FC3-9245-9DCC-A20568ACE917}" dt="2021-09-25T18:16:15.418" v="2812" actId="14100"/>
          <ac:spMkLst>
            <pc:docMk/>
            <pc:sldMk cId="1784164269" sldId="261"/>
            <ac:spMk id="66" creationId="{1E8C6117-6FE6-C040-A734-17D505AD08AE}"/>
          </ac:spMkLst>
        </pc:spChg>
        <pc:spChg chg="mod">
          <ac:chgData name="Serhat Adem SOP" userId="5886b61a-1285-422c-9b4a-b6c34a301884" providerId="ADAL" clId="{07181EDD-4FC3-9245-9DCC-A20568ACE917}" dt="2021-09-25T18:18:34.886" v="2814" actId="207"/>
          <ac:spMkLst>
            <pc:docMk/>
            <pc:sldMk cId="1784164269" sldId="261"/>
            <ac:spMk id="70" creationId="{3F0F57E3-72D9-2342-B4BE-34269C7E9F80}"/>
          </ac:spMkLst>
        </pc:spChg>
        <pc:picChg chg="mod">
          <ac:chgData name="Serhat Adem SOP" userId="5886b61a-1285-422c-9b4a-b6c34a301884" providerId="ADAL" clId="{07181EDD-4FC3-9245-9DCC-A20568ACE917}" dt="2021-09-25T18:16:08.866" v="2810" actId="1036"/>
          <ac:picMkLst>
            <pc:docMk/>
            <pc:sldMk cId="1784164269" sldId="261"/>
            <ac:picMk id="67" creationId="{5A6F8452-0461-8B48-98DE-C56281969A7F}"/>
          </ac:picMkLst>
        </pc:picChg>
        <pc:picChg chg="mod">
          <ac:chgData name="Serhat Adem SOP" userId="5886b61a-1285-422c-9b4a-b6c34a301884" providerId="ADAL" clId="{07181EDD-4FC3-9245-9DCC-A20568ACE917}" dt="2021-09-25T18:16:02.732" v="2799" actId="1076"/>
          <ac:picMkLst>
            <pc:docMk/>
            <pc:sldMk cId="1784164269" sldId="261"/>
            <ac:picMk id="121" creationId="{CBF8D9D7-2A87-D543-8C6C-A525045376B9}"/>
          </ac:picMkLst>
        </pc:picChg>
      </pc:sldChg>
      <pc:sldChg chg="addSp delSp modSp add del mod">
        <pc:chgData name="Serhat Adem SOP" userId="5886b61a-1285-422c-9b4a-b6c34a301884" providerId="ADAL" clId="{07181EDD-4FC3-9245-9DCC-A20568ACE917}" dt="2021-09-25T17:13:44.710" v="2323" actId="2696"/>
        <pc:sldMkLst>
          <pc:docMk/>
          <pc:sldMk cId="3053185821" sldId="261"/>
        </pc:sldMkLst>
        <pc:spChg chg="add mod">
          <ac:chgData name="Serhat Adem SOP" userId="5886b61a-1285-422c-9b4a-b6c34a301884" providerId="ADAL" clId="{07181EDD-4FC3-9245-9DCC-A20568ACE917}" dt="2021-09-25T17:12:58.854" v="2322"/>
          <ac:spMkLst>
            <pc:docMk/>
            <pc:sldMk cId="3053185821" sldId="261"/>
            <ac:spMk id="18" creationId="{507D9431-CF11-5448-B24D-69C0A0E82736}"/>
          </ac:spMkLst>
        </pc:spChg>
        <pc:spChg chg="add mod">
          <ac:chgData name="Serhat Adem SOP" userId="5886b61a-1285-422c-9b4a-b6c34a301884" providerId="ADAL" clId="{07181EDD-4FC3-9245-9DCC-A20568ACE917}" dt="2021-09-25T17:12:58.854" v="2322"/>
          <ac:spMkLst>
            <pc:docMk/>
            <pc:sldMk cId="3053185821" sldId="261"/>
            <ac:spMk id="19" creationId="{CF84C964-AC04-9443-A002-3301DB82AA6F}"/>
          </ac:spMkLst>
        </pc:spChg>
        <pc:spChg chg="del">
          <ac:chgData name="Serhat Adem SOP" userId="5886b61a-1285-422c-9b4a-b6c34a301884" providerId="ADAL" clId="{07181EDD-4FC3-9245-9DCC-A20568ACE917}" dt="2021-09-25T17:12:48.972" v="2318" actId="478"/>
          <ac:spMkLst>
            <pc:docMk/>
            <pc:sldMk cId="3053185821" sldId="261"/>
            <ac:spMk id="22" creationId="{6CF53059-4E88-0E49-AC02-51E9D61174FD}"/>
          </ac:spMkLst>
        </pc:spChg>
        <pc:spChg chg="del">
          <ac:chgData name="Serhat Adem SOP" userId="5886b61a-1285-422c-9b4a-b6c34a301884" providerId="ADAL" clId="{07181EDD-4FC3-9245-9DCC-A20568ACE917}" dt="2021-09-25T17:12:50.421" v="2319" actId="478"/>
          <ac:spMkLst>
            <pc:docMk/>
            <pc:sldMk cId="3053185821" sldId="261"/>
            <ac:spMk id="23" creationId="{C563EFD4-73B2-834A-8201-E7E6AFAAA40A}"/>
          </ac:spMkLst>
        </pc:spChg>
      </pc:sldChg>
      <pc:sldChg chg="addSp delSp modSp add del mod">
        <pc:chgData name="Serhat Adem SOP" userId="5886b61a-1285-422c-9b4a-b6c34a301884" providerId="ADAL" clId="{07181EDD-4FC3-9245-9DCC-A20568ACE917}" dt="2021-09-25T15:08:58.901" v="2316" actId="2696"/>
        <pc:sldMkLst>
          <pc:docMk/>
          <pc:sldMk cId="3096801345" sldId="261"/>
        </pc:sldMkLst>
        <pc:spChg chg="mod">
          <ac:chgData name="Serhat Adem SOP" userId="5886b61a-1285-422c-9b4a-b6c34a301884" providerId="ADAL" clId="{07181EDD-4FC3-9245-9DCC-A20568ACE917}" dt="2021-09-25T15:05:26.176" v="2150" actId="14100"/>
          <ac:spMkLst>
            <pc:docMk/>
            <pc:sldMk cId="3096801345" sldId="261"/>
            <ac:spMk id="28" creationId="{3B265C6F-5B6B-2C42-9DEA-6ECD5BBCD0C6}"/>
          </ac:spMkLst>
        </pc:spChg>
        <pc:spChg chg="del">
          <ac:chgData name="Serhat Adem SOP" userId="5886b61a-1285-422c-9b4a-b6c34a301884" providerId="ADAL" clId="{07181EDD-4FC3-9245-9DCC-A20568ACE917}" dt="2021-09-25T15:04:55.615" v="2145" actId="478"/>
          <ac:spMkLst>
            <pc:docMk/>
            <pc:sldMk cId="3096801345" sldId="261"/>
            <ac:spMk id="29" creationId="{F7CAE5BE-F866-7340-B516-6CB72EDC4A51}"/>
          </ac:spMkLst>
        </pc:spChg>
        <pc:spChg chg="del">
          <ac:chgData name="Serhat Adem SOP" userId="5886b61a-1285-422c-9b4a-b6c34a301884" providerId="ADAL" clId="{07181EDD-4FC3-9245-9DCC-A20568ACE917}" dt="2021-09-25T15:04:51.383" v="2143" actId="478"/>
          <ac:spMkLst>
            <pc:docMk/>
            <pc:sldMk cId="3096801345" sldId="261"/>
            <ac:spMk id="30" creationId="{39AD425C-F688-FE4D-A1A8-9555E6F742D3}"/>
          </ac:spMkLst>
        </pc:spChg>
        <pc:spChg chg="del">
          <ac:chgData name="Serhat Adem SOP" userId="5886b61a-1285-422c-9b4a-b6c34a301884" providerId="ADAL" clId="{07181EDD-4FC3-9245-9DCC-A20568ACE917}" dt="2021-09-25T15:04:53.878" v="2144" actId="478"/>
          <ac:spMkLst>
            <pc:docMk/>
            <pc:sldMk cId="3096801345" sldId="261"/>
            <ac:spMk id="31" creationId="{CE1A7FFC-B0A8-3E4D-ACD4-DF7DBCC2FE28}"/>
          </ac:spMkLst>
        </pc:spChg>
        <pc:spChg chg="add mod">
          <ac:chgData name="Serhat Adem SOP" userId="5886b61a-1285-422c-9b4a-b6c34a301884" providerId="ADAL" clId="{07181EDD-4FC3-9245-9DCC-A20568ACE917}" dt="2021-09-25T15:06:47.299" v="2287" actId="14100"/>
          <ac:spMkLst>
            <pc:docMk/>
            <pc:sldMk cId="3096801345" sldId="261"/>
            <ac:spMk id="32" creationId="{6E17D0ED-2DDD-EF4C-8AEE-47C7371AA9C5}"/>
          </ac:spMkLst>
        </pc:spChg>
      </pc:sldChg>
      <pc:sldChg chg="modSp add del mod">
        <pc:chgData name="Serhat Adem SOP" userId="5886b61a-1285-422c-9b4a-b6c34a301884" providerId="ADAL" clId="{07181EDD-4FC3-9245-9DCC-A20568ACE917}" dt="2021-09-25T15:01:20.166" v="2118" actId="2696"/>
        <pc:sldMkLst>
          <pc:docMk/>
          <pc:sldMk cId="3726528614" sldId="261"/>
        </pc:sldMkLst>
        <pc:spChg chg="mod">
          <ac:chgData name="Serhat Adem SOP" userId="5886b61a-1285-422c-9b4a-b6c34a301884" providerId="ADAL" clId="{07181EDD-4FC3-9245-9DCC-A20568ACE917}" dt="2021-09-25T15:00:51.612" v="2111" actId="1076"/>
          <ac:spMkLst>
            <pc:docMk/>
            <pc:sldMk cId="3726528614" sldId="261"/>
            <ac:spMk id="14" creationId="{5493586A-E4E4-A64F-958F-BA61C1393DE1}"/>
          </ac:spMkLst>
        </pc:spChg>
      </pc:sldChg>
      <pc:sldChg chg="addSp modSp add mod setBg">
        <pc:chgData name="Serhat Adem SOP" userId="5886b61a-1285-422c-9b4a-b6c34a301884" providerId="ADAL" clId="{07181EDD-4FC3-9245-9DCC-A20568ACE917}" dt="2021-09-25T17:39:43.688" v="2516"/>
        <pc:sldMkLst>
          <pc:docMk/>
          <pc:sldMk cId="3567662293" sldId="262"/>
        </pc:sldMkLst>
        <pc:graphicFrameChg chg="add mod modGraphic">
          <ac:chgData name="Serhat Adem SOP" userId="5886b61a-1285-422c-9b4a-b6c34a301884" providerId="ADAL" clId="{07181EDD-4FC3-9245-9DCC-A20568ACE917}" dt="2021-09-25T17:39:43.688" v="2516"/>
          <ac:graphicFrameMkLst>
            <pc:docMk/>
            <pc:sldMk cId="3567662293" sldId="262"/>
            <ac:graphicFrameMk id="2" creationId="{04D458D6-A13A-2D45-A588-36C1F8579CC7}"/>
          </ac:graphicFrameMkLst>
        </pc:graphicFrameChg>
      </pc:sldChg>
      <pc:sldChg chg="addSp delSp modSp add mod ord setBg">
        <pc:chgData name="Serhat Adem SOP" userId="5886b61a-1285-422c-9b4a-b6c34a301884" providerId="ADAL" clId="{07181EDD-4FC3-9245-9DCC-A20568ACE917}" dt="2021-09-25T17:37:18.188" v="2511" actId="1076"/>
        <pc:sldMkLst>
          <pc:docMk/>
          <pc:sldMk cId="171013677" sldId="263"/>
        </pc:sldMkLst>
        <pc:spChg chg="add mod">
          <ac:chgData name="Serhat Adem SOP" userId="5886b61a-1285-422c-9b4a-b6c34a301884" providerId="ADAL" clId="{07181EDD-4FC3-9245-9DCC-A20568ACE917}" dt="2021-09-25T17:37:18.188" v="2511" actId="1076"/>
          <ac:spMkLst>
            <pc:docMk/>
            <pc:sldMk cId="171013677" sldId="263"/>
            <ac:spMk id="19" creationId="{CDEC5F00-708D-3A47-82CA-E8C41E686D4A}"/>
          </ac:spMkLst>
        </pc:spChg>
        <pc:spChg chg="add del mod">
          <ac:chgData name="Serhat Adem SOP" userId="5886b61a-1285-422c-9b4a-b6c34a301884" providerId="ADAL" clId="{07181EDD-4FC3-9245-9DCC-A20568ACE917}" dt="2021-09-25T17:19:34.209" v="2362" actId="478"/>
          <ac:spMkLst>
            <pc:docMk/>
            <pc:sldMk cId="171013677" sldId="263"/>
            <ac:spMk id="21" creationId="{9386B679-4D6C-2B47-92DE-9C207C1A043A}"/>
          </ac:spMkLst>
        </pc:spChg>
        <pc:picChg chg="add mod">
          <ac:chgData name="Serhat Adem SOP" userId="5886b61a-1285-422c-9b4a-b6c34a301884" providerId="ADAL" clId="{07181EDD-4FC3-9245-9DCC-A20568ACE917}" dt="2021-09-25T17:37:14.722" v="2510" actId="1076"/>
          <ac:picMkLst>
            <pc:docMk/>
            <pc:sldMk cId="171013677" sldId="263"/>
            <ac:picMk id="18" creationId="{111E6053-BD13-D94F-9F21-3A9FE7A30CFF}"/>
          </ac:picMkLst>
        </pc:picChg>
      </pc:sldChg>
      <pc:sldChg chg="addSp delSp modSp add mod setBg">
        <pc:chgData name="Serhat Adem SOP" userId="5886b61a-1285-422c-9b4a-b6c34a301884" providerId="ADAL" clId="{07181EDD-4FC3-9245-9DCC-A20568ACE917}" dt="2021-09-25T18:12:44.712" v="2789" actId="1076"/>
        <pc:sldMkLst>
          <pc:docMk/>
          <pc:sldMk cId="739639510" sldId="264"/>
        </pc:sldMkLst>
        <pc:spChg chg="add mod">
          <ac:chgData name="Serhat Adem SOP" userId="5886b61a-1285-422c-9b4a-b6c34a301884" providerId="ADAL" clId="{07181EDD-4FC3-9245-9DCC-A20568ACE917}" dt="2021-09-25T18:12:42.036" v="2788" actId="1076"/>
          <ac:spMkLst>
            <pc:docMk/>
            <pc:sldMk cId="739639510" sldId="264"/>
            <ac:spMk id="2" creationId="{86C39748-3C5F-354D-9EAE-50BE053F10F5}"/>
          </ac:spMkLst>
        </pc:spChg>
        <pc:spChg chg="add del mod">
          <ac:chgData name="Serhat Adem SOP" userId="5886b61a-1285-422c-9b4a-b6c34a301884" providerId="ADAL" clId="{07181EDD-4FC3-9245-9DCC-A20568ACE917}" dt="2021-09-25T17:36:14.937" v="2500" actId="478"/>
          <ac:spMkLst>
            <pc:docMk/>
            <pc:sldMk cId="739639510" sldId="264"/>
            <ac:spMk id="3" creationId="{582C5F52-CFAE-4841-A969-5A1E3586DD05}"/>
          </ac:spMkLst>
        </pc:spChg>
        <pc:picChg chg="add mod">
          <ac:chgData name="Serhat Adem SOP" userId="5886b61a-1285-422c-9b4a-b6c34a301884" providerId="ADAL" clId="{07181EDD-4FC3-9245-9DCC-A20568ACE917}" dt="2021-09-25T18:12:44.712" v="2789" actId="1076"/>
          <ac:picMkLst>
            <pc:docMk/>
            <pc:sldMk cId="739639510" sldId="264"/>
            <ac:picMk id="18" creationId="{F6C1BA5A-11CF-674B-9F2F-4C276F613B68}"/>
          </ac:picMkLst>
        </pc:picChg>
      </pc:sldChg>
      <pc:sldChg chg="addSp delSp modSp add mod ord setBg">
        <pc:chgData name="Serhat Adem SOP" userId="5886b61a-1285-422c-9b4a-b6c34a301884" providerId="ADAL" clId="{07181EDD-4FC3-9245-9DCC-A20568ACE917}" dt="2021-09-25T18:10:00.585" v="2774" actId="1076"/>
        <pc:sldMkLst>
          <pc:docMk/>
          <pc:sldMk cId="1648544875" sldId="265"/>
        </pc:sldMkLst>
        <pc:spChg chg="add mod">
          <ac:chgData name="Serhat Adem SOP" userId="5886b61a-1285-422c-9b4a-b6c34a301884" providerId="ADAL" clId="{07181EDD-4FC3-9245-9DCC-A20568ACE917}" dt="2021-09-25T18:10:00.585" v="2774" actId="1076"/>
          <ac:spMkLst>
            <pc:docMk/>
            <pc:sldMk cId="1648544875" sldId="265"/>
            <ac:spMk id="2" creationId="{021C0334-0408-0B42-92E1-14B950E5D20B}"/>
          </ac:spMkLst>
        </pc:spChg>
        <pc:picChg chg="add del mod">
          <ac:chgData name="Serhat Adem SOP" userId="5886b61a-1285-422c-9b4a-b6c34a301884" providerId="ADAL" clId="{07181EDD-4FC3-9245-9DCC-A20568ACE917}" dt="2021-09-25T17:55:44.992" v="2671" actId="478"/>
          <ac:picMkLst>
            <pc:docMk/>
            <pc:sldMk cId="1648544875" sldId="265"/>
            <ac:picMk id="18" creationId="{ABD2A531-3E93-A142-B812-04C5362C0070}"/>
          </ac:picMkLst>
        </pc:picChg>
        <pc:picChg chg="add del mod">
          <ac:chgData name="Serhat Adem SOP" userId="5886b61a-1285-422c-9b4a-b6c34a301884" providerId="ADAL" clId="{07181EDD-4FC3-9245-9DCC-A20568ACE917}" dt="2021-09-25T18:09:05.861" v="2754" actId="478"/>
          <ac:picMkLst>
            <pc:docMk/>
            <pc:sldMk cId="1648544875" sldId="265"/>
            <ac:picMk id="19" creationId="{11F70F07-6793-9A49-A127-03705DB222A8}"/>
          </ac:picMkLst>
        </pc:picChg>
        <pc:picChg chg="add del mod">
          <ac:chgData name="Serhat Adem SOP" userId="5886b61a-1285-422c-9b4a-b6c34a301884" providerId="ADAL" clId="{07181EDD-4FC3-9245-9DCC-A20568ACE917}" dt="2021-09-25T18:08:54.397" v="2752"/>
          <ac:picMkLst>
            <pc:docMk/>
            <pc:sldMk cId="1648544875" sldId="265"/>
            <ac:picMk id="21" creationId="{7699BE20-F93D-C24A-BB79-DF8B4D4DBC8C}"/>
          </ac:picMkLst>
        </pc:picChg>
        <pc:picChg chg="add mod">
          <ac:chgData name="Serhat Adem SOP" userId="5886b61a-1285-422c-9b4a-b6c34a301884" providerId="ADAL" clId="{07181EDD-4FC3-9245-9DCC-A20568ACE917}" dt="2021-09-25T18:09:25.316" v="2761" actId="1076"/>
          <ac:picMkLst>
            <pc:docMk/>
            <pc:sldMk cId="1648544875" sldId="265"/>
            <ac:picMk id="24" creationId="{629BA03C-E540-7B44-989E-553E18326333}"/>
          </ac:picMkLst>
        </pc:picChg>
      </pc:sldChg>
      <pc:sldChg chg="addSp delSp modSp add mod setBg">
        <pc:chgData name="Serhat Adem SOP" userId="5886b61a-1285-422c-9b4a-b6c34a301884" providerId="ADAL" clId="{07181EDD-4FC3-9245-9DCC-A20568ACE917}" dt="2021-09-25T18:05:59.508" v="2744" actId="1076"/>
        <pc:sldMkLst>
          <pc:docMk/>
          <pc:sldMk cId="2258810686" sldId="266"/>
        </pc:sldMkLst>
        <pc:spChg chg="add del mod">
          <ac:chgData name="Serhat Adem SOP" userId="5886b61a-1285-422c-9b4a-b6c34a301884" providerId="ADAL" clId="{07181EDD-4FC3-9245-9DCC-A20568ACE917}" dt="2021-09-25T17:15:28.211" v="2339"/>
          <ac:spMkLst>
            <pc:docMk/>
            <pc:sldMk cId="2258810686" sldId="266"/>
            <ac:spMk id="2" creationId="{F65556C5-4C56-5E45-AC46-38933AA4C612}"/>
          </ac:spMkLst>
        </pc:spChg>
        <pc:spChg chg="add mod">
          <ac:chgData name="Serhat Adem SOP" userId="5886b61a-1285-422c-9b4a-b6c34a301884" providerId="ADAL" clId="{07181EDD-4FC3-9245-9DCC-A20568ACE917}" dt="2021-09-25T18:05:59.508" v="2744" actId="1076"/>
          <ac:spMkLst>
            <pc:docMk/>
            <pc:sldMk cId="2258810686" sldId="266"/>
            <ac:spMk id="21" creationId="{E7AE80B7-59D5-4345-BCC5-5A286B9FDC27}"/>
          </ac:spMkLst>
        </pc:spChg>
        <pc:picChg chg="add del mod">
          <ac:chgData name="Serhat Adem SOP" userId="5886b61a-1285-422c-9b4a-b6c34a301884" providerId="ADAL" clId="{07181EDD-4FC3-9245-9DCC-A20568ACE917}" dt="2021-09-25T18:04:23.593" v="2709" actId="478"/>
          <ac:picMkLst>
            <pc:docMk/>
            <pc:sldMk cId="2258810686" sldId="266"/>
            <ac:picMk id="18" creationId="{E504CE75-1C6B-A645-B2F8-953C0698416C}"/>
          </ac:picMkLst>
        </pc:picChg>
        <pc:picChg chg="add mod">
          <ac:chgData name="Serhat Adem SOP" userId="5886b61a-1285-422c-9b4a-b6c34a301884" providerId="ADAL" clId="{07181EDD-4FC3-9245-9DCC-A20568ACE917}" dt="2021-09-25T18:05:55.665" v="2743" actId="1076"/>
          <ac:picMkLst>
            <pc:docMk/>
            <pc:sldMk cId="2258810686" sldId="266"/>
            <ac:picMk id="19" creationId="{53F8629E-DE4A-2A41-84F6-EC457771ED89}"/>
          </ac:picMkLst>
        </pc:picChg>
      </pc:sldChg>
      <pc:sldChg chg="addSp delSp modSp add del mod">
        <pc:chgData name="Serhat Adem SOP" userId="5886b61a-1285-422c-9b4a-b6c34a301884" providerId="ADAL" clId="{07181EDD-4FC3-9245-9DCC-A20568ACE917}" dt="2021-09-25T17:46:19.617" v="2563" actId="2696"/>
        <pc:sldMkLst>
          <pc:docMk/>
          <pc:sldMk cId="2455638982" sldId="267"/>
        </pc:sldMkLst>
        <pc:picChg chg="add del mod">
          <ac:chgData name="Serhat Adem SOP" userId="5886b61a-1285-422c-9b4a-b6c34a301884" providerId="ADAL" clId="{07181EDD-4FC3-9245-9DCC-A20568ACE917}" dt="2021-09-25T17:46:17.908" v="2562" actId="478"/>
          <ac:picMkLst>
            <pc:docMk/>
            <pc:sldMk cId="2455638982" sldId="267"/>
            <ac:picMk id="18" creationId="{5904B171-C08E-BF4B-915D-4E089E7A22FB}"/>
          </ac:picMkLst>
        </pc:picChg>
        <pc:picChg chg="del">
          <ac:chgData name="Serhat Adem SOP" userId="5886b61a-1285-422c-9b4a-b6c34a301884" providerId="ADAL" clId="{07181EDD-4FC3-9245-9DCC-A20568ACE917}" dt="2021-09-25T17:45:51.313" v="2558" actId="478"/>
          <ac:picMkLst>
            <pc:docMk/>
            <pc:sldMk cId="2455638982" sldId="267"/>
            <ac:picMk id="34" creationId="{5BDF1AFD-49BF-A74D-B22B-2A22E4656BD3}"/>
          </ac:picMkLst>
        </pc:picChg>
      </pc:sldChg>
      <pc:sldChg chg="addSp delSp modSp add mod ord">
        <pc:chgData name="Serhat Adem SOP" userId="5886b61a-1285-422c-9b4a-b6c34a301884" providerId="ADAL" clId="{07181EDD-4FC3-9245-9DCC-A20568ACE917}" dt="2021-09-25T18:10:27.950" v="2776" actId="1076"/>
        <pc:sldMkLst>
          <pc:docMk/>
          <pc:sldMk cId="3182416391" sldId="267"/>
        </pc:sldMkLst>
        <pc:spChg chg="add del mod">
          <ac:chgData name="Serhat Adem SOP" userId="5886b61a-1285-422c-9b4a-b6c34a301884" providerId="ADAL" clId="{07181EDD-4FC3-9245-9DCC-A20568ACE917}" dt="2021-09-25T17:49:06.446" v="2619" actId="767"/>
          <ac:spMkLst>
            <pc:docMk/>
            <pc:sldMk cId="3182416391" sldId="267"/>
            <ac:spMk id="2" creationId="{A14D3E4E-CEBC-D94D-B975-CA8B0B64B348}"/>
          </ac:spMkLst>
        </pc:spChg>
        <pc:spChg chg="mod">
          <ac:chgData name="Serhat Adem SOP" userId="5886b61a-1285-422c-9b4a-b6c34a301884" providerId="ADAL" clId="{07181EDD-4FC3-9245-9DCC-A20568ACE917}" dt="2021-09-25T18:10:27.950" v="2776" actId="1076"/>
          <ac:spMkLst>
            <pc:docMk/>
            <pc:sldMk cId="3182416391" sldId="267"/>
            <ac:spMk id="32" creationId="{FA794895-1085-5C41-AB62-60B472A05FA1}"/>
          </ac:spMkLst>
        </pc:spChg>
        <pc:spChg chg="mod">
          <ac:chgData name="Serhat Adem SOP" userId="5886b61a-1285-422c-9b4a-b6c34a301884" providerId="ADAL" clId="{07181EDD-4FC3-9245-9DCC-A20568ACE917}" dt="2021-09-25T18:10:26.181" v="2775" actId="1076"/>
          <ac:spMkLst>
            <pc:docMk/>
            <pc:sldMk cId="3182416391" sldId="267"/>
            <ac:spMk id="33" creationId="{3A98E0AE-600F-F64C-8E35-763FA5AF95FB}"/>
          </ac:spMkLst>
        </pc:spChg>
        <pc:picChg chg="add mod modCrop">
          <ac:chgData name="Serhat Adem SOP" userId="5886b61a-1285-422c-9b4a-b6c34a301884" providerId="ADAL" clId="{07181EDD-4FC3-9245-9DCC-A20568ACE917}" dt="2021-09-25T17:50:14.567" v="2630" actId="14100"/>
          <ac:picMkLst>
            <pc:docMk/>
            <pc:sldMk cId="3182416391" sldId="267"/>
            <ac:picMk id="18" creationId="{714DF24D-CB3E-394B-89BE-E06D9DA12E0A}"/>
          </ac:picMkLst>
        </pc:picChg>
        <pc:picChg chg="del">
          <ac:chgData name="Serhat Adem SOP" userId="5886b61a-1285-422c-9b4a-b6c34a301884" providerId="ADAL" clId="{07181EDD-4FC3-9245-9DCC-A20568ACE917}" dt="2021-09-25T17:46:59.289" v="2565" actId="478"/>
          <ac:picMkLst>
            <pc:docMk/>
            <pc:sldMk cId="3182416391" sldId="267"/>
            <ac:picMk id="34" creationId="{5BDF1AFD-49BF-A74D-B22B-2A22E4656BD3}"/>
          </ac:picMkLst>
        </pc:picChg>
      </pc:sldChg>
      <pc:sldChg chg="add del ord">
        <pc:chgData name="Serhat Adem SOP" userId="5886b61a-1285-422c-9b4a-b6c34a301884" providerId="ADAL" clId="{07181EDD-4FC3-9245-9DCC-A20568ACE917}" dt="2021-09-25T18:19:20.554" v="2815" actId="2696"/>
        <pc:sldMkLst>
          <pc:docMk/>
          <pc:sldMk cId="1501187759" sldId="268"/>
        </pc:sldMkLst>
      </pc:sldChg>
      <pc:sldChg chg="addSp delSp modSp add mod">
        <pc:chgData name="Serhat Adem SOP" userId="5886b61a-1285-422c-9b4a-b6c34a301884" providerId="ADAL" clId="{07181EDD-4FC3-9245-9DCC-A20568ACE917}" dt="2021-09-25T18:24:34.702" v="2874" actId="1076"/>
        <pc:sldMkLst>
          <pc:docMk/>
          <pc:sldMk cId="4052047385" sldId="268"/>
        </pc:sldMkLst>
        <pc:spChg chg="add mod">
          <ac:chgData name="Serhat Adem SOP" userId="5886b61a-1285-422c-9b4a-b6c34a301884" providerId="ADAL" clId="{07181EDD-4FC3-9245-9DCC-A20568ACE917}" dt="2021-09-25T18:24:34.702" v="2874" actId="1076"/>
          <ac:spMkLst>
            <pc:docMk/>
            <pc:sldMk cId="4052047385" sldId="268"/>
            <ac:spMk id="2" creationId="{644D70D2-9B2F-2B40-8E4D-27149E12EAA9}"/>
          </ac:spMkLst>
        </pc:spChg>
        <pc:spChg chg="del">
          <ac:chgData name="Serhat Adem SOP" userId="5886b61a-1285-422c-9b4a-b6c34a301884" providerId="ADAL" clId="{07181EDD-4FC3-9245-9DCC-A20568ACE917}" dt="2021-09-25T18:19:40.116" v="2818" actId="478"/>
          <ac:spMkLst>
            <pc:docMk/>
            <pc:sldMk cId="4052047385" sldId="268"/>
            <ac:spMk id="21" creationId="{E7AE80B7-59D5-4345-BCC5-5A286B9FDC27}"/>
          </ac:spMkLst>
        </pc:spChg>
        <pc:picChg chg="add mod">
          <ac:chgData name="Serhat Adem SOP" userId="5886b61a-1285-422c-9b4a-b6c34a301884" providerId="ADAL" clId="{07181EDD-4FC3-9245-9DCC-A20568ACE917}" dt="2021-09-25T18:24:25.224" v="2871" actId="1076"/>
          <ac:picMkLst>
            <pc:docMk/>
            <pc:sldMk cId="4052047385" sldId="268"/>
            <ac:picMk id="18" creationId="{F97D0B5C-87BB-AA4A-9075-AE9CD33DE0BD}"/>
          </ac:picMkLst>
        </pc:picChg>
        <pc:picChg chg="del">
          <ac:chgData name="Serhat Adem SOP" userId="5886b61a-1285-422c-9b4a-b6c34a301884" providerId="ADAL" clId="{07181EDD-4FC3-9245-9DCC-A20568ACE917}" dt="2021-09-25T18:19:37.522" v="2817" actId="478"/>
          <ac:picMkLst>
            <pc:docMk/>
            <pc:sldMk cId="4052047385" sldId="268"/>
            <ac:picMk id="19" creationId="{53F8629E-DE4A-2A41-84F6-EC457771ED89}"/>
          </ac:picMkLst>
        </pc:picChg>
      </pc:sldChg>
    </pc:docChg>
  </pc:docChgLst>
  <pc:docChgLst>
    <pc:chgData name="Serhat Adem SOP" userId="5886b61a-1285-422c-9b4a-b6c34a301884" providerId="ADAL" clId="{6AE8BA74-9C75-1244-AFA1-6A177DFC406B}"/>
    <pc:docChg chg="undo redo custSel addSld delSld modSld sldOrd">
      <pc:chgData name="Serhat Adem SOP" userId="5886b61a-1285-422c-9b4a-b6c34a301884" providerId="ADAL" clId="{6AE8BA74-9C75-1244-AFA1-6A177DFC406B}" dt="2021-09-26T20:36:10.064" v="1840" actId="20578"/>
      <pc:docMkLst>
        <pc:docMk/>
      </pc:docMkLst>
      <pc:sldChg chg="addSp delSp modSp del mod setBg">
        <pc:chgData name="Serhat Adem SOP" userId="5886b61a-1285-422c-9b4a-b6c34a301884" providerId="ADAL" clId="{6AE8BA74-9C75-1244-AFA1-6A177DFC406B}" dt="2021-09-26T17:46:35.785" v="182" actId="2696"/>
        <pc:sldMkLst>
          <pc:docMk/>
          <pc:sldMk cId="1784164269" sldId="261"/>
        </pc:sldMkLst>
        <pc:spChg chg="mod">
          <ac:chgData name="Serhat Adem SOP" userId="5886b61a-1285-422c-9b4a-b6c34a301884" providerId="ADAL" clId="{6AE8BA74-9C75-1244-AFA1-6A177DFC406B}" dt="2021-09-26T17:45:30.072" v="174" actId="14100"/>
          <ac:spMkLst>
            <pc:docMk/>
            <pc:sldMk cId="1784164269" sldId="261"/>
            <ac:spMk id="25" creationId="{9FEFF1AC-9613-F94F-A46E-5F418B450634}"/>
          </ac:spMkLst>
        </pc:spChg>
        <pc:spChg chg="mod">
          <ac:chgData name="Serhat Adem SOP" userId="5886b61a-1285-422c-9b4a-b6c34a301884" providerId="ADAL" clId="{6AE8BA74-9C75-1244-AFA1-6A177DFC406B}" dt="2021-09-26T17:46:06.510" v="181" actId="1076"/>
          <ac:spMkLst>
            <pc:docMk/>
            <pc:sldMk cId="1784164269" sldId="261"/>
            <ac:spMk id="26" creationId="{52F860A5-2A4C-CD41-A284-25166145D2AA}"/>
          </ac:spMkLst>
        </pc:spChg>
        <pc:spChg chg="mod">
          <ac:chgData name="Serhat Adem SOP" userId="5886b61a-1285-422c-9b4a-b6c34a301884" providerId="ADAL" clId="{6AE8BA74-9C75-1244-AFA1-6A177DFC406B}" dt="2021-09-26T17:46:02.712" v="180" actId="1076"/>
          <ac:spMkLst>
            <pc:docMk/>
            <pc:sldMk cId="1784164269" sldId="261"/>
            <ac:spMk id="27" creationId="{4A6F3D96-01E9-4C4B-8507-903B57B0CB33}"/>
          </ac:spMkLst>
        </pc:spChg>
        <pc:spChg chg="del">
          <ac:chgData name="Serhat Adem SOP" userId="5886b61a-1285-422c-9b4a-b6c34a301884" providerId="ADAL" clId="{6AE8BA74-9C75-1244-AFA1-6A177DFC406B}" dt="2021-09-26T17:34:37.116" v="12" actId="478"/>
          <ac:spMkLst>
            <pc:docMk/>
            <pc:sldMk cId="1784164269" sldId="261"/>
            <ac:spMk id="28" creationId="{BEA23FCC-BF8D-754E-A200-7553241F5F05}"/>
          </ac:spMkLst>
        </pc:spChg>
        <pc:spChg chg="del">
          <ac:chgData name="Serhat Adem SOP" userId="5886b61a-1285-422c-9b4a-b6c34a301884" providerId="ADAL" clId="{6AE8BA74-9C75-1244-AFA1-6A177DFC406B}" dt="2021-09-26T17:34:35.389" v="11" actId="478"/>
          <ac:spMkLst>
            <pc:docMk/>
            <pc:sldMk cId="1784164269" sldId="261"/>
            <ac:spMk id="29" creationId="{D6407CE0-8B9B-E748-A56B-158CEE57B667}"/>
          </ac:spMkLst>
        </pc:spChg>
        <pc:spChg chg="del">
          <ac:chgData name="Serhat Adem SOP" userId="5886b61a-1285-422c-9b4a-b6c34a301884" providerId="ADAL" clId="{6AE8BA74-9C75-1244-AFA1-6A177DFC406B}" dt="2021-09-26T17:34:39.571" v="13" actId="478"/>
          <ac:spMkLst>
            <pc:docMk/>
            <pc:sldMk cId="1784164269" sldId="261"/>
            <ac:spMk id="31" creationId="{6F627B07-8EC8-BF42-AFBA-660D282EA6F0}"/>
          </ac:spMkLst>
        </pc:spChg>
        <pc:spChg chg="add del mod">
          <ac:chgData name="Serhat Adem SOP" userId="5886b61a-1285-422c-9b4a-b6c34a301884" providerId="ADAL" clId="{6AE8BA74-9C75-1244-AFA1-6A177DFC406B}" dt="2021-09-26T17:34:22.451" v="9" actId="478"/>
          <ac:spMkLst>
            <pc:docMk/>
            <pc:sldMk cId="1784164269" sldId="261"/>
            <ac:spMk id="32" creationId="{A950A9CF-2F9E-1547-A57A-702540E815DD}"/>
          </ac:spMkLst>
        </pc:spChg>
        <pc:spChg chg="add mod">
          <ac:chgData name="Serhat Adem SOP" userId="5886b61a-1285-422c-9b4a-b6c34a301884" providerId="ADAL" clId="{6AE8BA74-9C75-1244-AFA1-6A177DFC406B}" dt="2021-09-26T17:35:19.624" v="20" actId="14100"/>
          <ac:spMkLst>
            <pc:docMk/>
            <pc:sldMk cId="1784164269" sldId="261"/>
            <ac:spMk id="33" creationId="{E806BF85-C6C3-7B4B-BA82-494C150FE707}"/>
          </ac:spMkLst>
        </pc:spChg>
        <pc:spChg chg="add del mod">
          <ac:chgData name="Serhat Adem SOP" userId="5886b61a-1285-422c-9b4a-b6c34a301884" providerId="ADAL" clId="{6AE8BA74-9C75-1244-AFA1-6A177DFC406B}" dt="2021-09-26T17:39:25.412" v="85" actId="478"/>
          <ac:spMkLst>
            <pc:docMk/>
            <pc:sldMk cId="1784164269" sldId="261"/>
            <ac:spMk id="34" creationId="{8BF05DA3-9928-4948-80C9-554D8BC7682B}"/>
          </ac:spMkLst>
        </pc:spChg>
        <pc:spChg chg="del">
          <ac:chgData name="Serhat Adem SOP" userId="5886b61a-1285-422c-9b4a-b6c34a301884" providerId="ADAL" clId="{6AE8BA74-9C75-1244-AFA1-6A177DFC406B}" dt="2021-09-26T17:34:41.451" v="14" actId="478"/>
          <ac:spMkLst>
            <pc:docMk/>
            <pc:sldMk cId="1784164269" sldId="261"/>
            <ac:spMk id="35" creationId="{CD3F9CDF-61D0-3B48-ACBE-5A80CED207FB}"/>
          </ac:spMkLst>
        </pc:spChg>
        <pc:spChg chg="add del mod">
          <ac:chgData name="Serhat Adem SOP" userId="5886b61a-1285-422c-9b4a-b6c34a301884" providerId="ADAL" clId="{6AE8BA74-9C75-1244-AFA1-6A177DFC406B}" dt="2021-09-26T17:39:27.836" v="86" actId="478"/>
          <ac:spMkLst>
            <pc:docMk/>
            <pc:sldMk cId="1784164269" sldId="261"/>
            <ac:spMk id="36" creationId="{9378C7DB-B6E1-9A4A-8612-4ED7239B6198}"/>
          </ac:spMkLst>
        </pc:spChg>
        <pc:spChg chg="add mod">
          <ac:chgData name="Serhat Adem SOP" userId="5886b61a-1285-422c-9b4a-b6c34a301884" providerId="ADAL" clId="{6AE8BA74-9C75-1244-AFA1-6A177DFC406B}" dt="2021-09-26T17:42:43.898" v="139" actId="1036"/>
          <ac:spMkLst>
            <pc:docMk/>
            <pc:sldMk cId="1784164269" sldId="261"/>
            <ac:spMk id="37" creationId="{CEB76768-BA20-0742-BA92-ED7EAE673F57}"/>
          </ac:spMkLst>
        </pc:spChg>
        <pc:spChg chg="add mod">
          <ac:chgData name="Serhat Adem SOP" userId="5886b61a-1285-422c-9b4a-b6c34a301884" providerId="ADAL" clId="{6AE8BA74-9C75-1244-AFA1-6A177DFC406B}" dt="2021-09-26T17:42:54.626" v="143" actId="1035"/>
          <ac:spMkLst>
            <pc:docMk/>
            <pc:sldMk cId="1784164269" sldId="261"/>
            <ac:spMk id="38" creationId="{03E26ED9-4969-344C-9988-320A45D7A84A}"/>
          </ac:spMkLst>
        </pc:spChg>
        <pc:spChg chg="add mod">
          <ac:chgData name="Serhat Adem SOP" userId="5886b61a-1285-422c-9b4a-b6c34a301884" providerId="ADAL" clId="{6AE8BA74-9C75-1244-AFA1-6A177DFC406B}" dt="2021-09-26T17:40:15.672" v="103" actId="1076"/>
          <ac:spMkLst>
            <pc:docMk/>
            <pc:sldMk cId="1784164269" sldId="261"/>
            <ac:spMk id="39" creationId="{62C5E15D-081B-1B46-BCBA-61B6E0767D2A}"/>
          </ac:spMkLst>
        </pc:spChg>
        <pc:spChg chg="add mod">
          <ac:chgData name="Serhat Adem SOP" userId="5886b61a-1285-422c-9b4a-b6c34a301884" providerId="ADAL" clId="{6AE8BA74-9C75-1244-AFA1-6A177DFC406B}" dt="2021-09-26T17:43:07.197" v="145" actId="1036"/>
          <ac:spMkLst>
            <pc:docMk/>
            <pc:sldMk cId="1784164269" sldId="261"/>
            <ac:spMk id="40" creationId="{7B4C4815-DCFC-F74E-B36F-63CD6B0C791F}"/>
          </ac:spMkLst>
        </pc:spChg>
        <pc:spChg chg="mod">
          <ac:chgData name="Serhat Adem SOP" userId="5886b61a-1285-422c-9b4a-b6c34a301884" providerId="ADAL" clId="{6AE8BA74-9C75-1244-AFA1-6A177DFC406B}" dt="2021-09-26T17:39:51.480" v="90" actId="14100"/>
          <ac:spMkLst>
            <pc:docMk/>
            <pc:sldMk cId="1784164269" sldId="261"/>
            <ac:spMk id="66" creationId="{1E8C6117-6FE6-C040-A734-17D505AD08AE}"/>
          </ac:spMkLst>
        </pc:spChg>
        <pc:spChg chg="mod">
          <ac:chgData name="Serhat Adem SOP" userId="5886b61a-1285-422c-9b4a-b6c34a301884" providerId="ADAL" clId="{6AE8BA74-9C75-1244-AFA1-6A177DFC406B}" dt="2021-09-26T17:40:22.864" v="109" actId="1035"/>
          <ac:spMkLst>
            <pc:docMk/>
            <pc:sldMk cId="1784164269" sldId="261"/>
            <ac:spMk id="70" creationId="{3F0F57E3-72D9-2342-B4BE-34269C7E9F80}"/>
          </ac:spMkLst>
        </pc:spChg>
        <pc:spChg chg="del">
          <ac:chgData name="Serhat Adem SOP" userId="5886b61a-1285-422c-9b4a-b6c34a301884" providerId="ADAL" clId="{6AE8BA74-9C75-1244-AFA1-6A177DFC406B}" dt="2021-09-26T17:37:14.525" v="32" actId="478"/>
          <ac:spMkLst>
            <pc:docMk/>
            <pc:sldMk cId="1784164269" sldId="261"/>
            <ac:spMk id="72" creationId="{49A267C1-E936-4D46-B839-A7508DC5E3E6}"/>
          </ac:spMkLst>
        </pc:spChg>
        <pc:grpChg chg="mod">
          <ac:chgData name="Serhat Adem SOP" userId="5886b61a-1285-422c-9b4a-b6c34a301884" providerId="ADAL" clId="{6AE8BA74-9C75-1244-AFA1-6A177DFC406B}" dt="2021-09-26T17:44:48.339" v="165" actId="1035"/>
          <ac:grpSpMkLst>
            <pc:docMk/>
            <pc:sldMk cId="1784164269" sldId="261"/>
            <ac:grpSpMk id="117" creationId="{AC5EA787-1C62-FF47-A815-862611DB7B0C}"/>
          </ac:grpSpMkLst>
        </pc:grpChg>
        <pc:picChg chg="add del mod">
          <ac:chgData name="Serhat Adem SOP" userId="5886b61a-1285-422c-9b4a-b6c34a301884" providerId="ADAL" clId="{6AE8BA74-9C75-1244-AFA1-6A177DFC406B}" dt="2021-09-26T17:34:03.198" v="5" actId="478"/>
          <ac:picMkLst>
            <pc:docMk/>
            <pc:sldMk cId="1784164269" sldId="261"/>
            <ac:picMk id="30" creationId="{259A35D7-CCD2-CF4A-9A8C-7D33E9000DC9}"/>
          </ac:picMkLst>
        </pc:picChg>
        <pc:picChg chg="mod">
          <ac:chgData name="Serhat Adem SOP" userId="5886b61a-1285-422c-9b4a-b6c34a301884" providerId="ADAL" clId="{6AE8BA74-9C75-1244-AFA1-6A177DFC406B}" dt="2021-09-26T17:39:55.565" v="101" actId="1035"/>
          <ac:picMkLst>
            <pc:docMk/>
            <pc:sldMk cId="1784164269" sldId="261"/>
            <ac:picMk id="67" creationId="{5A6F8452-0461-8B48-98DE-C56281969A7F}"/>
          </ac:picMkLst>
        </pc:picChg>
        <pc:picChg chg="mod">
          <ac:chgData name="Serhat Adem SOP" userId="5886b61a-1285-422c-9b4a-b6c34a301884" providerId="ADAL" clId="{6AE8BA74-9C75-1244-AFA1-6A177DFC406B}" dt="2021-09-26T17:45:24.159" v="172" actId="1076"/>
          <ac:picMkLst>
            <pc:docMk/>
            <pc:sldMk cId="1784164269" sldId="261"/>
            <ac:picMk id="121" creationId="{CBF8D9D7-2A87-D543-8C6C-A525045376B9}"/>
          </ac:picMkLst>
        </pc:picChg>
      </pc:sldChg>
      <pc:sldChg chg="addSp delSp modSp mod setBg">
        <pc:chgData name="Serhat Adem SOP" userId="5886b61a-1285-422c-9b4a-b6c34a301884" providerId="ADAL" clId="{6AE8BA74-9C75-1244-AFA1-6A177DFC406B}" dt="2021-09-26T19:59:38.947" v="1473"/>
        <pc:sldMkLst>
          <pc:docMk/>
          <pc:sldMk cId="3567662293" sldId="262"/>
        </pc:sldMkLst>
        <pc:spChg chg="add del mod">
          <ac:chgData name="Serhat Adem SOP" userId="5886b61a-1285-422c-9b4a-b6c34a301884" providerId="ADAL" clId="{6AE8BA74-9C75-1244-AFA1-6A177DFC406B}" dt="2021-09-26T19:58:53.457" v="1453" actId="478"/>
          <ac:spMkLst>
            <pc:docMk/>
            <pc:sldMk cId="3567662293" sldId="262"/>
            <ac:spMk id="7" creationId="{F9CFEEF1-AA97-A843-B925-335C740FB291}"/>
          </ac:spMkLst>
        </pc:spChg>
        <pc:spChg chg="add del mod">
          <ac:chgData name="Serhat Adem SOP" userId="5886b61a-1285-422c-9b4a-b6c34a301884" providerId="ADAL" clId="{6AE8BA74-9C75-1244-AFA1-6A177DFC406B}" dt="2021-09-26T19:57:11.318" v="1437" actId="478"/>
          <ac:spMkLst>
            <pc:docMk/>
            <pc:sldMk cId="3567662293" sldId="262"/>
            <ac:spMk id="21" creationId="{B017D5AE-E118-A34E-AE0D-6697DC21152E}"/>
          </ac:spMkLst>
        </pc:spChg>
        <pc:spChg chg="mod">
          <ac:chgData name="Serhat Adem SOP" userId="5886b61a-1285-422c-9b4a-b6c34a301884" providerId="ADAL" clId="{6AE8BA74-9C75-1244-AFA1-6A177DFC406B}" dt="2021-09-26T19:57:24.103" v="1439" actId="14100"/>
          <ac:spMkLst>
            <pc:docMk/>
            <pc:sldMk cId="3567662293" sldId="262"/>
            <ac:spMk id="22" creationId="{6CF53059-4E88-0E49-AC02-51E9D61174FD}"/>
          </ac:spMkLst>
        </pc:spChg>
        <pc:spChg chg="del">
          <ac:chgData name="Serhat Adem SOP" userId="5886b61a-1285-422c-9b4a-b6c34a301884" providerId="ADAL" clId="{6AE8BA74-9C75-1244-AFA1-6A177DFC406B}" dt="2021-09-26T19:57:01.864" v="1433" actId="478"/>
          <ac:spMkLst>
            <pc:docMk/>
            <pc:sldMk cId="3567662293" sldId="262"/>
            <ac:spMk id="23" creationId="{C563EFD4-73B2-834A-8201-E7E6AFAAA40A}"/>
          </ac:spMkLst>
        </pc:spChg>
        <pc:spChg chg="add mod">
          <ac:chgData name="Serhat Adem SOP" userId="5886b61a-1285-422c-9b4a-b6c34a301884" providerId="ADAL" clId="{6AE8BA74-9C75-1244-AFA1-6A177DFC406B}" dt="2021-09-26T19:57:38.373" v="1443" actId="1076"/>
          <ac:spMkLst>
            <pc:docMk/>
            <pc:sldMk cId="3567662293" sldId="262"/>
            <ac:spMk id="24" creationId="{9C68E0A7-9F98-BA4F-BEB0-7AD74CADE28E}"/>
          </ac:spMkLst>
        </pc:spChg>
        <pc:grpChg chg="mod">
          <ac:chgData name="Serhat Adem SOP" userId="5886b61a-1285-422c-9b4a-b6c34a301884" providerId="ADAL" clId="{6AE8BA74-9C75-1244-AFA1-6A177DFC406B}" dt="2021-09-26T19:55:19.130" v="1410" actId="1076"/>
          <ac:grpSpMkLst>
            <pc:docMk/>
            <pc:sldMk cId="3567662293" sldId="262"/>
            <ac:grpSpMk id="13" creationId="{403286C1-4451-2247-946B-63EC84A575E9}"/>
          </ac:grpSpMkLst>
        </pc:grpChg>
        <pc:graphicFrameChg chg="mod">
          <ac:chgData name="Serhat Adem SOP" userId="5886b61a-1285-422c-9b4a-b6c34a301884" providerId="ADAL" clId="{6AE8BA74-9C75-1244-AFA1-6A177DFC406B}" dt="2021-09-26T19:29:27.783" v="1142" actId="1076"/>
          <ac:graphicFrameMkLst>
            <pc:docMk/>
            <pc:sldMk cId="3567662293" sldId="262"/>
            <ac:graphicFrameMk id="2" creationId="{04D458D6-A13A-2D45-A588-36C1F8579CC7}"/>
          </ac:graphicFrameMkLst>
        </pc:graphicFrameChg>
        <pc:picChg chg="add del mod">
          <ac:chgData name="Serhat Adem SOP" userId="5886b61a-1285-422c-9b4a-b6c34a301884" providerId="ADAL" clId="{6AE8BA74-9C75-1244-AFA1-6A177DFC406B}" dt="2021-09-26T19:28:07.195" v="1127" actId="478"/>
          <ac:picMkLst>
            <pc:docMk/>
            <pc:sldMk cId="3567662293" sldId="262"/>
            <ac:picMk id="18" creationId="{AAE6C540-DC79-4243-B310-DDDF779710C6}"/>
          </ac:picMkLst>
        </pc:picChg>
        <pc:cxnChg chg="add del mod">
          <ac:chgData name="Serhat Adem SOP" userId="5886b61a-1285-422c-9b4a-b6c34a301884" providerId="ADAL" clId="{6AE8BA74-9C75-1244-AFA1-6A177DFC406B}" dt="2021-09-26T19:29:22.670" v="1141" actId="478"/>
          <ac:cxnSpMkLst>
            <pc:docMk/>
            <pc:sldMk cId="3567662293" sldId="262"/>
            <ac:cxnSpMk id="19" creationId="{62449950-C0D4-4A4B-B495-056FA5977080}"/>
          </ac:cxnSpMkLst>
        </pc:cxnChg>
        <pc:cxnChg chg="add mod">
          <ac:chgData name="Serhat Adem SOP" userId="5886b61a-1285-422c-9b4a-b6c34a301884" providerId="ADAL" clId="{6AE8BA74-9C75-1244-AFA1-6A177DFC406B}" dt="2021-09-26T19:59:38.947" v="1473"/>
          <ac:cxnSpMkLst>
            <pc:docMk/>
            <pc:sldMk cId="3567662293" sldId="262"/>
            <ac:cxnSpMk id="25" creationId="{0C50C5B3-AD3B-E64D-826C-AA324BD9DB23}"/>
          </ac:cxnSpMkLst>
        </pc:cxnChg>
        <pc:cxnChg chg="del mod">
          <ac:chgData name="Serhat Adem SOP" userId="5886b61a-1285-422c-9b4a-b6c34a301884" providerId="ADAL" clId="{6AE8BA74-9C75-1244-AFA1-6A177DFC406B}" dt="2021-09-26T19:58:16.707" v="1445" actId="478"/>
          <ac:cxnSpMkLst>
            <pc:docMk/>
            <pc:sldMk cId="3567662293" sldId="262"/>
            <ac:cxnSpMk id="29" creationId="{E59569B3-C464-B74F-9461-55F1D093C287}"/>
          </ac:cxnSpMkLst>
        </pc:cxnChg>
      </pc:sldChg>
      <pc:sldChg chg="addSp delSp modSp mod">
        <pc:chgData name="Serhat Adem SOP" userId="5886b61a-1285-422c-9b4a-b6c34a301884" providerId="ADAL" clId="{6AE8BA74-9C75-1244-AFA1-6A177DFC406B}" dt="2021-09-26T20:28:14.008" v="1698" actId="20577"/>
        <pc:sldMkLst>
          <pc:docMk/>
          <pc:sldMk cId="171013677" sldId="263"/>
        </pc:sldMkLst>
        <pc:spChg chg="add mod">
          <ac:chgData name="Serhat Adem SOP" userId="5886b61a-1285-422c-9b4a-b6c34a301884" providerId="ADAL" clId="{6AE8BA74-9C75-1244-AFA1-6A177DFC406B}" dt="2021-09-26T20:27:21.435" v="1682" actId="1036"/>
          <ac:spMkLst>
            <pc:docMk/>
            <pc:sldMk cId="171013677" sldId="263"/>
            <ac:spMk id="2" creationId="{13473B27-055D-B545-8823-39711AE0EB77}"/>
          </ac:spMkLst>
        </pc:spChg>
        <pc:spChg chg="mod">
          <ac:chgData name="Serhat Adem SOP" userId="5886b61a-1285-422c-9b4a-b6c34a301884" providerId="ADAL" clId="{6AE8BA74-9C75-1244-AFA1-6A177DFC406B}" dt="2021-09-26T20:28:14.008" v="1698" actId="20577"/>
          <ac:spMkLst>
            <pc:docMk/>
            <pc:sldMk cId="171013677" sldId="263"/>
            <ac:spMk id="19" creationId="{CDEC5F00-708D-3A47-82CA-E8C41E686D4A}"/>
          </ac:spMkLst>
        </pc:spChg>
        <pc:spChg chg="del">
          <ac:chgData name="Serhat Adem SOP" userId="5886b61a-1285-422c-9b4a-b6c34a301884" providerId="ADAL" clId="{6AE8BA74-9C75-1244-AFA1-6A177DFC406B}" dt="2021-09-26T20:01:34.533" v="1486" actId="478"/>
          <ac:spMkLst>
            <pc:docMk/>
            <pc:sldMk cId="171013677" sldId="263"/>
            <ac:spMk id="22" creationId="{6CF53059-4E88-0E49-AC02-51E9D61174FD}"/>
          </ac:spMkLst>
        </pc:spChg>
        <pc:spChg chg="del">
          <ac:chgData name="Serhat Adem SOP" userId="5886b61a-1285-422c-9b4a-b6c34a301884" providerId="ADAL" clId="{6AE8BA74-9C75-1244-AFA1-6A177DFC406B}" dt="2021-09-26T20:01:34.533" v="1486" actId="478"/>
          <ac:spMkLst>
            <pc:docMk/>
            <pc:sldMk cId="171013677" sldId="263"/>
            <ac:spMk id="23" creationId="{C563EFD4-73B2-834A-8201-E7E6AFAAA40A}"/>
          </ac:spMkLst>
        </pc:spChg>
        <pc:spChg chg="mod">
          <ac:chgData name="Serhat Adem SOP" userId="5886b61a-1285-422c-9b4a-b6c34a301884" providerId="ADAL" clId="{6AE8BA74-9C75-1244-AFA1-6A177DFC406B}" dt="2021-09-26T19:56:00.739" v="1419"/>
          <ac:spMkLst>
            <pc:docMk/>
            <pc:sldMk cId="171013677" sldId="263"/>
            <ac:spMk id="24" creationId="{571475A9-BFEB-184A-984D-3FAE9929FC86}"/>
          </ac:spMkLst>
        </pc:spChg>
        <pc:spChg chg="add mod">
          <ac:chgData name="Serhat Adem SOP" userId="5886b61a-1285-422c-9b4a-b6c34a301884" providerId="ADAL" clId="{6AE8BA74-9C75-1244-AFA1-6A177DFC406B}" dt="2021-09-26T20:01:34.876" v="1487"/>
          <ac:spMkLst>
            <pc:docMk/>
            <pc:sldMk cId="171013677" sldId="263"/>
            <ac:spMk id="27" creationId="{C5C5C5C1-E77E-FD4B-A467-606C1C4C7269}"/>
          </ac:spMkLst>
        </pc:spChg>
        <pc:spChg chg="add mod">
          <ac:chgData name="Serhat Adem SOP" userId="5886b61a-1285-422c-9b4a-b6c34a301884" providerId="ADAL" clId="{6AE8BA74-9C75-1244-AFA1-6A177DFC406B}" dt="2021-09-26T20:01:34.876" v="1487"/>
          <ac:spMkLst>
            <pc:docMk/>
            <pc:sldMk cId="171013677" sldId="263"/>
            <ac:spMk id="28" creationId="{CD2347C1-FF4F-9647-8E69-F51885142847}"/>
          </ac:spMkLst>
        </pc:spChg>
        <pc:grpChg chg="del mod">
          <ac:chgData name="Serhat Adem SOP" userId="5886b61a-1285-422c-9b4a-b6c34a301884" providerId="ADAL" clId="{6AE8BA74-9C75-1244-AFA1-6A177DFC406B}" dt="2021-09-26T19:56:00.219" v="1418" actId="478"/>
          <ac:grpSpMkLst>
            <pc:docMk/>
            <pc:sldMk cId="171013677" sldId="263"/>
            <ac:grpSpMk id="13" creationId="{403286C1-4451-2247-946B-63EC84A575E9}"/>
          </ac:grpSpMkLst>
        </pc:grpChg>
        <pc:grpChg chg="add mod">
          <ac:chgData name="Serhat Adem SOP" userId="5886b61a-1285-422c-9b4a-b6c34a301884" providerId="ADAL" clId="{6AE8BA74-9C75-1244-AFA1-6A177DFC406B}" dt="2021-09-26T19:56:00.739" v="1419"/>
          <ac:grpSpMkLst>
            <pc:docMk/>
            <pc:sldMk cId="171013677" sldId="263"/>
            <ac:grpSpMk id="21" creationId="{63551718-6AA9-5744-937A-FC7F3AAB657A}"/>
          </ac:grpSpMkLst>
        </pc:grpChg>
        <pc:picChg chg="mod">
          <ac:chgData name="Serhat Adem SOP" userId="5886b61a-1285-422c-9b4a-b6c34a301884" providerId="ADAL" clId="{6AE8BA74-9C75-1244-AFA1-6A177DFC406B}" dt="2021-09-26T19:56:00.739" v="1419"/>
          <ac:picMkLst>
            <pc:docMk/>
            <pc:sldMk cId="171013677" sldId="263"/>
            <ac:picMk id="25" creationId="{7466BED0-D14D-8F44-9812-BE1E5BE8558C}"/>
          </ac:picMkLst>
        </pc:picChg>
        <pc:picChg chg="add mod">
          <ac:chgData name="Serhat Adem SOP" userId="5886b61a-1285-422c-9b4a-b6c34a301884" providerId="ADAL" clId="{6AE8BA74-9C75-1244-AFA1-6A177DFC406B}" dt="2021-09-26T20:26:45.526" v="1673" actId="1076"/>
          <ac:picMkLst>
            <pc:docMk/>
            <pc:sldMk cId="171013677" sldId="263"/>
            <ac:picMk id="30" creationId="{5A54858E-FCA9-5049-9EAF-DFB9900A670E}"/>
          </ac:picMkLst>
        </pc:picChg>
        <pc:cxnChg chg="add mod">
          <ac:chgData name="Serhat Adem SOP" userId="5886b61a-1285-422c-9b4a-b6c34a301884" providerId="ADAL" clId="{6AE8BA74-9C75-1244-AFA1-6A177DFC406B}" dt="2021-09-26T19:59:47.114" v="1477"/>
          <ac:cxnSpMkLst>
            <pc:docMk/>
            <pc:sldMk cId="171013677" sldId="263"/>
            <ac:cxnSpMk id="26" creationId="{7D83007E-8171-8346-8382-C345D9D8087B}"/>
          </ac:cxnSpMkLst>
        </pc:cxnChg>
        <pc:cxnChg chg="del">
          <ac:chgData name="Serhat Adem SOP" userId="5886b61a-1285-422c-9b4a-b6c34a301884" providerId="ADAL" clId="{6AE8BA74-9C75-1244-AFA1-6A177DFC406B}" dt="2021-09-26T19:59:46.722" v="1476" actId="478"/>
          <ac:cxnSpMkLst>
            <pc:docMk/>
            <pc:sldMk cId="171013677" sldId="263"/>
            <ac:cxnSpMk id="29" creationId="{E59569B3-C464-B74F-9461-55F1D093C287}"/>
          </ac:cxnSpMkLst>
        </pc:cxnChg>
      </pc:sldChg>
      <pc:sldChg chg="addSp delSp modSp mod">
        <pc:chgData name="Serhat Adem SOP" userId="5886b61a-1285-422c-9b4a-b6c34a301884" providerId="ADAL" clId="{6AE8BA74-9C75-1244-AFA1-6A177DFC406B}" dt="2021-09-26T20:01:27.158" v="1485"/>
        <pc:sldMkLst>
          <pc:docMk/>
          <pc:sldMk cId="739639510" sldId="264"/>
        </pc:sldMkLst>
        <pc:spChg chg="mod">
          <ac:chgData name="Serhat Adem SOP" userId="5886b61a-1285-422c-9b4a-b6c34a301884" providerId="ADAL" clId="{6AE8BA74-9C75-1244-AFA1-6A177DFC406B}" dt="2021-09-26T19:55:48.169" v="1417"/>
          <ac:spMkLst>
            <pc:docMk/>
            <pc:sldMk cId="739639510" sldId="264"/>
            <ac:spMk id="21" creationId="{9F9CFEBA-D1B4-B746-8B28-5644FCDA3098}"/>
          </ac:spMkLst>
        </pc:spChg>
        <pc:spChg chg="del">
          <ac:chgData name="Serhat Adem SOP" userId="5886b61a-1285-422c-9b4a-b6c34a301884" providerId="ADAL" clId="{6AE8BA74-9C75-1244-AFA1-6A177DFC406B}" dt="2021-09-26T20:01:26.799" v="1484" actId="478"/>
          <ac:spMkLst>
            <pc:docMk/>
            <pc:sldMk cId="739639510" sldId="264"/>
            <ac:spMk id="22" creationId="{6CF53059-4E88-0E49-AC02-51E9D61174FD}"/>
          </ac:spMkLst>
        </pc:spChg>
        <pc:spChg chg="del">
          <ac:chgData name="Serhat Adem SOP" userId="5886b61a-1285-422c-9b4a-b6c34a301884" providerId="ADAL" clId="{6AE8BA74-9C75-1244-AFA1-6A177DFC406B}" dt="2021-09-26T20:01:26.799" v="1484" actId="478"/>
          <ac:spMkLst>
            <pc:docMk/>
            <pc:sldMk cId="739639510" sldId="264"/>
            <ac:spMk id="23" creationId="{C563EFD4-73B2-834A-8201-E7E6AFAAA40A}"/>
          </ac:spMkLst>
        </pc:spChg>
        <pc:spChg chg="add mod">
          <ac:chgData name="Serhat Adem SOP" userId="5886b61a-1285-422c-9b4a-b6c34a301884" providerId="ADAL" clId="{6AE8BA74-9C75-1244-AFA1-6A177DFC406B}" dt="2021-09-26T20:01:27.158" v="1485"/>
          <ac:spMkLst>
            <pc:docMk/>
            <pc:sldMk cId="739639510" sldId="264"/>
            <ac:spMk id="26" creationId="{73A4ADEA-46C3-2444-BD2F-20F5126C1DFC}"/>
          </ac:spMkLst>
        </pc:spChg>
        <pc:spChg chg="add mod">
          <ac:chgData name="Serhat Adem SOP" userId="5886b61a-1285-422c-9b4a-b6c34a301884" providerId="ADAL" clId="{6AE8BA74-9C75-1244-AFA1-6A177DFC406B}" dt="2021-09-26T20:01:27.158" v="1485"/>
          <ac:spMkLst>
            <pc:docMk/>
            <pc:sldMk cId="739639510" sldId="264"/>
            <ac:spMk id="27" creationId="{8178F68D-BBD0-F847-94BF-A58DD4937D53}"/>
          </ac:spMkLst>
        </pc:spChg>
        <pc:grpChg chg="del">
          <ac:chgData name="Serhat Adem SOP" userId="5886b61a-1285-422c-9b4a-b6c34a301884" providerId="ADAL" clId="{6AE8BA74-9C75-1244-AFA1-6A177DFC406B}" dt="2021-09-26T19:55:47.733" v="1416" actId="478"/>
          <ac:grpSpMkLst>
            <pc:docMk/>
            <pc:sldMk cId="739639510" sldId="264"/>
            <ac:grpSpMk id="13" creationId="{403286C1-4451-2247-946B-63EC84A575E9}"/>
          </ac:grpSpMkLst>
        </pc:grpChg>
        <pc:grpChg chg="add mod">
          <ac:chgData name="Serhat Adem SOP" userId="5886b61a-1285-422c-9b4a-b6c34a301884" providerId="ADAL" clId="{6AE8BA74-9C75-1244-AFA1-6A177DFC406B}" dt="2021-09-26T19:55:48.169" v="1417"/>
          <ac:grpSpMkLst>
            <pc:docMk/>
            <pc:sldMk cId="739639510" sldId="264"/>
            <ac:grpSpMk id="19" creationId="{0A8B22E7-9941-FF4F-A439-DE52571581A3}"/>
          </ac:grpSpMkLst>
        </pc:grpChg>
        <pc:picChg chg="mod">
          <ac:chgData name="Serhat Adem SOP" userId="5886b61a-1285-422c-9b4a-b6c34a301884" providerId="ADAL" clId="{6AE8BA74-9C75-1244-AFA1-6A177DFC406B}" dt="2021-09-26T19:55:48.169" v="1417"/>
          <ac:picMkLst>
            <pc:docMk/>
            <pc:sldMk cId="739639510" sldId="264"/>
            <ac:picMk id="24" creationId="{59DDBE8F-F852-BE4E-A349-EA262FB75252}"/>
          </ac:picMkLst>
        </pc:picChg>
        <pc:cxnChg chg="add mod">
          <ac:chgData name="Serhat Adem SOP" userId="5886b61a-1285-422c-9b4a-b6c34a301884" providerId="ADAL" clId="{6AE8BA74-9C75-1244-AFA1-6A177DFC406B}" dt="2021-09-26T19:59:42.887" v="1475"/>
          <ac:cxnSpMkLst>
            <pc:docMk/>
            <pc:sldMk cId="739639510" sldId="264"/>
            <ac:cxnSpMk id="25" creationId="{0407AE3D-C9B2-3046-91D3-88181B3EE83B}"/>
          </ac:cxnSpMkLst>
        </pc:cxnChg>
        <pc:cxnChg chg="del">
          <ac:chgData name="Serhat Adem SOP" userId="5886b61a-1285-422c-9b4a-b6c34a301884" providerId="ADAL" clId="{6AE8BA74-9C75-1244-AFA1-6A177DFC406B}" dt="2021-09-26T19:59:41.961" v="1474" actId="478"/>
          <ac:cxnSpMkLst>
            <pc:docMk/>
            <pc:sldMk cId="739639510" sldId="264"/>
            <ac:cxnSpMk id="29" creationId="{E59569B3-C464-B74F-9461-55F1D093C287}"/>
          </ac:cxnSpMkLst>
        </pc:cxnChg>
      </pc:sldChg>
      <pc:sldChg chg="addSp delSp modSp mod setBg">
        <pc:chgData name="Serhat Adem SOP" userId="5886b61a-1285-422c-9b4a-b6c34a301884" providerId="ADAL" clId="{6AE8BA74-9C75-1244-AFA1-6A177DFC406B}" dt="2021-09-26T20:01:23.094" v="1483"/>
        <pc:sldMkLst>
          <pc:docMk/>
          <pc:sldMk cId="1648544875" sldId="265"/>
        </pc:sldMkLst>
        <pc:spChg chg="mod">
          <ac:chgData name="Serhat Adem SOP" userId="5886b61a-1285-422c-9b4a-b6c34a301884" providerId="ADAL" clId="{6AE8BA74-9C75-1244-AFA1-6A177DFC406B}" dt="2021-09-26T19:54:12.271" v="1409" actId="1076"/>
          <ac:spMkLst>
            <pc:docMk/>
            <pc:sldMk cId="1648544875" sldId="265"/>
            <ac:spMk id="2" creationId="{021C0334-0408-0B42-92E1-14B950E5D20B}"/>
          </ac:spMkLst>
        </pc:spChg>
        <pc:spChg chg="add del mod">
          <ac:chgData name="Serhat Adem SOP" userId="5886b61a-1285-422c-9b4a-b6c34a301884" providerId="ADAL" clId="{6AE8BA74-9C75-1244-AFA1-6A177DFC406B}" dt="2021-09-26T19:52:07.963" v="1398"/>
          <ac:spMkLst>
            <pc:docMk/>
            <pc:sldMk cId="1648544875" sldId="265"/>
            <ac:spMk id="3" creationId="{B68A8BB5-21C6-C04E-A30D-DB800F30BE31}"/>
          </ac:spMkLst>
        </pc:spChg>
        <pc:spChg chg="add mod">
          <ac:chgData name="Serhat Adem SOP" userId="5886b61a-1285-422c-9b4a-b6c34a301884" providerId="ADAL" clId="{6AE8BA74-9C75-1244-AFA1-6A177DFC406B}" dt="2021-09-26T20:01:23.094" v="1483"/>
          <ac:spMkLst>
            <pc:docMk/>
            <pc:sldMk cId="1648544875" sldId="265"/>
            <ac:spMk id="19" creationId="{D331E0F4-899B-4249-8226-A3856E4A2241}"/>
          </ac:spMkLst>
        </pc:spChg>
        <pc:spChg chg="add mod">
          <ac:chgData name="Serhat Adem SOP" userId="5886b61a-1285-422c-9b4a-b6c34a301884" providerId="ADAL" clId="{6AE8BA74-9C75-1244-AFA1-6A177DFC406B}" dt="2021-09-26T20:01:23.094" v="1483"/>
          <ac:spMkLst>
            <pc:docMk/>
            <pc:sldMk cId="1648544875" sldId="265"/>
            <ac:spMk id="21" creationId="{14584797-0983-D54E-B4E9-CCC060A7F36F}"/>
          </ac:spMkLst>
        </pc:spChg>
        <pc:spChg chg="del">
          <ac:chgData name="Serhat Adem SOP" userId="5886b61a-1285-422c-9b4a-b6c34a301884" providerId="ADAL" clId="{6AE8BA74-9C75-1244-AFA1-6A177DFC406B}" dt="2021-09-26T20:01:22.536" v="1482" actId="478"/>
          <ac:spMkLst>
            <pc:docMk/>
            <pc:sldMk cId="1648544875" sldId="265"/>
            <ac:spMk id="22" creationId="{6CF53059-4E88-0E49-AC02-51E9D61174FD}"/>
          </ac:spMkLst>
        </pc:spChg>
        <pc:spChg chg="del">
          <ac:chgData name="Serhat Adem SOP" userId="5886b61a-1285-422c-9b4a-b6c34a301884" providerId="ADAL" clId="{6AE8BA74-9C75-1244-AFA1-6A177DFC406B}" dt="2021-09-26T20:01:22.536" v="1482" actId="478"/>
          <ac:spMkLst>
            <pc:docMk/>
            <pc:sldMk cId="1648544875" sldId="265"/>
            <ac:spMk id="23" creationId="{C563EFD4-73B2-834A-8201-E7E6AFAAA40A}"/>
          </ac:spMkLst>
        </pc:spChg>
        <pc:grpChg chg="mod">
          <ac:chgData name="Serhat Adem SOP" userId="5886b61a-1285-422c-9b4a-b6c34a301884" providerId="ADAL" clId="{6AE8BA74-9C75-1244-AFA1-6A177DFC406B}" dt="2021-09-26T19:55:36.207" v="1413" actId="1076"/>
          <ac:grpSpMkLst>
            <pc:docMk/>
            <pc:sldMk cId="1648544875" sldId="265"/>
            <ac:grpSpMk id="13" creationId="{403286C1-4451-2247-946B-63EC84A575E9}"/>
          </ac:grpSpMkLst>
        </pc:grpChg>
        <pc:picChg chg="mod">
          <ac:chgData name="Serhat Adem SOP" userId="5886b61a-1285-422c-9b4a-b6c34a301884" providerId="ADAL" clId="{6AE8BA74-9C75-1244-AFA1-6A177DFC406B}" dt="2021-09-26T19:54:08.677" v="1408" actId="1076"/>
          <ac:picMkLst>
            <pc:docMk/>
            <pc:sldMk cId="1648544875" sldId="265"/>
            <ac:picMk id="24" creationId="{629BA03C-E540-7B44-989E-553E18326333}"/>
          </ac:picMkLst>
        </pc:picChg>
        <pc:cxnChg chg="mod">
          <ac:chgData name="Serhat Adem SOP" userId="5886b61a-1285-422c-9b4a-b6c34a301884" providerId="ADAL" clId="{6AE8BA74-9C75-1244-AFA1-6A177DFC406B}" dt="2021-09-26T19:59:26.751" v="1470" actId="1035"/>
          <ac:cxnSpMkLst>
            <pc:docMk/>
            <pc:sldMk cId="1648544875" sldId="265"/>
            <ac:cxnSpMk id="29" creationId="{E59569B3-C464-B74F-9461-55F1D093C287}"/>
          </ac:cxnSpMkLst>
        </pc:cxnChg>
      </pc:sldChg>
      <pc:sldChg chg="addSp delSp modSp mod">
        <pc:chgData name="Serhat Adem SOP" userId="5886b61a-1285-422c-9b4a-b6c34a301884" providerId="ADAL" clId="{6AE8BA74-9C75-1244-AFA1-6A177DFC406B}" dt="2021-09-26T20:15:49.434" v="1618" actId="1076"/>
        <pc:sldMkLst>
          <pc:docMk/>
          <pc:sldMk cId="2258810686" sldId="266"/>
        </pc:sldMkLst>
        <pc:spChg chg="add del mod">
          <ac:chgData name="Serhat Adem SOP" userId="5886b61a-1285-422c-9b4a-b6c34a301884" providerId="ADAL" clId="{6AE8BA74-9C75-1244-AFA1-6A177DFC406B}" dt="2021-09-26T20:06:46.954" v="1504" actId="478"/>
          <ac:spMkLst>
            <pc:docMk/>
            <pc:sldMk cId="2258810686" sldId="266"/>
            <ac:spMk id="2" creationId="{FA3CF704-B6FA-2044-8BD2-463083CFD905}"/>
          </ac:spMkLst>
        </pc:spChg>
        <pc:spChg chg="del mod">
          <ac:chgData name="Serhat Adem SOP" userId="5886b61a-1285-422c-9b4a-b6c34a301884" providerId="ADAL" clId="{6AE8BA74-9C75-1244-AFA1-6A177DFC406B}" dt="2021-09-26T20:11:00.962" v="1574" actId="478"/>
          <ac:spMkLst>
            <pc:docMk/>
            <pc:sldMk cId="2258810686" sldId="266"/>
            <ac:spMk id="21" creationId="{E7AE80B7-59D5-4345-BCC5-5A286B9FDC27}"/>
          </ac:spMkLst>
        </pc:spChg>
        <pc:spChg chg="del">
          <ac:chgData name="Serhat Adem SOP" userId="5886b61a-1285-422c-9b4a-b6c34a301884" providerId="ADAL" clId="{6AE8BA74-9C75-1244-AFA1-6A177DFC406B}" dt="2021-09-26T20:01:38.417" v="1488" actId="478"/>
          <ac:spMkLst>
            <pc:docMk/>
            <pc:sldMk cId="2258810686" sldId="266"/>
            <ac:spMk id="22" creationId="{6CF53059-4E88-0E49-AC02-51E9D61174FD}"/>
          </ac:spMkLst>
        </pc:spChg>
        <pc:spChg chg="del">
          <ac:chgData name="Serhat Adem SOP" userId="5886b61a-1285-422c-9b4a-b6c34a301884" providerId="ADAL" clId="{6AE8BA74-9C75-1244-AFA1-6A177DFC406B}" dt="2021-09-26T20:01:38.417" v="1488" actId="478"/>
          <ac:spMkLst>
            <pc:docMk/>
            <pc:sldMk cId="2258810686" sldId="266"/>
            <ac:spMk id="23" creationId="{C563EFD4-73B2-834A-8201-E7E6AFAAA40A}"/>
          </ac:spMkLst>
        </pc:spChg>
        <pc:spChg chg="mod">
          <ac:chgData name="Serhat Adem SOP" userId="5886b61a-1285-422c-9b4a-b6c34a301884" providerId="ADAL" clId="{6AE8BA74-9C75-1244-AFA1-6A177DFC406B}" dt="2021-09-26T19:56:05.577" v="1422"/>
          <ac:spMkLst>
            <pc:docMk/>
            <pc:sldMk cId="2258810686" sldId="266"/>
            <ac:spMk id="24" creationId="{45ADD90B-932B-A547-A9BE-A9E279B7DE85}"/>
          </ac:spMkLst>
        </pc:spChg>
        <pc:spChg chg="add mod">
          <ac:chgData name="Serhat Adem SOP" userId="5886b61a-1285-422c-9b4a-b6c34a301884" providerId="ADAL" clId="{6AE8BA74-9C75-1244-AFA1-6A177DFC406B}" dt="2021-09-26T20:01:38.917" v="1489"/>
          <ac:spMkLst>
            <pc:docMk/>
            <pc:sldMk cId="2258810686" sldId="266"/>
            <ac:spMk id="27" creationId="{74280B90-7311-F54B-AFFB-EC27DAA84215}"/>
          </ac:spMkLst>
        </pc:spChg>
        <pc:spChg chg="add mod">
          <ac:chgData name="Serhat Adem SOP" userId="5886b61a-1285-422c-9b4a-b6c34a301884" providerId="ADAL" clId="{6AE8BA74-9C75-1244-AFA1-6A177DFC406B}" dt="2021-09-26T20:01:38.917" v="1489"/>
          <ac:spMkLst>
            <pc:docMk/>
            <pc:sldMk cId="2258810686" sldId="266"/>
            <ac:spMk id="28" creationId="{23BC6937-1515-4C41-B01C-A07D842C0434}"/>
          </ac:spMkLst>
        </pc:spChg>
        <pc:grpChg chg="del mod">
          <ac:chgData name="Serhat Adem SOP" userId="5886b61a-1285-422c-9b4a-b6c34a301884" providerId="ADAL" clId="{6AE8BA74-9C75-1244-AFA1-6A177DFC406B}" dt="2021-09-26T19:56:04.271" v="1421" actId="478"/>
          <ac:grpSpMkLst>
            <pc:docMk/>
            <pc:sldMk cId="2258810686" sldId="266"/>
            <ac:grpSpMk id="13" creationId="{403286C1-4451-2247-946B-63EC84A575E9}"/>
          </ac:grpSpMkLst>
        </pc:grpChg>
        <pc:grpChg chg="add mod">
          <ac:chgData name="Serhat Adem SOP" userId="5886b61a-1285-422c-9b4a-b6c34a301884" providerId="ADAL" clId="{6AE8BA74-9C75-1244-AFA1-6A177DFC406B}" dt="2021-09-26T19:56:05.577" v="1422"/>
          <ac:grpSpMkLst>
            <pc:docMk/>
            <pc:sldMk cId="2258810686" sldId="266"/>
            <ac:grpSpMk id="18" creationId="{71A09B6D-CA8D-5D4C-AC1D-5B2484E7A382}"/>
          </ac:grpSpMkLst>
        </pc:grpChg>
        <pc:picChg chg="add del mod">
          <ac:chgData name="Serhat Adem SOP" userId="5886b61a-1285-422c-9b4a-b6c34a301884" providerId="ADAL" clId="{6AE8BA74-9C75-1244-AFA1-6A177DFC406B}" dt="2021-09-26T20:11:40.617" v="1582" actId="478"/>
          <ac:picMkLst>
            <pc:docMk/>
            <pc:sldMk cId="2258810686" sldId="266"/>
            <ac:picMk id="4" creationId="{442E1743-79CE-DE49-BF49-6B95D058F613}"/>
          </ac:picMkLst>
        </pc:picChg>
        <pc:picChg chg="add del mod">
          <ac:chgData name="Serhat Adem SOP" userId="5886b61a-1285-422c-9b4a-b6c34a301884" providerId="ADAL" clId="{6AE8BA74-9C75-1244-AFA1-6A177DFC406B}" dt="2021-09-26T20:11:39.403" v="1581" actId="478"/>
          <ac:picMkLst>
            <pc:docMk/>
            <pc:sldMk cId="2258810686" sldId="266"/>
            <ac:picMk id="7" creationId="{22DC5EC1-A315-EE44-90F2-15480572B56E}"/>
          </ac:picMkLst>
        </pc:picChg>
        <pc:picChg chg="add del mod">
          <ac:chgData name="Serhat Adem SOP" userId="5886b61a-1285-422c-9b4a-b6c34a301884" providerId="ADAL" clId="{6AE8BA74-9C75-1244-AFA1-6A177DFC406B}" dt="2021-09-26T20:12:00.774" v="1584" actId="21"/>
          <ac:picMkLst>
            <pc:docMk/>
            <pc:sldMk cId="2258810686" sldId="266"/>
            <ac:picMk id="10" creationId="{D1C069AC-B9FC-884A-8913-927FFA0059D4}"/>
          </ac:picMkLst>
        </pc:picChg>
        <pc:picChg chg="del mod">
          <ac:chgData name="Serhat Adem SOP" userId="5886b61a-1285-422c-9b4a-b6c34a301884" providerId="ADAL" clId="{6AE8BA74-9C75-1244-AFA1-6A177DFC406B}" dt="2021-09-26T20:09:35.170" v="1531" actId="478"/>
          <ac:picMkLst>
            <pc:docMk/>
            <pc:sldMk cId="2258810686" sldId="266"/>
            <ac:picMk id="19" creationId="{53F8629E-DE4A-2A41-84F6-EC457771ED89}"/>
          </ac:picMkLst>
        </pc:picChg>
        <pc:picChg chg="mod">
          <ac:chgData name="Serhat Adem SOP" userId="5886b61a-1285-422c-9b4a-b6c34a301884" providerId="ADAL" clId="{6AE8BA74-9C75-1244-AFA1-6A177DFC406B}" dt="2021-09-26T19:56:05.577" v="1422"/>
          <ac:picMkLst>
            <pc:docMk/>
            <pc:sldMk cId="2258810686" sldId="266"/>
            <ac:picMk id="25" creationId="{4704F988-A9B2-0148-A831-B09F987BCC59}"/>
          </ac:picMkLst>
        </pc:picChg>
        <pc:picChg chg="add mod">
          <ac:chgData name="Serhat Adem SOP" userId="5886b61a-1285-422c-9b4a-b6c34a301884" providerId="ADAL" clId="{6AE8BA74-9C75-1244-AFA1-6A177DFC406B}" dt="2021-09-26T20:15:49.434" v="1618" actId="1076"/>
          <ac:picMkLst>
            <pc:docMk/>
            <pc:sldMk cId="2258810686" sldId="266"/>
            <ac:picMk id="30" creationId="{5156D4BA-244A-A54C-8EA3-BD7E5595E630}"/>
          </ac:picMkLst>
        </pc:picChg>
        <pc:cxnChg chg="add mod">
          <ac:chgData name="Serhat Adem SOP" userId="5886b61a-1285-422c-9b4a-b6c34a301884" providerId="ADAL" clId="{6AE8BA74-9C75-1244-AFA1-6A177DFC406B}" dt="2021-09-26T19:59:50.746" v="1479"/>
          <ac:cxnSpMkLst>
            <pc:docMk/>
            <pc:sldMk cId="2258810686" sldId="266"/>
            <ac:cxnSpMk id="26" creationId="{4D176A47-5048-C94E-9606-692EB558FE4B}"/>
          </ac:cxnSpMkLst>
        </pc:cxnChg>
        <pc:cxnChg chg="del">
          <ac:chgData name="Serhat Adem SOP" userId="5886b61a-1285-422c-9b4a-b6c34a301884" providerId="ADAL" clId="{6AE8BA74-9C75-1244-AFA1-6A177DFC406B}" dt="2021-09-26T19:59:50.025" v="1478" actId="478"/>
          <ac:cxnSpMkLst>
            <pc:docMk/>
            <pc:sldMk cId="2258810686" sldId="266"/>
            <ac:cxnSpMk id="29" creationId="{E59569B3-C464-B74F-9461-55F1D093C287}"/>
          </ac:cxnSpMkLst>
        </pc:cxnChg>
      </pc:sldChg>
      <pc:sldChg chg="addSp delSp modSp mod">
        <pc:chgData name="Serhat Adem SOP" userId="5886b61a-1285-422c-9b4a-b6c34a301884" providerId="ADAL" clId="{6AE8BA74-9C75-1244-AFA1-6A177DFC406B}" dt="2021-09-26T20:02:17.041" v="1499"/>
        <pc:sldMkLst>
          <pc:docMk/>
          <pc:sldMk cId="3182416391" sldId="267"/>
        </pc:sldMkLst>
        <pc:spChg chg="mod">
          <ac:chgData name="Serhat Adem SOP" userId="5886b61a-1285-422c-9b4a-b6c34a301884" providerId="ADAL" clId="{6AE8BA74-9C75-1244-AFA1-6A177DFC406B}" dt="2021-09-26T19:55:44.759" v="1415"/>
          <ac:spMkLst>
            <pc:docMk/>
            <pc:sldMk cId="3182416391" sldId="267"/>
            <ac:spMk id="21" creationId="{708DFBCC-AC9F-B54B-84E0-76515AB45901}"/>
          </ac:spMkLst>
        </pc:spChg>
        <pc:spChg chg="del">
          <ac:chgData name="Serhat Adem SOP" userId="5886b61a-1285-422c-9b4a-b6c34a301884" providerId="ADAL" clId="{6AE8BA74-9C75-1244-AFA1-6A177DFC406B}" dt="2021-09-26T20:02:16.344" v="1498" actId="478"/>
          <ac:spMkLst>
            <pc:docMk/>
            <pc:sldMk cId="3182416391" sldId="267"/>
            <ac:spMk id="22" creationId="{6CF53059-4E88-0E49-AC02-51E9D61174FD}"/>
          </ac:spMkLst>
        </pc:spChg>
        <pc:spChg chg="del">
          <ac:chgData name="Serhat Adem SOP" userId="5886b61a-1285-422c-9b4a-b6c34a301884" providerId="ADAL" clId="{6AE8BA74-9C75-1244-AFA1-6A177DFC406B}" dt="2021-09-26T20:02:16.344" v="1498" actId="478"/>
          <ac:spMkLst>
            <pc:docMk/>
            <pc:sldMk cId="3182416391" sldId="267"/>
            <ac:spMk id="23" creationId="{C563EFD4-73B2-834A-8201-E7E6AFAAA40A}"/>
          </ac:spMkLst>
        </pc:spChg>
        <pc:spChg chg="add mod">
          <ac:chgData name="Serhat Adem SOP" userId="5886b61a-1285-422c-9b4a-b6c34a301884" providerId="ADAL" clId="{6AE8BA74-9C75-1244-AFA1-6A177DFC406B}" dt="2021-09-26T20:02:17.041" v="1499"/>
          <ac:spMkLst>
            <pc:docMk/>
            <pc:sldMk cId="3182416391" sldId="267"/>
            <ac:spMk id="26" creationId="{9FB35B6F-EAB1-C04D-BF42-485602127E16}"/>
          </ac:spMkLst>
        </pc:spChg>
        <pc:spChg chg="add mod">
          <ac:chgData name="Serhat Adem SOP" userId="5886b61a-1285-422c-9b4a-b6c34a301884" providerId="ADAL" clId="{6AE8BA74-9C75-1244-AFA1-6A177DFC406B}" dt="2021-09-26T20:02:17.041" v="1499"/>
          <ac:spMkLst>
            <pc:docMk/>
            <pc:sldMk cId="3182416391" sldId="267"/>
            <ac:spMk id="27" creationId="{6F0D22D6-9D7A-E647-BB41-7A13E8CEA8A0}"/>
          </ac:spMkLst>
        </pc:spChg>
        <pc:grpChg chg="del">
          <ac:chgData name="Serhat Adem SOP" userId="5886b61a-1285-422c-9b4a-b6c34a301884" providerId="ADAL" clId="{6AE8BA74-9C75-1244-AFA1-6A177DFC406B}" dt="2021-09-26T19:55:44.072" v="1414" actId="478"/>
          <ac:grpSpMkLst>
            <pc:docMk/>
            <pc:sldMk cId="3182416391" sldId="267"/>
            <ac:grpSpMk id="13" creationId="{403286C1-4451-2247-946B-63EC84A575E9}"/>
          </ac:grpSpMkLst>
        </pc:grpChg>
        <pc:grpChg chg="add mod">
          <ac:chgData name="Serhat Adem SOP" userId="5886b61a-1285-422c-9b4a-b6c34a301884" providerId="ADAL" clId="{6AE8BA74-9C75-1244-AFA1-6A177DFC406B}" dt="2021-09-26T19:55:44.759" v="1415"/>
          <ac:grpSpMkLst>
            <pc:docMk/>
            <pc:sldMk cId="3182416391" sldId="267"/>
            <ac:grpSpMk id="19" creationId="{B9196432-BE11-CD47-A1F7-589964BF0EB9}"/>
          </ac:grpSpMkLst>
        </pc:grpChg>
        <pc:picChg chg="mod">
          <ac:chgData name="Serhat Adem SOP" userId="5886b61a-1285-422c-9b4a-b6c34a301884" providerId="ADAL" clId="{6AE8BA74-9C75-1244-AFA1-6A177DFC406B}" dt="2021-09-26T19:55:44.759" v="1415"/>
          <ac:picMkLst>
            <pc:docMk/>
            <pc:sldMk cId="3182416391" sldId="267"/>
            <ac:picMk id="24" creationId="{3FBA8F27-EEF4-1648-9C0F-E8CB891B4294}"/>
          </ac:picMkLst>
        </pc:picChg>
        <pc:cxnChg chg="add mod">
          <ac:chgData name="Serhat Adem SOP" userId="5886b61a-1285-422c-9b4a-b6c34a301884" providerId="ADAL" clId="{6AE8BA74-9C75-1244-AFA1-6A177DFC406B}" dt="2021-09-26T19:59:35.876" v="1472"/>
          <ac:cxnSpMkLst>
            <pc:docMk/>
            <pc:sldMk cId="3182416391" sldId="267"/>
            <ac:cxnSpMk id="25" creationId="{E89181B1-F9B7-C143-83B2-654A42E1EAA9}"/>
          </ac:cxnSpMkLst>
        </pc:cxnChg>
        <pc:cxnChg chg="del">
          <ac:chgData name="Serhat Adem SOP" userId="5886b61a-1285-422c-9b4a-b6c34a301884" providerId="ADAL" clId="{6AE8BA74-9C75-1244-AFA1-6A177DFC406B}" dt="2021-09-26T19:59:35.223" v="1471" actId="478"/>
          <ac:cxnSpMkLst>
            <pc:docMk/>
            <pc:sldMk cId="3182416391" sldId="267"/>
            <ac:cxnSpMk id="29" creationId="{E59569B3-C464-B74F-9461-55F1D093C287}"/>
          </ac:cxnSpMkLst>
        </pc:cxnChg>
      </pc:sldChg>
      <pc:sldChg chg="addSp delSp modSp mod">
        <pc:chgData name="Serhat Adem SOP" userId="5886b61a-1285-422c-9b4a-b6c34a301884" providerId="ADAL" clId="{6AE8BA74-9C75-1244-AFA1-6A177DFC406B}" dt="2021-09-26T20:33:19.272" v="1827" actId="207"/>
        <pc:sldMkLst>
          <pc:docMk/>
          <pc:sldMk cId="4052047385" sldId="268"/>
        </pc:sldMkLst>
        <pc:spChg chg="mod">
          <ac:chgData name="Serhat Adem SOP" userId="5886b61a-1285-422c-9b4a-b6c34a301884" providerId="ADAL" clId="{6AE8BA74-9C75-1244-AFA1-6A177DFC406B}" dt="2021-09-26T20:33:19.272" v="1827" actId="207"/>
          <ac:spMkLst>
            <pc:docMk/>
            <pc:sldMk cId="4052047385" sldId="268"/>
            <ac:spMk id="2" creationId="{644D70D2-9B2F-2B40-8E4D-27149E12EAA9}"/>
          </ac:spMkLst>
        </pc:spChg>
        <pc:spChg chg="mod">
          <ac:chgData name="Serhat Adem SOP" userId="5886b61a-1285-422c-9b4a-b6c34a301884" providerId="ADAL" clId="{6AE8BA74-9C75-1244-AFA1-6A177DFC406B}" dt="2021-09-26T20:21:47.942" v="1628" actId="1076"/>
          <ac:spMkLst>
            <pc:docMk/>
            <pc:sldMk cId="4052047385" sldId="268"/>
            <ac:spMk id="5" creationId="{A75B134F-1381-6643-9892-EF3795A8B89E}"/>
          </ac:spMkLst>
        </pc:spChg>
        <pc:spChg chg="mod">
          <ac:chgData name="Serhat Adem SOP" userId="5886b61a-1285-422c-9b4a-b6c34a301884" providerId="ADAL" clId="{6AE8BA74-9C75-1244-AFA1-6A177DFC406B}" dt="2021-09-26T19:56:10.214" v="1424"/>
          <ac:spMkLst>
            <pc:docMk/>
            <pc:sldMk cId="4052047385" sldId="268"/>
            <ac:spMk id="21" creationId="{FA648AA8-16D5-6142-807E-B64593B18A2E}"/>
          </ac:spMkLst>
        </pc:spChg>
        <pc:spChg chg="del">
          <ac:chgData name="Serhat Adem SOP" userId="5886b61a-1285-422c-9b4a-b6c34a301884" providerId="ADAL" clId="{6AE8BA74-9C75-1244-AFA1-6A177DFC406B}" dt="2021-09-26T20:01:50.273" v="1494" actId="478"/>
          <ac:spMkLst>
            <pc:docMk/>
            <pc:sldMk cId="4052047385" sldId="268"/>
            <ac:spMk id="22" creationId="{6CF53059-4E88-0E49-AC02-51E9D61174FD}"/>
          </ac:spMkLst>
        </pc:spChg>
        <pc:spChg chg="del">
          <ac:chgData name="Serhat Adem SOP" userId="5886b61a-1285-422c-9b4a-b6c34a301884" providerId="ADAL" clId="{6AE8BA74-9C75-1244-AFA1-6A177DFC406B}" dt="2021-09-26T20:01:50.273" v="1494" actId="478"/>
          <ac:spMkLst>
            <pc:docMk/>
            <pc:sldMk cId="4052047385" sldId="268"/>
            <ac:spMk id="23" creationId="{C563EFD4-73B2-834A-8201-E7E6AFAAA40A}"/>
          </ac:spMkLst>
        </pc:spChg>
        <pc:spChg chg="add del mod">
          <ac:chgData name="Serhat Adem SOP" userId="5886b61a-1285-422c-9b4a-b6c34a301884" providerId="ADAL" clId="{6AE8BA74-9C75-1244-AFA1-6A177DFC406B}" dt="2021-09-26T20:01:48.810" v="1493"/>
          <ac:spMkLst>
            <pc:docMk/>
            <pc:sldMk cId="4052047385" sldId="268"/>
            <ac:spMk id="26" creationId="{C0D72E81-012E-C444-86CA-5D5BC7FFA1E2}"/>
          </ac:spMkLst>
        </pc:spChg>
        <pc:spChg chg="add del mod">
          <ac:chgData name="Serhat Adem SOP" userId="5886b61a-1285-422c-9b4a-b6c34a301884" providerId="ADAL" clId="{6AE8BA74-9C75-1244-AFA1-6A177DFC406B}" dt="2021-09-26T20:01:48.810" v="1493"/>
          <ac:spMkLst>
            <pc:docMk/>
            <pc:sldMk cId="4052047385" sldId="268"/>
            <ac:spMk id="27" creationId="{2659AAF4-618E-0241-800F-868C4C081A8C}"/>
          </ac:spMkLst>
        </pc:spChg>
        <pc:spChg chg="add mod">
          <ac:chgData name="Serhat Adem SOP" userId="5886b61a-1285-422c-9b4a-b6c34a301884" providerId="ADAL" clId="{6AE8BA74-9C75-1244-AFA1-6A177DFC406B}" dt="2021-09-26T20:01:51.331" v="1495"/>
          <ac:spMkLst>
            <pc:docMk/>
            <pc:sldMk cId="4052047385" sldId="268"/>
            <ac:spMk id="28" creationId="{6CCDBD81-C25F-4A43-9FCA-2A7AAAC62E46}"/>
          </ac:spMkLst>
        </pc:spChg>
        <pc:spChg chg="add mod">
          <ac:chgData name="Serhat Adem SOP" userId="5886b61a-1285-422c-9b4a-b6c34a301884" providerId="ADAL" clId="{6AE8BA74-9C75-1244-AFA1-6A177DFC406B}" dt="2021-09-26T20:01:51.331" v="1495"/>
          <ac:spMkLst>
            <pc:docMk/>
            <pc:sldMk cId="4052047385" sldId="268"/>
            <ac:spMk id="30" creationId="{EF105F97-381D-A74B-B0AB-9E604A5FBD55}"/>
          </ac:spMkLst>
        </pc:spChg>
        <pc:grpChg chg="del">
          <ac:chgData name="Serhat Adem SOP" userId="5886b61a-1285-422c-9b4a-b6c34a301884" providerId="ADAL" clId="{6AE8BA74-9C75-1244-AFA1-6A177DFC406B}" dt="2021-09-26T19:56:09.481" v="1423" actId="478"/>
          <ac:grpSpMkLst>
            <pc:docMk/>
            <pc:sldMk cId="4052047385" sldId="268"/>
            <ac:grpSpMk id="13" creationId="{403286C1-4451-2247-946B-63EC84A575E9}"/>
          </ac:grpSpMkLst>
        </pc:grpChg>
        <pc:grpChg chg="add mod">
          <ac:chgData name="Serhat Adem SOP" userId="5886b61a-1285-422c-9b4a-b6c34a301884" providerId="ADAL" clId="{6AE8BA74-9C75-1244-AFA1-6A177DFC406B}" dt="2021-09-26T19:56:10.214" v="1424"/>
          <ac:grpSpMkLst>
            <pc:docMk/>
            <pc:sldMk cId="4052047385" sldId="268"/>
            <ac:grpSpMk id="19" creationId="{F2D538F0-975B-514F-AB8B-1EBDBD516A5F}"/>
          </ac:grpSpMkLst>
        </pc:grpChg>
        <pc:picChg chg="mod">
          <ac:chgData name="Serhat Adem SOP" userId="5886b61a-1285-422c-9b4a-b6c34a301884" providerId="ADAL" clId="{6AE8BA74-9C75-1244-AFA1-6A177DFC406B}" dt="2021-09-26T20:01:55.973" v="1496" actId="1076"/>
          <ac:picMkLst>
            <pc:docMk/>
            <pc:sldMk cId="4052047385" sldId="268"/>
            <ac:picMk id="18" creationId="{F97D0B5C-87BB-AA4A-9075-AE9CD33DE0BD}"/>
          </ac:picMkLst>
        </pc:picChg>
        <pc:picChg chg="mod">
          <ac:chgData name="Serhat Adem SOP" userId="5886b61a-1285-422c-9b4a-b6c34a301884" providerId="ADAL" clId="{6AE8BA74-9C75-1244-AFA1-6A177DFC406B}" dt="2021-09-26T19:56:10.214" v="1424"/>
          <ac:picMkLst>
            <pc:docMk/>
            <pc:sldMk cId="4052047385" sldId="268"/>
            <ac:picMk id="24" creationId="{4DAC6670-DCE9-AF4B-8821-9B1ADB88A696}"/>
          </ac:picMkLst>
        </pc:picChg>
        <pc:cxnChg chg="add mod">
          <ac:chgData name="Serhat Adem SOP" userId="5886b61a-1285-422c-9b4a-b6c34a301884" providerId="ADAL" clId="{6AE8BA74-9C75-1244-AFA1-6A177DFC406B}" dt="2021-09-26T19:59:55.091" v="1481"/>
          <ac:cxnSpMkLst>
            <pc:docMk/>
            <pc:sldMk cId="4052047385" sldId="268"/>
            <ac:cxnSpMk id="25" creationId="{F85B69A0-43DC-F448-829C-EB16EB69374E}"/>
          </ac:cxnSpMkLst>
        </pc:cxnChg>
        <pc:cxnChg chg="del">
          <ac:chgData name="Serhat Adem SOP" userId="5886b61a-1285-422c-9b4a-b6c34a301884" providerId="ADAL" clId="{6AE8BA74-9C75-1244-AFA1-6A177DFC406B}" dt="2021-09-26T19:59:54.236" v="1480" actId="478"/>
          <ac:cxnSpMkLst>
            <pc:docMk/>
            <pc:sldMk cId="4052047385" sldId="268"/>
            <ac:cxnSpMk id="29" creationId="{E59569B3-C464-B74F-9461-55F1D093C287}"/>
          </ac:cxnSpMkLst>
        </pc:cxnChg>
      </pc:sldChg>
      <pc:sldChg chg="add del">
        <pc:chgData name="Serhat Adem SOP" userId="5886b61a-1285-422c-9b4a-b6c34a301884" providerId="ADAL" clId="{6AE8BA74-9C75-1244-AFA1-6A177DFC406B}" dt="2021-09-26T19:14:24.135" v="995" actId="2696"/>
        <pc:sldMkLst>
          <pc:docMk/>
          <pc:sldMk cId="3891251893" sldId="269"/>
        </pc:sldMkLst>
      </pc:sldChg>
      <pc:sldChg chg="add del">
        <pc:chgData name="Serhat Adem SOP" userId="5886b61a-1285-422c-9b4a-b6c34a301884" providerId="ADAL" clId="{6AE8BA74-9C75-1244-AFA1-6A177DFC406B}" dt="2021-09-26T19:14:24.135" v="995" actId="2696"/>
        <pc:sldMkLst>
          <pc:docMk/>
          <pc:sldMk cId="2138991175" sldId="270"/>
        </pc:sldMkLst>
      </pc:sldChg>
      <pc:sldChg chg="addSp delSp modSp add del mod setBg">
        <pc:chgData name="Serhat Adem SOP" userId="5886b61a-1285-422c-9b4a-b6c34a301884" providerId="ADAL" clId="{6AE8BA74-9C75-1244-AFA1-6A177DFC406B}" dt="2021-09-26T19:20:26.310" v="1041" actId="2696"/>
        <pc:sldMkLst>
          <pc:docMk/>
          <pc:sldMk cId="1008752782" sldId="271"/>
        </pc:sldMkLst>
        <pc:spChg chg="add del mod">
          <ac:chgData name="Serhat Adem SOP" userId="5886b61a-1285-422c-9b4a-b6c34a301884" providerId="ADAL" clId="{6AE8BA74-9C75-1244-AFA1-6A177DFC406B}" dt="2021-09-26T17:47:09.412" v="191"/>
          <ac:spMkLst>
            <pc:docMk/>
            <pc:sldMk cId="1008752782" sldId="271"/>
            <ac:spMk id="2" creationId="{F97938BA-3F41-2E49-8697-C4692E3D3120}"/>
          </ac:spMkLst>
        </pc:spChg>
        <pc:spChg chg="add del mod">
          <ac:chgData name="Serhat Adem SOP" userId="5886b61a-1285-422c-9b4a-b6c34a301884" providerId="ADAL" clId="{6AE8BA74-9C75-1244-AFA1-6A177DFC406B}" dt="2021-09-26T17:47:10.625" v="193"/>
          <ac:spMkLst>
            <pc:docMk/>
            <pc:sldMk cId="1008752782" sldId="271"/>
            <ac:spMk id="3" creationId="{B755882A-A61B-CA4B-844F-4A2277A45465}"/>
          </ac:spMkLst>
        </pc:spChg>
        <pc:spChg chg="add del mod">
          <ac:chgData name="Serhat Adem SOP" userId="5886b61a-1285-422c-9b4a-b6c34a301884" providerId="ADAL" clId="{6AE8BA74-9C75-1244-AFA1-6A177DFC406B}" dt="2021-09-26T18:24:39.473" v="526" actId="478"/>
          <ac:spMkLst>
            <pc:docMk/>
            <pc:sldMk cId="1008752782" sldId="271"/>
            <ac:spMk id="4" creationId="{DA8C16AD-2242-3F40-8587-499052B533A7}"/>
          </ac:spMkLst>
        </pc:spChg>
        <pc:spChg chg="add mod">
          <ac:chgData name="Serhat Adem SOP" userId="5886b61a-1285-422c-9b4a-b6c34a301884" providerId="ADAL" clId="{6AE8BA74-9C75-1244-AFA1-6A177DFC406B}" dt="2021-09-26T18:03:41.647" v="394" actId="1076"/>
          <ac:spMkLst>
            <pc:docMk/>
            <pc:sldMk cId="1008752782" sldId="271"/>
            <ac:spMk id="5" creationId="{5AF302F9-7B1F-9743-99AB-B8156AF3C9E8}"/>
          </ac:spMkLst>
        </pc:spChg>
        <pc:spChg chg="add del mod">
          <ac:chgData name="Serhat Adem SOP" userId="5886b61a-1285-422c-9b4a-b6c34a301884" providerId="ADAL" clId="{6AE8BA74-9C75-1244-AFA1-6A177DFC406B}" dt="2021-09-26T18:06:21.529" v="415"/>
          <ac:spMkLst>
            <pc:docMk/>
            <pc:sldMk cId="1008752782" sldId="271"/>
            <ac:spMk id="7" creationId="{803D3A91-DDA8-C440-A022-12971C52681F}"/>
          </ac:spMkLst>
        </pc:spChg>
        <pc:spChg chg="add del mod">
          <ac:chgData name="Serhat Adem SOP" userId="5886b61a-1285-422c-9b4a-b6c34a301884" providerId="ADAL" clId="{6AE8BA74-9C75-1244-AFA1-6A177DFC406B}" dt="2021-09-26T18:28:11.251" v="572" actId="478"/>
          <ac:spMkLst>
            <pc:docMk/>
            <pc:sldMk cId="1008752782" sldId="271"/>
            <ac:spMk id="8" creationId="{5CCB4945-9B26-3449-ABFA-2092D8A12FBC}"/>
          </ac:spMkLst>
        </pc:spChg>
        <pc:spChg chg="add del">
          <ac:chgData name="Serhat Adem SOP" userId="5886b61a-1285-422c-9b4a-b6c34a301884" providerId="ADAL" clId="{6AE8BA74-9C75-1244-AFA1-6A177DFC406B}" dt="2021-09-26T18:39:18.622" v="658" actId="11529"/>
          <ac:spMkLst>
            <pc:docMk/>
            <pc:sldMk cId="1008752782" sldId="271"/>
            <ac:spMk id="9" creationId="{E8810E77-5222-4F45-A532-A5E8865D4264}"/>
          </ac:spMkLst>
        </pc:spChg>
        <pc:spChg chg="add del mod">
          <ac:chgData name="Serhat Adem SOP" userId="5886b61a-1285-422c-9b4a-b6c34a301884" providerId="ADAL" clId="{6AE8BA74-9C75-1244-AFA1-6A177DFC406B}" dt="2021-09-26T18:58:39.199" v="827" actId="478"/>
          <ac:spMkLst>
            <pc:docMk/>
            <pc:sldMk cId="1008752782" sldId="271"/>
            <ac:spMk id="10" creationId="{E5C85911-BDC0-3242-9BCA-FE51E7D3423B}"/>
          </ac:spMkLst>
        </pc:spChg>
        <pc:spChg chg="add del mod">
          <ac:chgData name="Serhat Adem SOP" userId="5886b61a-1285-422c-9b4a-b6c34a301884" providerId="ADAL" clId="{6AE8BA74-9C75-1244-AFA1-6A177DFC406B}" dt="2021-09-26T18:47:30.072" v="728" actId="11529"/>
          <ac:spMkLst>
            <pc:docMk/>
            <pc:sldMk cId="1008752782" sldId="271"/>
            <ac:spMk id="13" creationId="{DF6B7518-DA70-C44D-9432-67FA2267FB6C}"/>
          </ac:spMkLst>
        </pc:spChg>
        <pc:spChg chg="add del mod">
          <ac:chgData name="Serhat Adem SOP" userId="5886b61a-1285-422c-9b4a-b6c34a301884" providerId="ADAL" clId="{6AE8BA74-9C75-1244-AFA1-6A177DFC406B}" dt="2021-09-26T18:55:31.893" v="809" actId="11529"/>
          <ac:spMkLst>
            <pc:docMk/>
            <pc:sldMk cId="1008752782" sldId="271"/>
            <ac:spMk id="14" creationId="{39FEFF5A-6898-CE46-8E52-05233CF2842F}"/>
          </ac:spMkLst>
        </pc:spChg>
        <pc:spChg chg="add del mod">
          <ac:chgData name="Serhat Adem SOP" userId="5886b61a-1285-422c-9b4a-b6c34a301884" providerId="ADAL" clId="{6AE8BA74-9C75-1244-AFA1-6A177DFC406B}" dt="2021-09-26T19:10:10.988" v="967" actId="478"/>
          <ac:spMkLst>
            <pc:docMk/>
            <pc:sldMk cId="1008752782" sldId="271"/>
            <ac:spMk id="17" creationId="{9C31DB09-39DA-5640-8C88-FFBA704A7015}"/>
          </ac:spMkLst>
        </pc:spChg>
        <pc:spChg chg="add del mod">
          <ac:chgData name="Serhat Adem SOP" userId="5886b61a-1285-422c-9b4a-b6c34a301884" providerId="ADAL" clId="{6AE8BA74-9C75-1244-AFA1-6A177DFC406B}" dt="2021-09-26T19:11:52.045" v="977" actId="1076"/>
          <ac:spMkLst>
            <pc:docMk/>
            <pc:sldMk cId="1008752782" sldId="271"/>
            <ac:spMk id="25" creationId="{9FEFF1AC-9613-F94F-A46E-5F418B450634}"/>
          </ac:spMkLst>
        </pc:spChg>
        <pc:spChg chg="mod">
          <ac:chgData name="Serhat Adem SOP" userId="5886b61a-1285-422c-9b4a-b6c34a301884" providerId="ADAL" clId="{6AE8BA74-9C75-1244-AFA1-6A177DFC406B}" dt="2021-09-26T19:11:52.045" v="977" actId="1076"/>
          <ac:spMkLst>
            <pc:docMk/>
            <pc:sldMk cId="1008752782" sldId="271"/>
            <ac:spMk id="26" creationId="{52F860A5-2A4C-CD41-A284-25166145D2AA}"/>
          </ac:spMkLst>
        </pc:spChg>
        <pc:spChg chg="mod">
          <ac:chgData name="Serhat Adem SOP" userId="5886b61a-1285-422c-9b4a-b6c34a301884" providerId="ADAL" clId="{6AE8BA74-9C75-1244-AFA1-6A177DFC406B}" dt="2021-09-26T19:11:52.045" v="977" actId="1076"/>
          <ac:spMkLst>
            <pc:docMk/>
            <pc:sldMk cId="1008752782" sldId="271"/>
            <ac:spMk id="27" creationId="{4A6F3D96-01E9-4C4B-8507-903B57B0CB33}"/>
          </ac:spMkLst>
        </pc:spChg>
        <pc:spChg chg="del mod">
          <ac:chgData name="Serhat Adem SOP" userId="5886b61a-1285-422c-9b4a-b6c34a301884" providerId="ADAL" clId="{6AE8BA74-9C75-1244-AFA1-6A177DFC406B}" dt="2021-09-26T17:48:54.085" v="209" actId="478"/>
          <ac:spMkLst>
            <pc:docMk/>
            <pc:sldMk cId="1008752782" sldId="271"/>
            <ac:spMk id="33" creationId="{E806BF85-C6C3-7B4B-BA82-494C150FE707}"/>
          </ac:spMkLst>
        </pc:spChg>
        <pc:spChg chg="add mod">
          <ac:chgData name="Serhat Adem SOP" userId="5886b61a-1285-422c-9b4a-b6c34a301884" providerId="ADAL" clId="{6AE8BA74-9C75-1244-AFA1-6A177DFC406B}" dt="2021-09-26T19:11:52.045" v="977" actId="1076"/>
          <ac:spMkLst>
            <pc:docMk/>
            <pc:sldMk cId="1008752782" sldId="271"/>
            <ac:spMk id="34" creationId="{E00460D6-F6E4-8B4D-A1D6-79CB6930B99B}"/>
          </ac:spMkLst>
        </pc:spChg>
        <pc:spChg chg="add mod">
          <ac:chgData name="Serhat Adem SOP" userId="5886b61a-1285-422c-9b4a-b6c34a301884" providerId="ADAL" clId="{6AE8BA74-9C75-1244-AFA1-6A177DFC406B}" dt="2021-09-26T19:11:52.045" v="977" actId="1076"/>
          <ac:spMkLst>
            <pc:docMk/>
            <pc:sldMk cId="1008752782" sldId="271"/>
            <ac:spMk id="35" creationId="{C1561D8E-535B-3146-B8A7-32BE800D32FA}"/>
          </ac:spMkLst>
        </pc:spChg>
        <pc:spChg chg="add mod">
          <ac:chgData name="Serhat Adem SOP" userId="5886b61a-1285-422c-9b4a-b6c34a301884" providerId="ADAL" clId="{6AE8BA74-9C75-1244-AFA1-6A177DFC406B}" dt="2021-09-26T19:11:52.045" v="977" actId="1076"/>
          <ac:spMkLst>
            <pc:docMk/>
            <pc:sldMk cId="1008752782" sldId="271"/>
            <ac:spMk id="36" creationId="{78230E82-B459-8743-8AD8-E108EB9ED085}"/>
          </ac:spMkLst>
        </pc:spChg>
        <pc:spChg chg="del">
          <ac:chgData name="Serhat Adem SOP" userId="5886b61a-1285-422c-9b4a-b6c34a301884" providerId="ADAL" clId="{6AE8BA74-9C75-1244-AFA1-6A177DFC406B}" dt="2021-09-26T17:46:45.240" v="184" actId="478"/>
          <ac:spMkLst>
            <pc:docMk/>
            <pc:sldMk cId="1008752782" sldId="271"/>
            <ac:spMk id="37" creationId="{CEB76768-BA20-0742-BA92-ED7EAE673F57}"/>
          </ac:spMkLst>
        </pc:spChg>
        <pc:spChg chg="del">
          <ac:chgData name="Serhat Adem SOP" userId="5886b61a-1285-422c-9b4a-b6c34a301884" providerId="ADAL" clId="{6AE8BA74-9C75-1244-AFA1-6A177DFC406B}" dt="2021-09-26T17:49:25.370" v="215" actId="478"/>
          <ac:spMkLst>
            <pc:docMk/>
            <pc:sldMk cId="1008752782" sldId="271"/>
            <ac:spMk id="38" creationId="{03E26ED9-4969-344C-9988-320A45D7A84A}"/>
          </ac:spMkLst>
        </pc:spChg>
        <pc:spChg chg="del">
          <ac:chgData name="Serhat Adem SOP" userId="5886b61a-1285-422c-9b4a-b6c34a301884" providerId="ADAL" clId="{6AE8BA74-9C75-1244-AFA1-6A177DFC406B}" dt="2021-09-26T17:49:26.960" v="216" actId="478"/>
          <ac:spMkLst>
            <pc:docMk/>
            <pc:sldMk cId="1008752782" sldId="271"/>
            <ac:spMk id="39" creationId="{62C5E15D-081B-1B46-BCBA-61B6E0767D2A}"/>
          </ac:spMkLst>
        </pc:spChg>
        <pc:spChg chg="del">
          <ac:chgData name="Serhat Adem SOP" userId="5886b61a-1285-422c-9b4a-b6c34a301884" providerId="ADAL" clId="{6AE8BA74-9C75-1244-AFA1-6A177DFC406B}" dt="2021-09-26T18:31:18.871" v="600" actId="478"/>
          <ac:spMkLst>
            <pc:docMk/>
            <pc:sldMk cId="1008752782" sldId="271"/>
            <ac:spMk id="40" creationId="{7B4C4815-DCFC-F74E-B36F-63CD6B0C791F}"/>
          </ac:spMkLst>
        </pc:spChg>
        <pc:spChg chg="add del mod">
          <ac:chgData name="Serhat Adem SOP" userId="5886b61a-1285-422c-9b4a-b6c34a301884" providerId="ADAL" clId="{6AE8BA74-9C75-1244-AFA1-6A177DFC406B}" dt="2021-09-26T18:02:10.879" v="368" actId="478"/>
          <ac:spMkLst>
            <pc:docMk/>
            <pc:sldMk cId="1008752782" sldId="271"/>
            <ac:spMk id="41" creationId="{4DC5E879-683E-CD4E-9924-4F61AD925B0B}"/>
          </ac:spMkLst>
        </pc:spChg>
        <pc:spChg chg="add del mod">
          <ac:chgData name="Serhat Adem SOP" userId="5886b61a-1285-422c-9b4a-b6c34a301884" providerId="ADAL" clId="{6AE8BA74-9C75-1244-AFA1-6A177DFC406B}" dt="2021-09-26T18:05:23.399" v="409" actId="478"/>
          <ac:spMkLst>
            <pc:docMk/>
            <pc:sldMk cId="1008752782" sldId="271"/>
            <ac:spMk id="42" creationId="{CD597FA6-CCBE-F541-AA1C-6ECF2A3F7F70}"/>
          </ac:spMkLst>
        </pc:spChg>
        <pc:spChg chg="add del mod">
          <ac:chgData name="Serhat Adem SOP" userId="5886b61a-1285-422c-9b4a-b6c34a301884" providerId="ADAL" clId="{6AE8BA74-9C75-1244-AFA1-6A177DFC406B}" dt="2021-09-26T18:05:23.399" v="409" actId="478"/>
          <ac:spMkLst>
            <pc:docMk/>
            <pc:sldMk cId="1008752782" sldId="271"/>
            <ac:spMk id="51" creationId="{C062B802-07E7-4847-8441-F5EB303E9A4D}"/>
          </ac:spMkLst>
        </pc:spChg>
        <pc:spChg chg="add del mod">
          <ac:chgData name="Serhat Adem SOP" userId="5886b61a-1285-422c-9b4a-b6c34a301884" providerId="ADAL" clId="{6AE8BA74-9C75-1244-AFA1-6A177DFC406B}" dt="2021-09-26T18:05:23.399" v="409" actId="478"/>
          <ac:spMkLst>
            <pc:docMk/>
            <pc:sldMk cId="1008752782" sldId="271"/>
            <ac:spMk id="52" creationId="{A5B67B37-7848-BD4F-8450-92162F3AC776}"/>
          </ac:spMkLst>
        </pc:spChg>
        <pc:spChg chg="add del mod">
          <ac:chgData name="Serhat Adem SOP" userId="5886b61a-1285-422c-9b4a-b6c34a301884" providerId="ADAL" clId="{6AE8BA74-9C75-1244-AFA1-6A177DFC406B}" dt="2021-09-26T18:06:28.065" v="418" actId="478"/>
          <ac:spMkLst>
            <pc:docMk/>
            <pc:sldMk cId="1008752782" sldId="271"/>
            <ac:spMk id="53" creationId="{89FADF27-6F77-3C40-8019-E7566A124C13}"/>
          </ac:spMkLst>
        </pc:spChg>
        <pc:spChg chg="del mod">
          <ac:chgData name="Serhat Adem SOP" userId="5886b61a-1285-422c-9b4a-b6c34a301884" providerId="ADAL" clId="{6AE8BA74-9C75-1244-AFA1-6A177DFC406B}" dt="2021-09-26T18:29:23.272" v="577" actId="478"/>
          <ac:spMkLst>
            <pc:docMk/>
            <pc:sldMk cId="1008752782" sldId="271"/>
            <ac:spMk id="54" creationId="{CD4E0469-FEBA-FB40-A2B2-8902C69F7AE7}"/>
          </ac:spMkLst>
        </pc:spChg>
        <pc:spChg chg="mod">
          <ac:chgData name="Serhat Adem SOP" userId="5886b61a-1285-422c-9b4a-b6c34a301884" providerId="ADAL" clId="{6AE8BA74-9C75-1244-AFA1-6A177DFC406B}" dt="2021-09-26T18:07:13.135" v="426" actId="2085"/>
          <ac:spMkLst>
            <pc:docMk/>
            <pc:sldMk cId="1008752782" sldId="271"/>
            <ac:spMk id="56" creationId="{C973E743-F971-204D-95D0-AC2B95F1A8BE}"/>
          </ac:spMkLst>
        </pc:spChg>
        <pc:spChg chg="mod">
          <ac:chgData name="Serhat Adem SOP" userId="5886b61a-1285-422c-9b4a-b6c34a301884" providerId="ADAL" clId="{6AE8BA74-9C75-1244-AFA1-6A177DFC406B}" dt="2021-09-26T18:07:13.135" v="426" actId="2085"/>
          <ac:spMkLst>
            <pc:docMk/>
            <pc:sldMk cId="1008752782" sldId="271"/>
            <ac:spMk id="57" creationId="{F53E74B0-A4E9-B64A-B446-8624FB0D44F0}"/>
          </ac:spMkLst>
        </pc:spChg>
        <pc:spChg chg="del mod">
          <ac:chgData name="Serhat Adem SOP" userId="5886b61a-1285-422c-9b4a-b6c34a301884" providerId="ADAL" clId="{6AE8BA74-9C75-1244-AFA1-6A177DFC406B}" dt="2021-09-26T18:29:21.712" v="576" actId="478"/>
          <ac:spMkLst>
            <pc:docMk/>
            <pc:sldMk cId="1008752782" sldId="271"/>
            <ac:spMk id="58" creationId="{B71FE303-4DD8-DA4A-8A60-10266F094EA2}"/>
          </ac:spMkLst>
        </pc:spChg>
        <pc:spChg chg="add del mod">
          <ac:chgData name="Serhat Adem SOP" userId="5886b61a-1285-422c-9b4a-b6c34a301884" providerId="ADAL" clId="{6AE8BA74-9C75-1244-AFA1-6A177DFC406B}" dt="2021-09-26T18:16:40.615" v="485" actId="478"/>
          <ac:spMkLst>
            <pc:docMk/>
            <pc:sldMk cId="1008752782" sldId="271"/>
            <ac:spMk id="61" creationId="{74119121-146E-4244-8793-7FDE8C2FC638}"/>
          </ac:spMkLst>
        </pc:spChg>
        <pc:spChg chg="del mod">
          <ac:chgData name="Serhat Adem SOP" userId="5886b61a-1285-422c-9b4a-b6c34a301884" providerId="ADAL" clId="{6AE8BA74-9C75-1244-AFA1-6A177DFC406B}" dt="2021-09-26T17:48:22.922" v="202" actId="478"/>
          <ac:spMkLst>
            <pc:docMk/>
            <pc:sldMk cId="1008752782" sldId="271"/>
            <ac:spMk id="62" creationId="{F1790EB7-A173-0445-B67C-42338ABCB8DD}"/>
          </ac:spMkLst>
        </pc:spChg>
        <pc:spChg chg="del">
          <ac:chgData name="Serhat Adem SOP" userId="5886b61a-1285-422c-9b4a-b6c34a301884" providerId="ADAL" clId="{6AE8BA74-9C75-1244-AFA1-6A177DFC406B}" dt="2021-09-26T17:48:28.125" v="205" actId="478"/>
          <ac:spMkLst>
            <pc:docMk/>
            <pc:sldMk cId="1008752782" sldId="271"/>
            <ac:spMk id="63" creationId="{99FF68A0-5273-2F48-8C96-2708E65D3B66}"/>
          </ac:spMkLst>
        </pc:spChg>
        <pc:spChg chg="add del mod">
          <ac:chgData name="Serhat Adem SOP" userId="5886b61a-1285-422c-9b4a-b6c34a301884" providerId="ADAL" clId="{6AE8BA74-9C75-1244-AFA1-6A177DFC406B}" dt="2021-09-26T18:22:30.930" v="511" actId="478"/>
          <ac:spMkLst>
            <pc:docMk/>
            <pc:sldMk cId="1008752782" sldId="271"/>
            <ac:spMk id="64" creationId="{C58CE87F-2D8F-9646-8F67-518FFFE0301D}"/>
          </ac:spMkLst>
        </pc:spChg>
        <pc:spChg chg="add del mod">
          <ac:chgData name="Serhat Adem SOP" userId="5886b61a-1285-422c-9b4a-b6c34a301884" providerId="ADAL" clId="{6AE8BA74-9C75-1244-AFA1-6A177DFC406B}" dt="2021-09-26T18:23:14.311" v="518"/>
          <ac:spMkLst>
            <pc:docMk/>
            <pc:sldMk cId="1008752782" sldId="271"/>
            <ac:spMk id="65" creationId="{D037607C-C8D6-7540-909C-F7D90676FCCE}"/>
          </ac:spMkLst>
        </pc:spChg>
        <pc:spChg chg="del">
          <ac:chgData name="Serhat Adem SOP" userId="5886b61a-1285-422c-9b4a-b6c34a301884" providerId="ADAL" clId="{6AE8BA74-9C75-1244-AFA1-6A177DFC406B}" dt="2021-09-26T17:47:03.765" v="187" actId="478"/>
          <ac:spMkLst>
            <pc:docMk/>
            <pc:sldMk cId="1008752782" sldId="271"/>
            <ac:spMk id="66" creationId="{1E8C6117-6FE6-C040-A734-17D505AD08AE}"/>
          </ac:spMkLst>
        </pc:spChg>
        <pc:spChg chg="add del mod">
          <ac:chgData name="Serhat Adem SOP" userId="5886b61a-1285-422c-9b4a-b6c34a301884" providerId="ADAL" clId="{6AE8BA74-9C75-1244-AFA1-6A177DFC406B}" dt="2021-09-26T18:24:39.473" v="526" actId="478"/>
          <ac:spMkLst>
            <pc:docMk/>
            <pc:sldMk cId="1008752782" sldId="271"/>
            <ac:spMk id="68" creationId="{EBEB668A-6076-8444-8C7E-24D9E827BF72}"/>
          </ac:spMkLst>
        </pc:spChg>
        <pc:spChg chg="add del mod">
          <ac:chgData name="Serhat Adem SOP" userId="5886b61a-1285-422c-9b4a-b6c34a301884" providerId="ADAL" clId="{6AE8BA74-9C75-1244-AFA1-6A177DFC406B}" dt="2021-09-26T18:24:39.473" v="526" actId="478"/>
          <ac:spMkLst>
            <pc:docMk/>
            <pc:sldMk cId="1008752782" sldId="271"/>
            <ac:spMk id="69" creationId="{AA3FB8D8-3F32-9948-8EEF-9BB1E0944624}"/>
          </ac:spMkLst>
        </pc:spChg>
        <pc:spChg chg="mod">
          <ac:chgData name="Serhat Adem SOP" userId="5886b61a-1285-422c-9b4a-b6c34a301884" providerId="ADAL" clId="{6AE8BA74-9C75-1244-AFA1-6A177DFC406B}" dt="2021-09-26T18:03:22.950" v="387" actId="1037"/>
          <ac:spMkLst>
            <pc:docMk/>
            <pc:sldMk cId="1008752782" sldId="271"/>
            <ac:spMk id="70" creationId="{3F0F57E3-72D9-2342-B4BE-34269C7E9F80}"/>
          </ac:spMkLst>
        </pc:spChg>
        <pc:spChg chg="add del mod">
          <ac:chgData name="Serhat Adem SOP" userId="5886b61a-1285-422c-9b4a-b6c34a301884" providerId="ADAL" clId="{6AE8BA74-9C75-1244-AFA1-6A177DFC406B}" dt="2021-09-26T18:24:39.473" v="526" actId="478"/>
          <ac:spMkLst>
            <pc:docMk/>
            <pc:sldMk cId="1008752782" sldId="271"/>
            <ac:spMk id="71" creationId="{687CEB66-7E2A-A24A-B289-5870F64683D1}"/>
          </ac:spMkLst>
        </pc:spChg>
        <pc:spChg chg="add del mod">
          <ac:chgData name="Serhat Adem SOP" userId="5886b61a-1285-422c-9b4a-b6c34a301884" providerId="ADAL" clId="{6AE8BA74-9C75-1244-AFA1-6A177DFC406B}" dt="2021-09-26T18:24:39.473" v="526" actId="478"/>
          <ac:spMkLst>
            <pc:docMk/>
            <pc:sldMk cId="1008752782" sldId="271"/>
            <ac:spMk id="72" creationId="{4AE3151E-8D30-F54C-BEC2-DBC4275F2100}"/>
          </ac:spMkLst>
        </pc:spChg>
        <pc:spChg chg="add del mod">
          <ac:chgData name="Serhat Adem SOP" userId="5886b61a-1285-422c-9b4a-b6c34a301884" providerId="ADAL" clId="{6AE8BA74-9C75-1244-AFA1-6A177DFC406B}" dt="2021-09-26T18:26:11.387" v="542" actId="478"/>
          <ac:spMkLst>
            <pc:docMk/>
            <pc:sldMk cId="1008752782" sldId="271"/>
            <ac:spMk id="73" creationId="{67E71DD7-381E-AA45-9604-4459F08B9DFF}"/>
          </ac:spMkLst>
        </pc:spChg>
        <pc:spChg chg="add del mod">
          <ac:chgData name="Serhat Adem SOP" userId="5886b61a-1285-422c-9b4a-b6c34a301884" providerId="ADAL" clId="{6AE8BA74-9C75-1244-AFA1-6A177DFC406B}" dt="2021-09-26T18:26:12.838" v="543" actId="478"/>
          <ac:spMkLst>
            <pc:docMk/>
            <pc:sldMk cId="1008752782" sldId="271"/>
            <ac:spMk id="74" creationId="{08999F8C-A2FA-9540-91E3-F4870EA55328}"/>
          </ac:spMkLst>
        </pc:spChg>
        <pc:spChg chg="add del mod">
          <ac:chgData name="Serhat Adem SOP" userId="5886b61a-1285-422c-9b4a-b6c34a301884" providerId="ADAL" clId="{6AE8BA74-9C75-1244-AFA1-6A177DFC406B}" dt="2021-09-26T18:26:38.145" v="552"/>
          <ac:spMkLst>
            <pc:docMk/>
            <pc:sldMk cId="1008752782" sldId="271"/>
            <ac:spMk id="75" creationId="{A7EF4C2C-C4C9-3840-A6DD-A9C05DA705A8}"/>
          </ac:spMkLst>
        </pc:spChg>
        <pc:spChg chg="add del mod">
          <ac:chgData name="Serhat Adem SOP" userId="5886b61a-1285-422c-9b4a-b6c34a301884" providerId="ADAL" clId="{6AE8BA74-9C75-1244-AFA1-6A177DFC406B}" dt="2021-09-26T18:26:37.197" v="550"/>
          <ac:spMkLst>
            <pc:docMk/>
            <pc:sldMk cId="1008752782" sldId="271"/>
            <ac:spMk id="76" creationId="{A5C6143D-5D43-6A42-9DA2-ACDB092E9317}"/>
          </ac:spMkLst>
        </pc:spChg>
        <pc:spChg chg="add del mod">
          <ac:chgData name="Serhat Adem SOP" userId="5886b61a-1285-422c-9b4a-b6c34a301884" providerId="ADAL" clId="{6AE8BA74-9C75-1244-AFA1-6A177DFC406B}" dt="2021-09-26T18:29:58.637" v="585"/>
          <ac:spMkLst>
            <pc:docMk/>
            <pc:sldMk cId="1008752782" sldId="271"/>
            <ac:spMk id="77" creationId="{CBC265F8-F1E4-584A-A50C-35ECF0AF2FFA}"/>
          </ac:spMkLst>
        </pc:spChg>
        <pc:spChg chg="add del mod">
          <ac:chgData name="Serhat Adem SOP" userId="5886b61a-1285-422c-9b4a-b6c34a301884" providerId="ADAL" clId="{6AE8BA74-9C75-1244-AFA1-6A177DFC406B}" dt="2021-09-26T18:31:59.904" v="603" actId="478"/>
          <ac:spMkLst>
            <pc:docMk/>
            <pc:sldMk cId="1008752782" sldId="271"/>
            <ac:spMk id="78" creationId="{EADE2397-AA5D-5E4F-A915-29F129DA5D81}"/>
          </ac:spMkLst>
        </pc:spChg>
        <pc:spChg chg="add del mod">
          <ac:chgData name="Serhat Adem SOP" userId="5886b61a-1285-422c-9b4a-b6c34a301884" providerId="ADAL" clId="{6AE8BA74-9C75-1244-AFA1-6A177DFC406B}" dt="2021-09-26T18:31:59.904" v="603" actId="478"/>
          <ac:spMkLst>
            <pc:docMk/>
            <pc:sldMk cId="1008752782" sldId="271"/>
            <ac:spMk id="79" creationId="{392D2244-E800-6149-865A-52D01A5EF48D}"/>
          </ac:spMkLst>
        </pc:spChg>
        <pc:spChg chg="add del mod">
          <ac:chgData name="Serhat Adem SOP" userId="5886b61a-1285-422c-9b4a-b6c34a301884" providerId="ADAL" clId="{6AE8BA74-9C75-1244-AFA1-6A177DFC406B}" dt="2021-09-26T18:31:59.904" v="603" actId="478"/>
          <ac:spMkLst>
            <pc:docMk/>
            <pc:sldMk cId="1008752782" sldId="271"/>
            <ac:spMk id="80" creationId="{3A15AB9E-B8FC-A944-9C08-2DD70CD0D39D}"/>
          </ac:spMkLst>
        </pc:spChg>
        <pc:spChg chg="add del mod">
          <ac:chgData name="Serhat Adem SOP" userId="5886b61a-1285-422c-9b4a-b6c34a301884" providerId="ADAL" clId="{6AE8BA74-9C75-1244-AFA1-6A177DFC406B}" dt="2021-09-26T18:31:11.684" v="598" actId="478"/>
          <ac:spMkLst>
            <pc:docMk/>
            <pc:sldMk cId="1008752782" sldId="271"/>
            <ac:spMk id="81" creationId="{0177C580-6BA1-AB42-8454-A45E4901B251}"/>
          </ac:spMkLst>
        </pc:spChg>
        <pc:spChg chg="add del mod">
          <ac:chgData name="Serhat Adem SOP" userId="5886b61a-1285-422c-9b4a-b6c34a301884" providerId="ADAL" clId="{6AE8BA74-9C75-1244-AFA1-6A177DFC406B}" dt="2021-09-26T18:30:44.935" v="592" actId="478"/>
          <ac:spMkLst>
            <pc:docMk/>
            <pc:sldMk cId="1008752782" sldId="271"/>
            <ac:spMk id="82" creationId="{805371AF-F879-0046-82FF-8450C3A283B9}"/>
          </ac:spMkLst>
        </pc:spChg>
        <pc:spChg chg="add del mod">
          <ac:chgData name="Serhat Adem SOP" userId="5886b61a-1285-422c-9b4a-b6c34a301884" providerId="ADAL" clId="{6AE8BA74-9C75-1244-AFA1-6A177DFC406B}" dt="2021-09-26T18:30:44.935" v="592" actId="478"/>
          <ac:spMkLst>
            <pc:docMk/>
            <pc:sldMk cId="1008752782" sldId="271"/>
            <ac:spMk id="83" creationId="{91DFFAC1-E6F6-9142-92C4-E77B79902831}"/>
          </ac:spMkLst>
        </pc:spChg>
        <pc:spChg chg="add del mod">
          <ac:chgData name="Serhat Adem SOP" userId="5886b61a-1285-422c-9b4a-b6c34a301884" providerId="ADAL" clId="{6AE8BA74-9C75-1244-AFA1-6A177DFC406B}" dt="2021-09-26T18:30:44.935" v="592" actId="478"/>
          <ac:spMkLst>
            <pc:docMk/>
            <pc:sldMk cId="1008752782" sldId="271"/>
            <ac:spMk id="84" creationId="{7BB78458-D31F-C542-BC02-98010DC3137B}"/>
          </ac:spMkLst>
        </pc:spChg>
        <pc:spChg chg="add del mod">
          <ac:chgData name="Serhat Adem SOP" userId="5886b61a-1285-422c-9b4a-b6c34a301884" providerId="ADAL" clId="{6AE8BA74-9C75-1244-AFA1-6A177DFC406B}" dt="2021-09-26T18:33:05.279" v="612" actId="478"/>
          <ac:spMkLst>
            <pc:docMk/>
            <pc:sldMk cId="1008752782" sldId="271"/>
            <ac:spMk id="85" creationId="{BB4EB17A-511C-EB4B-BB46-84DE7E1BF0A2}"/>
          </ac:spMkLst>
        </pc:spChg>
        <pc:spChg chg="add del mod">
          <ac:chgData name="Serhat Adem SOP" userId="5886b61a-1285-422c-9b4a-b6c34a301884" providerId="ADAL" clId="{6AE8BA74-9C75-1244-AFA1-6A177DFC406B}" dt="2021-09-26T18:33:05.279" v="612" actId="478"/>
          <ac:spMkLst>
            <pc:docMk/>
            <pc:sldMk cId="1008752782" sldId="271"/>
            <ac:spMk id="86" creationId="{B173ADCA-9AB3-A844-8C61-DF7151771324}"/>
          </ac:spMkLst>
        </pc:spChg>
        <pc:spChg chg="add del mod">
          <ac:chgData name="Serhat Adem SOP" userId="5886b61a-1285-422c-9b4a-b6c34a301884" providerId="ADAL" clId="{6AE8BA74-9C75-1244-AFA1-6A177DFC406B}" dt="2021-09-26T18:33:05.279" v="612" actId="478"/>
          <ac:spMkLst>
            <pc:docMk/>
            <pc:sldMk cId="1008752782" sldId="271"/>
            <ac:spMk id="87" creationId="{A35C3030-2268-A849-8A53-09DCC0FB1BED}"/>
          </ac:spMkLst>
        </pc:spChg>
        <pc:spChg chg="add del mod">
          <ac:chgData name="Serhat Adem SOP" userId="5886b61a-1285-422c-9b4a-b6c34a301884" providerId="ADAL" clId="{6AE8BA74-9C75-1244-AFA1-6A177DFC406B}" dt="2021-09-26T18:33:46.288" v="617" actId="478"/>
          <ac:spMkLst>
            <pc:docMk/>
            <pc:sldMk cId="1008752782" sldId="271"/>
            <ac:spMk id="88" creationId="{955D36D3-DBBA-B040-AC03-BEE1C5DA3A6F}"/>
          </ac:spMkLst>
        </pc:spChg>
        <pc:spChg chg="add del mod">
          <ac:chgData name="Serhat Adem SOP" userId="5886b61a-1285-422c-9b4a-b6c34a301884" providerId="ADAL" clId="{6AE8BA74-9C75-1244-AFA1-6A177DFC406B}" dt="2021-09-26T18:33:46.288" v="617" actId="478"/>
          <ac:spMkLst>
            <pc:docMk/>
            <pc:sldMk cId="1008752782" sldId="271"/>
            <ac:spMk id="89" creationId="{28677287-AC6D-B245-8428-B7F7F25D659E}"/>
          </ac:spMkLst>
        </pc:spChg>
        <pc:spChg chg="add del mod">
          <ac:chgData name="Serhat Adem SOP" userId="5886b61a-1285-422c-9b4a-b6c34a301884" providerId="ADAL" clId="{6AE8BA74-9C75-1244-AFA1-6A177DFC406B}" dt="2021-09-26T18:33:46.288" v="617" actId="478"/>
          <ac:spMkLst>
            <pc:docMk/>
            <pc:sldMk cId="1008752782" sldId="271"/>
            <ac:spMk id="90" creationId="{494B24A8-1D11-AA43-9294-F4DC73D8247C}"/>
          </ac:spMkLst>
        </pc:spChg>
        <pc:spChg chg="add del mod">
          <ac:chgData name="Serhat Adem SOP" userId="5886b61a-1285-422c-9b4a-b6c34a301884" providerId="ADAL" clId="{6AE8BA74-9C75-1244-AFA1-6A177DFC406B}" dt="2021-09-26T18:35:38.113" v="635" actId="478"/>
          <ac:spMkLst>
            <pc:docMk/>
            <pc:sldMk cId="1008752782" sldId="271"/>
            <ac:spMk id="91" creationId="{EC4362D4-E313-D849-BBF1-87AAAC79F30B}"/>
          </ac:spMkLst>
        </pc:spChg>
        <pc:spChg chg="add del mod">
          <ac:chgData name="Serhat Adem SOP" userId="5886b61a-1285-422c-9b4a-b6c34a301884" providerId="ADAL" clId="{6AE8BA74-9C75-1244-AFA1-6A177DFC406B}" dt="2021-09-26T18:35:38.113" v="635" actId="478"/>
          <ac:spMkLst>
            <pc:docMk/>
            <pc:sldMk cId="1008752782" sldId="271"/>
            <ac:spMk id="92" creationId="{214E8DD7-D6E3-2540-A84A-3D95A5DA6AED}"/>
          </ac:spMkLst>
        </pc:spChg>
        <pc:spChg chg="add del mod">
          <ac:chgData name="Serhat Adem SOP" userId="5886b61a-1285-422c-9b4a-b6c34a301884" providerId="ADAL" clId="{6AE8BA74-9C75-1244-AFA1-6A177DFC406B}" dt="2021-09-26T18:35:38.113" v="635" actId="478"/>
          <ac:spMkLst>
            <pc:docMk/>
            <pc:sldMk cId="1008752782" sldId="271"/>
            <ac:spMk id="93" creationId="{F9EA015B-084F-CC44-921D-A0411020BD69}"/>
          </ac:spMkLst>
        </pc:spChg>
        <pc:spChg chg="add mod">
          <ac:chgData name="Serhat Adem SOP" userId="5886b61a-1285-422c-9b4a-b6c34a301884" providerId="ADAL" clId="{6AE8BA74-9C75-1244-AFA1-6A177DFC406B}" dt="2021-09-26T19:01:57.059" v="869" actId="14100"/>
          <ac:spMkLst>
            <pc:docMk/>
            <pc:sldMk cId="1008752782" sldId="271"/>
            <ac:spMk id="97" creationId="{9B5E3F39-41F2-B443-9B4B-7442790C0E0B}"/>
          </ac:spMkLst>
        </pc:spChg>
        <pc:spChg chg="del mod topLvl">
          <ac:chgData name="Serhat Adem SOP" userId="5886b61a-1285-422c-9b4a-b6c34a301884" providerId="ADAL" clId="{6AE8BA74-9C75-1244-AFA1-6A177DFC406B}" dt="2021-09-26T18:45:49.685" v="718" actId="478"/>
          <ac:spMkLst>
            <pc:docMk/>
            <pc:sldMk cId="1008752782" sldId="271"/>
            <ac:spMk id="100" creationId="{2EBF2CB2-C776-0B49-948D-95B2011317F4}"/>
          </ac:spMkLst>
        </pc:spChg>
        <pc:spChg chg="add del mod topLvl">
          <ac:chgData name="Serhat Adem SOP" userId="5886b61a-1285-422c-9b4a-b6c34a301884" providerId="ADAL" clId="{6AE8BA74-9C75-1244-AFA1-6A177DFC406B}" dt="2021-09-26T19:14:35.463" v="997" actId="478"/>
          <ac:spMkLst>
            <pc:docMk/>
            <pc:sldMk cId="1008752782" sldId="271"/>
            <ac:spMk id="101" creationId="{2ECA2BA0-2A7D-1440-A071-65EFBEE50D3B}"/>
          </ac:spMkLst>
        </pc:spChg>
        <pc:spChg chg="del mod topLvl">
          <ac:chgData name="Serhat Adem SOP" userId="5886b61a-1285-422c-9b4a-b6c34a301884" providerId="ADAL" clId="{6AE8BA74-9C75-1244-AFA1-6A177DFC406B}" dt="2021-09-26T18:49:35.086" v="747" actId="478"/>
          <ac:spMkLst>
            <pc:docMk/>
            <pc:sldMk cId="1008752782" sldId="271"/>
            <ac:spMk id="104" creationId="{F1AA5F85-C5B3-5142-BA0B-0E0D0B4B5115}"/>
          </ac:spMkLst>
        </pc:spChg>
        <pc:spChg chg="add del mod">
          <ac:chgData name="Serhat Adem SOP" userId="5886b61a-1285-422c-9b4a-b6c34a301884" providerId="ADAL" clId="{6AE8BA74-9C75-1244-AFA1-6A177DFC406B}" dt="2021-09-26T18:56:09.298" v="813" actId="478"/>
          <ac:spMkLst>
            <pc:docMk/>
            <pc:sldMk cId="1008752782" sldId="271"/>
            <ac:spMk id="106" creationId="{69F0FD9C-D0F4-ED4C-82A9-772F2472FCF2}"/>
          </ac:spMkLst>
        </pc:spChg>
        <pc:spChg chg="add del mod">
          <ac:chgData name="Serhat Adem SOP" userId="5886b61a-1285-422c-9b4a-b6c34a301884" providerId="ADAL" clId="{6AE8BA74-9C75-1244-AFA1-6A177DFC406B}" dt="2021-09-26T18:57:34.410" v="824" actId="478"/>
          <ac:spMkLst>
            <pc:docMk/>
            <pc:sldMk cId="1008752782" sldId="271"/>
            <ac:spMk id="107" creationId="{3514D4E2-8A9C-9840-89DA-FD853E18763A}"/>
          </ac:spMkLst>
        </pc:spChg>
        <pc:spChg chg="add del mod">
          <ac:chgData name="Serhat Adem SOP" userId="5886b61a-1285-422c-9b4a-b6c34a301884" providerId="ADAL" clId="{6AE8BA74-9C75-1244-AFA1-6A177DFC406B}" dt="2021-09-26T18:57:34.410" v="824" actId="478"/>
          <ac:spMkLst>
            <pc:docMk/>
            <pc:sldMk cId="1008752782" sldId="271"/>
            <ac:spMk id="108" creationId="{2606E0E9-E997-1B47-B6BE-0A09FCADEBF9}"/>
          </ac:spMkLst>
        </pc:spChg>
        <pc:spChg chg="add del mod topLvl">
          <ac:chgData name="Serhat Adem SOP" userId="5886b61a-1285-422c-9b4a-b6c34a301884" providerId="ADAL" clId="{6AE8BA74-9C75-1244-AFA1-6A177DFC406B}" dt="2021-09-26T19:01:47.888" v="861" actId="478"/>
          <ac:spMkLst>
            <pc:docMk/>
            <pc:sldMk cId="1008752782" sldId="271"/>
            <ac:spMk id="112" creationId="{D5B2E52A-C012-4A46-B323-0B79A6420E7C}"/>
          </ac:spMkLst>
        </pc:spChg>
        <pc:spChg chg="add del mod topLvl">
          <ac:chgData name="Serhat Adem SOP" userId="5886b61a-1285-422c-9b4a-b6c34a301884" providerId="ADAL" clId="{6AE8BA74-9C75-1244-AFA1-6A177DFC406B}" dt="2021-09-26T19:14:40.398" v="998" actId="478"/>
          <ac:spMkLst>
            <pc:docMk/>
            <pc:sldMk cId="1008752782" sldId="271"/>
            <ac:spMk id="114" creationId="{593DC8E1-D9B1-514C-AD4F-76E52937FFDF}"/>
          </ac:spMkLst>
        </pc:spChg>
        <pc:spChg chg="mod">
          <ac:chgData name="Serhat Adem SOP" userId="5886b61a-1285-422c-9b4a-b6c34a301884" providerId="ADAL" clId="{6AE8BA74-9C75-1244-AFA1-6A177DFC406B}" dt="2021-09-26T18:22:04.537" v="506" actId="166"/>
          <ac:spMkLst>
            <pc:docMk/>
            <pc:sldMk cId="1008752782" sldId="271"/>
            <ac:spMk id="116" creationId="{120D44CB-87CA-D949-B469-AE4192C3F2B9}"/>
          </ac:spMkLst>
        </pc:spChg>
        <pc:spChg chg="mod">
          <ac:chgData name="Serhat Adem SOP" userId="5886b61a-1285-422c-9b4a-b6c34a301884" providerId="ADAL" clId="{6AE8BA74-9C75-1244-AFA1-6A177DFC406B}" dt="2021-09-26T19:04:09.644" v="900"/>
          <ac:spMkLst>
            <pc:docMk/>
            <pc:sldMk cId="1008752782" sldId="271"/>
            <ac:spMk id="119" creationId="{04FF1FE8-6755-3846-B536-94EFD4598106}"/>
          </ac:spMkLst>
        </pc:spChg>
        <pc:spChg chg="mod">
          <ac:chgData name="Serhat Adem SOP" userId="5886b61a-1285-422c-9b4a-b6c34a301884" providerId="ADAL" clId="{6AE8BA74-9C75-1244-AFA1-6A177DFC406B}" dt="2021-09-26T19:04:09.644" v="900"/>
          <ac:spMkLst>
            <pc:docMk/>
            <pc:sldMk cId="1008752782" sldId="271"/>
            <ac:spMk id="120" creationId="{FF3EAF43-9E2E-FB4E-A4DA-B0C8D7279B42}"/>
          </ac:spMkLst>
        </pc:spChg>
        <pc:spChg chg="del mod">
          <ac:chgData name="Serhat Adem SOP" userId="5886b61a-1285-422c-9b4a-b6c34a301884" providerId="ADAL" clId="{6AE8BA74-9C75-1244-AFA1-6A177DFC406B}" dt="2021-09-26T18:24:39.473" v="526" actId="478"/>
          <ac:spMkLst>
            <pc:docMk/>
            <pc:sldMk cId="1008752782" sldId="271"/>
            <ac:spMk id="122" creationId="{E0709765-9EF7-A34E-B693-BE37A7BE6E8C}"/>
          </ac:spMkLst>
        </pc:spChg>
        <pc:grpChg chg="add del mod">
          <ac:chgData name="Serhat Adem SOP" userId="5886b61a-1285-422c-9b4a-b6c34a301884" providerId="ADAL" clId="{6AE8BA74-9C75-1244-AFA1-6A177DFC406B}" dt="2021-09-26T18:07:28.519" v="427" actId="478"/>
          <ac:grpSpMkLst>
            <pc:docMk/>
            <pc:sldMk cId="1008752782" sldId="271"/>
            <ac:grpSpMk id="6" creationId="{95263E77-6F80-DF4D-B170-8351AE1425D9}"/>
          </ac:grpSpMkLst>
        </pc:grpChg>
        <pc:grpChg chg="add del mod">
          <ac:chgData name="Serhat Adem SOP" userId="5886b61a-1285-422c-9b4a-b6c34a301884" providerId="ADAL" clId="{6AE8BA74-9C75-1244-AFA1-6A177DFC406B}" dt="2021-09-26T18:58:39.199" v="827" actId="478"/>
          <ac:grpSpMkLst>
            <pc:docMk/>
            <pc:sldMk cId="1008752782" sldId="271"/>
            <ac:grpSpMk id="11" creationId="{A540E95E-4FD3-A549-8135-D0CAD2EDC768}"/>
          </ac:grpSpMkLst>
        </pc:grpChg>
        <pc:grpChg chg="add del mod">
          <ac:chgData name="Serhat Adem SOP" userId="5886b61a-1285-422c-9b4a-b6c34a301884" providerId="ADAL" clId="{6AE8BA74-9C75-1244-AFA1-6A177DFC406B}" dt="2021-09-26T19:03:33.331" v="896" actId="478"/>
          <ac:grpSpMkLst>
            <pc:docMk/>
            <pc:sldMk cId="1008752782" sldId="271"/>
            <ac:grpSpMk id="12" creationId="{FFB9FADF-CD83-F947-BB21-7E94801D844C}"/>
          </ac:grpSpMkLst>
        </pc:grpChg>
        <pc:grpChg chg="add del mod">
          <ac:chgData name="Serhat Adem SOP" userId="5886b61a-1285-422c-9b4a-b6c34a301884" providerId="ADAL" clId="{6AE8BA74-9C75-1244-AFA1-6A177DFC406B}" dt="2021-09-26T19:14:35.463" v="997" actId="478"/>
          <ac:grpSpMkLst>
            <pc:docMk/>
            <pc:sldMk cId="1008752782" sldId="271"/>
            <ac:grpSpMk id="15" creationId="{DACAA860-A499-3D4F-8A6A-E63B49C67CC9}"/>
          </ac:grpSpMkLst>
        </pc:grpChg>
        <pc:grpChg chg="add del">
          <ac:chgData name="Serhat Adem SOP" userId="5886b61a-1285-422c-9b4a-b6c34a301884" providerId="ADAL" clId="{6AE8BA74-9C75-1244-AFA1-6A177DFC406B}" dt="2021-09-26T19:14:40.398" v="998" actId="478"/>
          <ac:grpSpMkLst>
            <pc:docMk/>
            <pc:sldMk cId="1008752782" sldId="271"/>
            <ac:grpSpMk id="16" creationId="{FC03CD90-6D79-6145-9489-D74764CBE2CF}"/>
          </ac:grpSpMkLst>
        </pc:grpChg>
        <pc:grpChg chg="add mod">
          <ac:chgData name="Serhat Adem SOP" userId="5886b61a-1285-422c-9b4a-b6c34a301884" providerId="ADAL" clId="{6AE8BA74-9C75-1244-AFA1-6A177DFC406B}" dt="2021-09-26T19:11:52.045" v="977" actId="1076"/>
          <ac:grpSpMkLst>
            <pc:docMk/>
            <pc:sldMk cId="1008752782" sldId="271"/>
            <ac:grpSpMk id="55" creationId="{49ECA125-B104-0A41-8523-F64622D60445}"/>
          </ac:grpSpMkLst>
        </pc:grpChg>
        <pc:grpChg chg="add del mod">
          <ac:chgData name="Serhat Adem SOP" userId="5886b61a-1285-422c-9b4a-b6c34a301884" providerId="ADAL" clId="{6AE8BA74-9C75-1244-AFA1-6A177DFC406B}" dt="2021-09-26T18:45:49.685" v="718" actId="478"/>
          <ac:grpSpMkLst>
            <pc:docMk/>
            <pc:sldMk cId="1008752782" sldId="271"/>
            <ac:grpSpMk id="98" creationId="{9404FBE5-71F3-F845-9E21-B7A1BA519D3A}"/>
          </ac:grpSpMkLst>
        </pc:grpChg>
        <pc:grpChg chg="del mod">
          <ac:chgData name="Serhat Adem SOP" userId="5886b61a-1285-422c-9b4a-b6c34a301884" providerId="ADAL" clId="{6AE8BA74-9C75-1244-AFA1-6A177DFC406B}" dt="2021-09-26T18:45:44.148" v="715" actId="478"/>
          <ac:grpSpMkLst>
            <pc:docMk/>
            <pc:sldMk cId="1008752782" sldId="271"/>
            <ac:grpSpMk id="99" creationId="{A22A6B74-E7C8-474C-B9EF-C409266C6E6F}"/>
          </ac:grpSpMkLst>
        </pc:grpChg>
        <pc:grpChg chg="add del mod">
          <ac:chgData name="Serhat Adem SOP" userId="5886b61a-1285-422c-9b4a-b6c34a301884" providerId="ADAL" clId="{6AE8BA74-9C75-1244-AFA1-6A177DFC406B}" dt="2021-09-26T18:49:35.086" v="747" actId="478"/>
          <ac:grpSpMkLst>
            <pc:docMk/>
            <pc:sldMk cId="1008752782" sldId="271"/>
            <ac:grpSpMk id="103" creationId="{D51D8AD7-5B12-6D4A-80FD-D70A51864A44}"/>
          </ac:grpSpMkLst>
        </pc:grpChg>
        <pc:grpChg chg="add del mod">
          <ac:chgData name="Serhat Adem SOP" userId="5886b61a-1285-422c-9b4a-b6c34a301884" providerId="ADAL" clId="{6AE8BA74-9C75-1244-AFA1-6A177DFC406B}" dt="2021-09-26T19:01:56.470" v="866"/>
          <ac:grpSpMkLst>
            <pc:docMk/>
            <pc:sldMk cId="1008752782" sldId="271"/>
            <ac:grpSpMk id="110" creationId="{CA83621E-6FC1-EE47-858F-0AF29F8A059F}"/>
          </ac:grpSpMkLst>
        </pc:grpChg>
        <pc:grpChg chg="add del mod">
          <ac:chgData name="Serhat Adem SOP" userId="5886b61a-1285-422c-9b4a-b6c34a301884" providerId="ADAL" clId="{6AE8BA74-9C75-1244-AFA1-6A177DFC406B}" dt="2021-09-26T19:14:51.763" v="1003" actId="478"/>
          <ac:grpSpMkLst>
            <pc:docMk/>
            <pc:sldMk cId="1008752782" sldId="271"/>
            <ac:grpSpMk id="115" creationId="{0803BBD8-6122-E74A-90AB-0EB104515678}"/>
          </ac:grpSpMkLst>
        </pc:grpChg>
        <pc:grpChg chg="mod">
          <ac:chgData name="Serhat Adem SOP" userId="5886b61a-1285-422c-9b4a-b6c34a301884" providerId="ADAL" clId="{6AE8BA74-9C75-1244-AFA1-6A177DFC406B}" dt="2021-09-26T19:11:52.045" v="977" actId="1076"/>
          <ac:grpSpMkLst>
            <pc:docMk/>
            <pc:sldMk cId="1008752782" sldId="271"/>
            <ac:grpSpMk id="117" creationId="{AC5EA787-1C62-FF47-A815-862611DB7B0C}"/>
          </ac:grpSpMkLst>
        </pc:grpChg>
        <pc:grpChg chg="del mod">
          <ac:chgData name="Serhat Adem SOP" userId="5886b61a-1285-422c-9b4a-b6c34a301884" providerId="ADAL" clId="{6AE8BA74-9C75-1244-AFA1-6A177DFC406B}" dt="2021-09-26T19:04:51.132" v="907" actId="478"/>
          <ac:grpSpMkLst>
            <pc:docMk/>
            <pc:sldMk cId="1008752782" sldId="271"/>
            <ac:grpSpMk id="118" creationId="{496EAF76-0127-0B49-9635-ACA9EBECD943}"/>
          </ac:grpSpMkLst>
        </pc:grpChg>
        <pc:picChg chg="add mod">
          <ac:chgData name="Serhat Adem SOP" userId="5886b61a-1285-422c-9b4a-b6c34a301884" providerId="ADAL" clId="{6AE8BA74-9C75-1244-AFA1-6A177DFC406B}" dt="2021-09-26T19:15:15.453" v="1005" actId="1076"/>
          <ac:picMkLst>
            <pc:docMk/>
            <pc:sldMk cId="1008752782" sldId="271"/>
            <ac:picMk id="19" creationId="{88C6A33A-0D2A-384D-888A-2479716C2E7C}"/>
          </ac:picMkLst>
        </pc:picChg>
        <pc:picChg chg="add del mod">
          <ac:chgData name="Serhat Adem SOP" userId="5886b61a-1285-422c-9b4a-b6c34a301884" providerId="ADAL" clId="{6AE8BA74-9C75-1244-AFA1-6A177DFC406B}" dt="2021-09-26T18:08:52.444" v="439" actId="478"/>
          <ac:picMkLst>
            <pc:docMk/>
            <pc:sldMk cId="1008752782" sldId="271"/>
            <ac:picMk id="59" creationId="{43371D94-8997-0849-A1B8-28103BF779C8}"/>
          </ac:picMkLst>
        </pc:picChg>
        <pc:picChg chg="add del mod">
          <ac:chgData name="Serhat Adem SOP" userId="5886b61a-1285-422c-9b4a-b6c34a301884" providerId="ADAL" clId="{6AE8BA74-9C75-1244-AFA1-6A177DFC406B}" dt="2021-09-26T18:11:19.510" v="446" actId="478"/>
          <ac:picMkLst>
            <pc:docMk/>
            <pc:sldMk cId="1008752782" sldId="271"/>
            <ac:picMk id="60" creationId="{5016F573-3274-394C-9A25-2F2125E01EC7}"/>
          </ac:picMkLst>
        </pc:picChg>
        <pc:picChg chg="del">
          <ac:chgData name="Serhat Adem SOP" userId="5886b61a-1285-422c-9b4a-b6c34a301884" providerId="ADAL" clId="{6AE8BA74-9C75-1244-AFA1-6A177DFC406B}" dt="2021-09-26T17:47:02.265" v="186" actId="478"/>
          <ac:picMkLst>
            <pc:docMk/>
            <pc:sldMk cId="1008752782" sldId="271"/>
            <ac:picMk id="67" creationId="{5A6F8452-0461-8B48-98DE-C56281969A7F}"/>
          </ac:picMkLst>
        </pc:picChg>
        <pc:picChg chg="add del mod">
          <ac:chgData name="Serhat Adem SOP" userId="5886b61a-1285-422c-9b4a-b6c34a301884" providerId="ADAL" clId="{6AE8BA74-9C75-1244-AFA1-6A177DFC406B}" dt="2021-09-26T18:37:49.978" v="647" actId="478"/>
          <ac:picMkLst>
            <pc:docMk/>
            <pc:sldMk cId="1008752782" sldId="271"/>
            <ac:picMk id="94" creationId="{D2508D40-EA4A-C747-B745-F69B4F1E1189}"/>
          </ac:picMkLst>
        </pc:picChg>
        <pc:picChg chg="add mod">
          <ac:chgData name="Serhat Adem SOP" userId="5886b61a-1285-422c-9b4a-b6c34a301884" providerId="ADAL" clId="{6AE8BA74-9C75-1244-AFA1-6A177DFC406B}" dt="2021-09-26T19:01:56.922" v="868" actId="1076"/>
          <ac:picMkLst>
            <pc:docMk/>
            <pc:sldMk cId="1008752782" sldId="271"/>
            <ac:picMk id="95" creationId="{0A46A70A-5733-A442-8A6E-EC7BFA42A682}"/>
          </ac:picMkLst>
        </pc:picChg>
        <pc:picChg chg="add del mod">
          <ac:chgData name="Serhat Adem SOP" userId="5886b61a-1285-422c-9b4a-b6c34a301884" providerId="ADAL" clId="{6AE8BA74-9C75-1244-AFA1-6A177DFC406B}" dt="2021-09-26T18:41:58.834" v="690" actId="478"/>
          <ac:picMkLst>
            <pc:docMk/>
            <pc:sldMk cId="1008752782" sldId="271"/>
            <ac:picMk id="96" creationId="{291EDA40-703C-2749-9221-440316E86537}"/>
          </ac:picMkLst>
        </pc:picChg>
        <pc:picChg chg="del mod">
          <ac:chgData name="Serhat Adem SOP" userId="5886b61a-1285-422c-9b4a-b6c34a301884" providerId="ADAL" clId="{6AE8BA74-9C75-1244-AFA1-6A177DFC406B}" dt="2021-09-26T18:45:44.148" v="715" actId="478"/>
          <ac:picMkLst>
            <pc:docMk/>
            <pc:sldMk cId="1008752782" sldId="271"/>
            <ac:picMk id="102" creationId="{039F29BF-E8CB-1343-BFE4-C10B18DC91E2}"/>
          </ac:picMkLst>
        </pc:picChg>
        <pc:picChg chg="del mod topLvl">
          <ac:chgData name="Serhat Adem SOP" userId="5886b61a-1285-422c-9b4a-b6c34a301884" providerId="ADAL" clId="{6AE8BA74-9C75-1244-AFA1-6A177DFC406B}" dt="2021-09-26T18:49:55.751" v="751" actId="478"/>
          <ac:picMkLst>
            <pc:docMk/>
            <pc:sldMk cId="1008752782" sldId="271"/>
            <ac:picMk id="105" creationId="{6CE6E289-658A-1A49-801C-60810E221338}"/>
          </ac:picMkLst>
        </pc:picChg>
        <pc:picChg chg="add del mod topLvl">
          <ac:chgData name="Serhat Adem SOP" userId="5886b61a-1285-422c-9b4a-b6c34a301884" providerId="ADAL" clId="{6AE8BA74-9C75-1244-AFA1-6A177DFC406B}" dt="2021-09-26T19:14:50.110" v="1002" actId="478"/>
          <ac:picMkLst>
            <pc:docMk/>
            <pc:sldMk cId="1008752782" sldId="271"/>
            <ac:picMk id="109" creationId="{20990564-3BA5-0B44-8006-0DAD0A255F1B}"/>
          </ac:picMkLst>
        </pc:picChg>
        <pc:picChg chg="add del mod topLvl">
          <ac:chgData name="Serhat Adem SOP" userId="5886b61a-1285-422c-9b4a-b6c34a301884" providerId="ADAL" clId="{6AE8BA74-9C75-1244-AFA1-6A177DFC406B}" dt="2021-09-26T19:01:47.888" v="861" actId="478"/>
          <ac:picMkLst>
            <pc:docMk/>
            <pc:sldMk cId="1008752782" sldId="271"/>
            <ac:picMk id="111" creationId="{EBC609EA-C318-4049-AB31-1993E91FC997}"/>
          </ac:picMkLst>
        </pc:picChg>
        <pc:picChg chg="del mod">
          <ac:chgData name="Serhat Adem SOP" userId="5886b61a-1285-422c-9b4a-b6c34a301884" providerId="ADAL" clId="{6AE8BA74-9C75-1244-AFA1-6A177DFC406B}" dt="2021-09-26T18:35:33.832" v="634" actId="478"/>
          <ac:picMkLst>
            <pc:docMk/>
            <pc:sldMk cId="1008752782" sldId="271"/>
            <ac:picMk id="121" creationId="{CBF8D9D7-2A87-D543-8C6C-A525045376B9}"/>
          </ac:picMkLst>
        </pc:picChg>
        <pc:picChg chg="del mod">
          <ac:chgData name="Serhat Adem SOP" userId="5886b61a-1285-422c-9b4a-b6c34a301884" providerId="ADAL" clId="{6AE8BA74-9C75-1244-AFA1-6A177DFC406B}" dt="2021-09-26T19:04:51.132" v="907" actId="478"/>
          <ac:picMkLst>
            <pc:docMk/>
            <pc:sldMk cId="1008752782" sldId="271"/>
            <ac:picMk id="123" creationId="{21F23783-B2B0-6849-AD59-8F1F134CC91F}"/>
          </ac:picMkLst>
        </pc:picChg>
        <pc:picChg chg="add del mod modCrop">
          <ac:chgData name="Serhat Adem SOP" userId="5886b61a-1285-422c-9b4a-b6c34a301884" providerId="ADAL" clId="{6AE8BA74-9C75-1244-AFA1-6A177DFC406B}" dt="2021-09-26T19:06:39.620" v="925" actId="478"/>
          <ac:picMkLst>
            <pc:docMk/>
            <pc:sldMk cId="1008752782" sldId="271"/>
            <ac:picMk id="124" creationId="{8D2E6901-3720-4E47-AF8C-E3B2AE1F8966}"/>
          </ac:picMkLst>
        </pc:picChg>
        <pc:picChg chg="add del mod modCrop">
          <ac:chgData name="Serhat Adem SOP" userId="5886b61a-1285-422c-9b4a-b6c34a301884" providerId="ADAL" clId="{6AE8BA74-9C75-1244-AFA1-6A177DFC406B}" dt="2021-09-26T19:10:10.129" v="966" actId="478"/>
          <ac:picMkLst>
            <pc:docMk/>
            <pc:sldMk cId="1008752782" sldId="271"/>
            <ac:picMk id="125" creationId="{7BBA464C-1EDF-AD46-9949-79641A8564A9}"/>
          </ac:picMkLst>
        </pc:picChg>
      </pc:sldChg>
      <pc:sldChg chg="addSp delSp modSp add del mod">
        <pc:chgData name="Serhat Adem SOP" userId="5886b61a-1285-422c-9b4a-b6c34a301884" providerId="ADAL" clId="{6AE8BA74-9C75-1244-AFA1-6A177DFC406B}" dt="2021-09-26T19:14:24.135" v="995" actId="2696"/>
        <pc:sldMkLst>
          <pc:docMk/>
          <pc:sldMk cId="838104113" sldId="272"/>
        </pc:sldMkLst>
        <pc:picChg chg="add del mod">
          <ac:chgData name="Serhat Adem SOP" userId="5886b61a-1285-422c-9b4a-b6c34a301884" providerId="ADAL" clId="{6AE8BA74-9C75-1244-AFA1-6A177DFC406B}" dt="2021-09-26T18:08:37.234" v="436" actId="21"/>
          <ac:picMkLst>
            <pc:docMk/>
            <pc:sldMk cId="838104113" sldId="272"/>
            <ac:picMk id="3" creationId="{AC5E1D58-CB8B-3742-9BA7-BCE099DA4EAB}"/>
          </ac:picMkLst>
        </pc:picChg>
      </pc:sldChg>
      <pc:sldChg chg="addSp delSp modSp add del mod ord">
        <pc:chgData name="Serhat Adem SOP" userId="5886b61a-1285-422c-9b4a-b6c34a301884" providerId="ADAL" clId="{6AE8BA74-9C75-1244-AFA1-6A177DFC406B}" dt="2021-09-26T19:33:00.685" v="1189" actId="2696"/>
        <pc:sldMkLst>
          <pc:docMk/>
          <pc:sldMk cId="3577394232" sldId="272"/>
        </pc:sldMkLst>
        <pc:spChg chg="mod">
          <ac:chgData name="Serhat Adem SOP" userId="5886b61a-1285-422c-9b4a-b6c34a301884" providerId="ADAL" clId="{6AE8BA74-9C75-1244-AFA1-6A177DFC406B}" dt="2021-09-26T19:16:48.423" v="1009"/>
          <ac:spMkLst>
            <pc:docMk/>
            <pc:sldMk cId="3577394232" sldId="272"/>
            <ac:spMk id="33" creationId="{BA55E3EC-2D30-FA45-90FF-CA6A987057AF}"/>
          </ac:spMkLst>
        </pc:spChg>
        <pc:spChg chg="add del mod">
          <ac:chgData name="Serhat Adem SOP" userId="5886b61a-1285-422c-9b4a-b6c34a301884" providerId="ADAL" clId="{6AE8BA74-9C75-1244-AFA1-6A177DFC406B}" dt="2021-09-26T19:32:56.608" v="1185" actId="478"/>
          <ac:spMkLst>
            <pc:docMk/>
            <pc:sldMk cId="3577394232" sldId="272"/>
            <ac:spMk id="34" creationId="{E00460D6-F6E4-8B4D-A1D6-79CB6930B99B}"/>
          </ac:spMkLst>
        </pc:spChg>
        <pc:spChg chg="add del mod">
          <ac:chgData name="Serhat Adem SOP" userId="5886b61a-1285-422c-9b4a-b6c34a301884" providerId="ADAL" clId="{6AE8BA74-9C75-1244-AFA1-6A177DFC406B}" dt="2021-09-26T19:32:57.729" v="1188" actId="14100"/>
          <ac:spMkLst>
            <pc:docMk/>
            <pc:sldMk cId="3577394232" sldId="272"/>
            <ac:spMk id="35" creationId="{C1561D8E-535B-3146-B8A7-32BE800D32FA}"/>
          </ac:spMkLst>
        </pc:spChg>
        <pc:spChg chg="add del mod">
          <ac:chgData name="Serhat Adem SOP" userId="5886b61a-1285-422c-9b4a-b6c34a301884" providerId="ADAL" clId="{6AE8BA74-9C75-1244-AFA1-6A177DFC406B}" dt="2021-09-26T19:32:56.801" v="1186" actId="478"/>
          <ac:spMkLst>
            <pc:docMk/>
            <pc:sldMk cId="3577394232" sldId="272"/>
            <ac:spMk id="36" creationId="{78230E82-B459-8743-8AD8-E108EB9ED085}"/>
          </ac:spMkLst>
        </pc:spChg>
        <pc:spChg chg="mod">
          <ac:chgData name="Serhat Adem SOP" userId="5886b61a-1285-422c-9b4a-b6c34a301884" providerId="ADAL" clId="{6AE8BA74-9C75-1244-AFA1-6A177DFC406B}" dt="2021-09-26T19:16:48.423" v="1009"/>
          <ac:spMkLst>
            <pc:docMk/>
            <pc:sldMk cId="3577394232" sldId="272"/>
            <ac:spMk id="37" creationId="{49DCEB65-CCED-D04A-8FFC-793693CFB976}"/>
          </ac:spMkLst>
        </pc:spChg>
        <pc:spChg chg="add del mod">
          <ac:chgData name="Serhat Adem SOP" userId="5886b61a-1285-422c-9b4a-b6c34a301884" providerId="ADAL" clId="{6AE8BA74-9C75-1244-AFA1-6A177DFC406B}" dt="2021-09-26T19:30:40.691" v="1159" actId="478"/>
          <ac:spMkLst>
            <pc:docMk/>
            <pc:sldMk cId="3577394232" sldId="272"/>
            <ac:spMk id="39" creationId="{63347C6E-9879-524B-98E2-5DF588015DCA}"/>
          </ac:spMkLst>
        </pc:spChg>
        <pc:spChg chg="add del mod">
          <ac:chgData name="Serhat Adem SOP" userId="5886b61a-1285-422c-9b4a-b6c34a301884" providerId="ADAL" clId="{6AE8BA74-9C75-1244-AFA1-6A177DFC406B}" dt="2021-09-26T19:32:00.848" v="1172"/>
          <ac:spMkLst>
            <pc:docMk/>
            <pc:sldMk cId="3577394232" sldId="272"/>
            <ac:spMk id="40" creationId="{2FC450F9-EAA9-D847-B3D7-7F9D838C6C39}"/>
          </ac:spMkLst>
        </pc:spChg>
        <pc:spChg chg="add del mod">
          <ac:chgData name="Serhat Adem SOP" userId="5886b61a-1285-422c-9b4a-b6c34a301884" providerId="ADAL" clId="{6AE8BA74-9C75-1244-AFA1-6A177DFC406B}" dt="2021-09-26T19:32:00.439" v="1171"/>
          <ac:spMkLst>
            <pc:docMk/>
            <pc:sldMk cId="3577394232" sldId="272"/>
            <ac:spMk id="41" creationId="{571930CE-5442-C649-B681-F66EA2A7B790}"/>
          </ac:spMkLst>
        </pc:spChg>
        <pc:spChg chg="mod">
          <ac:chgData name="Serhat Adem SOP" userId="5886b61a-1285-422c-9b4a-b6c34a301884" providerId="ADAL" clId="{6AE8BA74-9C75-1244-AFA1-6A177DFC406B}" dt="2021-09-26T19:16:22.099" v="1006" actId="14100"/>
          <ac:spMkLst>
            <pc:docMk/>
            <pc:sldMk cId="3577394232" sldId="272"/>
            <ac:spMk id="101" creationId="{2ECA2BA0-2A7D-1440-A071-65EFBEE50D3B}"/>
          </ac:spMkLst>
        </pc:spChg>
        <pc:spChg chg="mod">
          <ac:chgData name="Serhat Adem SOP" userId="5886b61a-1285-422c-9b4a-b6c34a301884" providerId="ADAL" clId="{6AE8BA74-9C75-1244-AFA1-6A177DFC406B}" dt="2021-09-26T19:16:22.099" v="1006" actId="14100"/>
          <ac:spMkLst>
            <pc:docMk/>
            <pc:sldMk cId="3577394232" sldId="272"/>
            <ac:spMk id="114" creationId="{593DC8E1-D9B1-514C-AD4F-76E52937FFDF}"/>
          </ac:spMkLst>
        </pc:spChg>
        <pc:grpChg chg="add mod">
          <ac:chgData name="Serhat Adem SOP" userId="5886b61a-1285-422c-9b4a-b6c34a301884" providerId="ADAL" clId="{6AE8BA74-9C75-1244-AFA1-6A177DFC406B}" dt="2021-09-26T19:16:53.541" v="1010" actId="1076"/>
          <ac:grpSpMkLst>
            <pc:docMk/>
            <pc:sldMk cId="3577394232" sldId="272"/>
            <ac:grpSpMk id="31" creationId="{6215BAB2-6A29-4D4F-BC9D-FF3A0F03003C}"/>
          </ac:grpSpMkLst>
        </pc:grpChg>
        <pc:grpChg chg="del mod">
          <ac:chgData name="Serhat Adem SOP" userId="5886b61a-1285-422c-9b4a-b6c34a301884" providerId="ADAL" clId="{6AE8BA74-9C75-1244-AFA1-6A177DFC406B}" dt="2021-09-26T19:16:56.583" v="1011" actId="478"/>
          <ac:grpSpMkLst>
            <pc:docMk/>
            <pc:sldMk cId="3577394232" sldId="272"/>
            <ac:grpSpMk id="32" creationId="{9C9A2951-5097-F14F-9F34-9E9E037C42F9}"/>
          </ac:grpSpMkLst>
        </pc:grpChg>
        <pc:grpChg chg="del">
          <ac:chgData name="Serhat Adem SOP" userId="5886b61a-1285-422c-9b4a-b6c34a301884" providerId="ADAL" clId="{6AE8BA74-9C75-1244-AFA1-6A177DFC406B}" dt="2021-09-26T19:16:38.512" v="1008" actId="478"/>
          <ac:grpSpMkLst>
            <pc:docMk/>
            <pc:sldMk cId="3577394232" sldId="272"/>
            <ac:grpSpMk id="115" creationId="{0803BBD8-6122-E74A-90AB-0EB104515678}"/>
          </ac:grpSpMkLst>
        </pc:grpChg>
        <pc:picChg chg="mod">
          <ac:chgData name="Serhat Adem SOP" userId="5886b61a-1285-422c-9b4a-b6c34a301884" providerId="ADAL" clId="{6AE8BA74-9C75-1244-AFA1-6A177DFC406B}" dt="2021-09-26T19:17:03.824" v="1012" actId="1076"/>
          <ac:picMkLst>
            <pc:docMk/>
            <pc:sldMk cId="3577394232" sldId="272"/>
            <ac:picMk id="19" creationId="{88C6A33A-0D2A-384D-888A-2479716C2E7C}"/>
          </ac:picMkLst>
        </pc:picChg>
        <pc:picChg chg="del mod">
          <ac:chgData name="Serhat Adem SOP" userId="5886b61a-1285-422c-9b4a-b6c34a301884" providerId="ADAL" clId="{6AE8BA74-9C75-1244-AFA1-6A177DFC406B}" dt="2021-09-26T19:16:56.583" v="1011" actId="478"/>
          <ac:picMkLst>
            <pc:docMk/>
            <pc:sldMk cId="3577394232" sldId="272"/>
            <ac:picMk id="38" creationId="{3521810D-A422-254A-A1FD-4AE88D581157}"/>
          </ac:picMkLst>
        </pc:picChg>
        <pc:picChg chg="mod">
          <ac:chgData name="Serhat Adem SOP" userId="5886b61a-1285-422c-9b4a-b6c34a301884" providerId="ADAL" clId="{6AE8BA74-9C75-1244-AFA1-6A177DFC406B}" dt="2021-09-26T19:16:35.863" v="1007" actId="1076"/>
          <ac:picMkLst>
            <pc:docMk/>
            <pc:sldMk cId="3577394232" sldId="272"/>
            <ac:picMk id="109" creationId="{20990564-3BA5-0B44-8006-0DAD0A255F1B}"/>
          </ac:picMkLst>
        </pc:picChg>
      </pc:sldChg>
      <pc:sldChg chg="addSp modSp add del mod">
        <pc:chgData name="Serhat Adem SOP" userId="5886b61a-1285-422c-9b4a-b6c34a301884" providerId="ADAL" clId="{6AE8BA74-9C75-1244-AFA1-6A177DFC406B}" dt="2021-09-26T19:26:42.618" v="1118" actId="2696"/>
        <pc:sldMkLst>
          <pc:docMk/>
          <pc:sldMk cId="642264996" sldId="273"/>
        </pc:sldMkLst>
        <pc:spChg chg="add mod">
          <ac:chgData name="Serhat Adem SOP" userId="5886b61a-1285-422c-9b4a-b6c34a301884" providerId="ADAL" clId="{6AE8BA74-9C75-1244-AFA1-6A177DFC406B}" dt="2021-09-26T19:25:00.753" v="1107" actId="1076"/>
          <ac:spMkLst>
            <pc:docMk/>
            <pc:sldMk cId="642264996" sldId="273"/>
            <ac:spMk id="32" creationId="{48540F9B-4C68-324D-B41A-A9D03FA83548}"/>
          </ac:spMkLst>
        </pc:spChg>
        <pc:spChg chg="mod">
          <ac:chgData name="Serhat Adem SOP" userId="5886b61a-1285-422c-9b4a-b6c34a301884" providerId="ADAL" clId="{6AE8BA74-9C75-1244-AFA1-6A177DFC406B}" dt="2021-09-26T19:24:47.915" v="1103" actId="1076"/>
          <ac:spMkLst>
            <pc:docMk/>
            <pc:sldMk cId="642264996" sldId="273"/>
            <ac:spMk id="34" creationId="{E00460D6-F6E4-8B4D-A1D6-79CB6930B99B}"/>
          </ac:spMkLst>
        </pc:spChg>
        <pc:spChg chg="mod">
          <ac:chgData name="Serhat Adem SOP" userId="5886b61a-1285-422c-9b4a-b6c34a301884" providerId="ADAL" clId="{6AE8BA74-9C75-1244-AFA1-6A177DFC406B}" dt="2021-09-26T19:24:51.157" v="1104" actId="1076"/>
          <ac:spMkLst>
            <pc:docMk/>
            <pc:sldMk cId="642264996" sldId="273"/>
            <ac:spMk id="35" creationId="{C1561D8E-535B-3146-B8A7-32BE800D32FA}"/>
          </ac:spMkLst>
        </pc:spChg>
        <pc:spChg chg="mod">
          <ac:chgData name="Serhat Adem SOP" userId="5886b61a-1285-422c-9b4a-b6c34a301884" providerId="ADAL" clId="{6AE8BA74-9C75-1244-AFA1-6A177DFC406B}" dt="2021-09-26T19:24:53.552" v="1105" actId="1076"/>
          <ac:spMkLst>
            <pc:docMk/>
            <pc:sldMk cId="642264996" sldId="273"/>
            <ac:spMk id="36" creationId="{78230E82-B459-8743-8AD8-E108EB9ED085}"/>
          </ac:spMkLst>
        </pc:spChg>
        <pc:spChg chg="add mod">
          <ac:chgData name="Serhat Adem SOP" userId="5886b61a-1285-422c-9b4a-b6c34a301884" providerId="ADAL" clId="{6AE8BA74-9C75-1244-AFA1-6A177DFC406B}" dt="2021-09-26T19:25:14.268" v="1110" actId="14100"/>
          <ac:spMkLst>
            <pc:docMk/>
            <pc:sldMk cId="642264996" sldId="273"/>
            <ac:spMk id="38" creationId="{868BCCC0-7B46-FC42-85AB-25E00C35B4C7}"/>
          </ac:spMkLst>
        </pc:spChg>
        <pc:spChg chg="add mod">
          <ac:chgData name="Serhat Adem SOP" userId="5886b61a-1285-422c-9b4a-b6c34a301884" providerId="ADAL" clId="{6AE8BA74-9C75-1244-AFA1-6A177DFC406B}" dt="2021-09-26T19:25:40.708" v="1115" actId="14100"/>
          <ac:spMkLst>
            <pc:docMk/>
            <pc:sldMk cId="642264996" sldId="273"/>
            <ac:spMk id="39" creationId="{B8AB3707-6C29-0F4A-92AE-899D4BC61EBF}"/>
          </ac:spMkLst>
        </pc:spChg>
        <pc:grpChg chg="mod">
          <ac:chgData name="Serhat Adem SOP" userId="5886b61a-1285-422c-9b4a-b6c34a301884" providerId="ADAL" clId="{6AE8BA74-9C75-1244-AFA1-6A177DFC406B}" dt="2021-09-26T19:25:53.271" v="1117" actId="1076"/>
          <ac:grpSpMkLst>
            <pc:docMk/>
            <pc:sldMk cId="642264996" sldId="273"/>
            <ac:grpSpMk id="55" creationId="{49ECA125-B104-0A41-8523-F64622D60445}"/>
          </ac:grpSpMkLst>
        </pc:grpChg>
        <pc:grpChg chg="mod">
          <ac:chgData name="Serhat Adem SOP" userId="5886b61a-1285-422c-9b4a-b6c34a301884" providerId="ADAL" clId="{6AE8BA74-9C75-1244-AFA1-6A177DFC406B}" dt="2021-09-26T19:25:48.618" v="1116" actId="1076"/>
          <ac:grpSpMkLst>
            <pc:docMk/>
            <pc:sldMk cId="642264996" sldId="273"/>
            <ac:grpSpMk id="117" creationId="{AC5EA787-1C62-FF47-A815-862611DB7B0C}"/>
          </ac:grpSpMkLst>
        </pc:grpChg>
      </pc:sldChg>
      <pc:sldChg chg="add del">
        <pc:chgData name="Serhat Adem SOP" userId="5886b61a-1285-422c-9b4a-b6c34a301884" providerId="ADAL" clId="{6AE8BA74-9C75-1244-AFA1-6A177DFC406B}" dt="2021-09-26T19:14:24.135" v="995" actId="2696"/>
        <pc:sldMkLst>
          <pc:docMk/>
          <pc:sldMk cId="866696463" sldId="273"/>
        </pc:sldMkLst>
      </pc:sldChg>
      <pc:sldChg chg="addSp delSp modSp add del mod ord">
        <pc:chgData name="Serhat Adem SOP" userId="5886b61a-1285-422c-9b4a-b6c34a301884" providerId="ADAL" clId="{6AE8BA74-9C75-1244-AFA1-6A177DFC406B}" dt="2021-09-26T19:20:26.310" v="1041" actId="2696"/>
        <pc:sldMkLst>
          <pc:docMk/>
          <pc:sldMk cId="1837269583" sldId="273"/>
        </pc:sldMkLst>
        <pc:spChg chg="mod">
          <ac:chgData name="Serhat Adem SOP" userId="5886b61a-1285-422c-9b4a-b6c34a301884" providerId="ADAL" clId="{6AE8BA74-9C75-1244-AFA1-6A177DFC406B}" dt="2021-09-26T19:19:42.078" v="1039" actId="14100"/>
          <ac:spMkLst>
            <pc:docMk/>
            <pc:sldMk cId="1837269583" sldId="273"/>
            <ac:spMk id="25" creationId="{9FEFF1AC-9613-F94F-A46E-5F418B450634}"/>
          </ac:spMkLst>
        </pc:spChg>
        <pc:spChg chg="add del">
          <ac:chgData name="Serhat Adem SOP" userId="5886b61a-1285-422c-9b4a-b6c34a301884" providerId="ADAL" clId="{6AE8BA74-9C75-1244-AFA1-6A177DFC406B}" dt="2021-09-26T19:18:50.452" v="1027" actId="478"/>
          <ac:spMkLst>
            <pc:docMk/>
            <pc:sldMk cId="1837269583" sldId="273"/>
            <ac:spMk id="34" creationId="{E00460D6-F6E4-8B4D-A1D6-79CB6930B99B}"/>
          </ac:spMkLst>
        </pc:spChg>
        <pc:spChg chg="del">
          <ac:chgData name="Serhat Adem SOP" userId="5886b61a-1285-422c-9b4a-b6c34a301884" providerId="ADAL" clId="{6AE8BA74-9C75-1244-AFA1-6A177DFC406B}" dt="2021-09-26T19:18:15.301" v="1018" actId="478"/>
          <ac:spMkLst>
            <pc:docMk/>
            <pc:sldMk cId="1837269583" sldId="273"/>
            <ac:spMk id="35" creationId="{C1561D8E-535B-3146-B8A7-32BE800D32FA}"/>
          </ac:spMkLst>
        </pc:spChg>
        <pc:spChg chg="del">
          <ac:chgData name="Serhat Adem SOP" userId="5886b61a-1285-422c-9b4a-b6c34a301884" providerId="ADAL" clId="{6AE8BA74-9C75-1244-AFA1-6A177DFC406B}" dt="2021-09-26T19:18:14.251" v="1017" actId="478"/>
          <ac:spMkLst>
            <pc:docMk/>
            <pc:sldMk cId="1837269583" sldId="273"/>
            <ac:spMk id="36" creationId="{78230E82-B459-8743-8AD8-E108EB9ED085}"/>
          </ac:spMkLst>
        </pc:spChg>
        <pc:grpChg chg="add mod">
          <ac:chgData name="Serhat Adem SOP" userId="5886b61a-1285-422c-9b4a-b6c34a301884" providerId="ADAL" clId="{6AE8BA74-9C75-1244-AFA1-6A177DFC406B}" dt="2021-09-26T19:19:37.014" v="1038" actId="1076"/>
          <ac:grpSpMkLst>
            <pc:docMk/>
            <pc:sldMk cId="1837269583" sldId="273"/>
            <ac:grpSpMk id="2" creationId="{BB6152CF-BCCB-2B4F-8ABB-DA872853B2F2}"/>
          </ac:grpSpMkLst>
        </pc:grpChg>
        <pc:grpChg chg="add mod">
          <ac:chgData name="Serhat Adem SOP" userId="5886b61a-1285-422c-9b4a-b6c34a301884" providerId="ADAL" clId="{6AE8BA74-9C75-1244-AFA1-6A177DFC406B}" dt="2021-09-26T19:19:30.767" v="1037" actId="1076"/>
          <ac:grpSpMkLst>
            <pc:docMk/>
            <pc:sldMk cId="1837269583" sldId="273"/>
            <ac:grpSpMk id="3" creationId="{7817B185-09FA-024B-9532-7CE75767C040}"/>
          </ac:grpSpMkLst>
        </pc:grpChg>
        <pc:grpChg chg="mod">
          <ac:chgData name="Serhat Adem SOP" userId="5886b61a-1285-422c-9b4a-b6c34a301884" providerId="ADAL" clId="{6AE8BA74-9C75-1244-AFA1-6A177DFC406B}" dt="2021-09-26T19:18:48.845" v="1025" actId="1076"/>
          <ac:grpSpMkLst>
            <pc:docMk/>
            <pc:sldMk cId="1837269583" sldId="273"/>
            <ac:grpSpMk id="55" creationId="{49ECA125-B104-0A41-8523-F64622D60445}"/>
          </ac:grpSpMkLst>
        </pc:grpChg>
        <pc:grpChg chg="mod">
          <ac:chgData name="Serhat Adem SOP" userId="5886b61a-1285-422c-9b4a-b6c34a301884" providerId="ADAL" clId="{6AE8BA74-9C75-1244-AFA1-6A177DFC406B}" dt="2021-09-26T19:18:48.845" v="1025" actId="1076"/>
          <ac:grpSpMkLst>
            <pc:docMk/>
            <pc:sldMk cId="1837269583" sldId="273"/>
            <ac:grpSpMk id="117" creationId="{AC5EA787-1C62-FF47-A815-862611DB7B0C}"/>
          </ac:grpSpMkLst>
        </pc:grpChg>
      </pc:sldChg>
      <pc:sldChg chg="addSp delSp modSp add del mod">
        <pc:chgData name="Serhat Adem SOP" userId="5886b61a-1285-422c-9b4a-b6c34a301884" providerId="ADAL" clId="{6AE8BA74-9C75-1244-AFA1-6A177DFC406B}" dt="2021-09-26T19:36:52.797" v="1245" actId="2696"/>
        <pc:sldMkLst>
          <pc:docMk/>
          <pc:sldMk cId="2257717797" sldId="273"/>
        </pc:sldMkLst>
        <pc:spChg chg="add del mod">
          <ac:chgData name="Serhat Adem SOP" userId="5886b61a-1285-422c-9b4a-b6c34a301884" providerId="ADAL" clId="{6AE8BA74-9C75-1244-AFA1-6A177DFC406B}" dt="2021-09-26T19:34:35.222" v="1207"/>
          <ac:spMkLst>
            <pc:docMk/>
            <pc:sldMk cId="2257717797" sldId="273"/>
            <ac:spMk id="32" creationId="{8C81EBB8-4B2D-844E-BE6A-16D2DC848459}"/>
          </ac:spMkLst>
        </pc:spChg>
        <pc:spChg chg="del topLvl">
          <ac:chgData name="Serhat Adem SOP" userId="5886b61a-1285-422c-9b4a-b6c34a301884" providerId="ADAL" clId="{6AE8BA74-9C75-1244-AFA1-6A177DFC406B}" dt="2021-09-26T19:33:10.252" v="1191" actId="478"/>
          <ac:spMkLst>
            <pc:docMk/>
            <pc:sldMk cId="2257717797" sldId="273"/>
            <ac:spMk id="33" creationId="{BA55E3EC-2D30-FA45-90FF-CA6A987057AF}"/>
          </ac:spMkLst>
        </pc:spChg>
        <pc:spChg chg="mod">
          <ac:chgData name="Serhat Adem SOP" userId="5886b61a-1285-422c-9b4a-b6c34a301884" providerId="ADAL" clId="{6AE8BA74-9C75-1244-AFA1-6A177DFC406B}" dt="2021-09-26T19:36:24.017" v="1244" actId="1076"/>
          <ac:spMkLst>
            <pc:docMk/>
            <pc:sldMk cId="2257717797" sldId="273"/>
            <ac:spMk id="34" creationId="{E00460D6-F6E4-8B4D-A1D6-79CB6930B99B}"/>
          </ac:spMkLst>
        </pc:spChg>
        <pc:spChg chg="del">
          <ac:chgData name="Serhat Adem SOP" userId="5886b61a-1285-422c-9b4a-b6c34a301884" providerId="ADAL" clId="{6AE8BA74-9C75-1244-AFA1-6A177DFC406B}" dt="2021-09-26T19:35:54.772" v="1237" actId="478"/>
          <ac:spMkLst>
            <pc:docMk/>
            <pc:sldMk cId="2257717797" sldId="273"/>
            <ac:spMk id="35" creationId="{C1561D8E-535B-3146-B8A7-32BE800D32FA}"/>
          </ac:spMkLst>
        </pc:spChg>
        <pc:spChg chg="del">
          <ac:chgData name="Serhat Adem SOP" userId="5886b61a-1285-422c-9b4a-b6c34a301884" providerId="ADAL" clId="{6AE8BA74-9C75-1244-AFA1-6A177DFC406B}" dt="2021-09-26T19:35:55.721" v="1238" actId="478"/>
          <ac:spMkLst>
            <pc:docMk/>
            <pc:sldMk cId="2257717797" sldId="273"/>
            <ac:spMk id="36" creationId="{78230E82-B459-8743-8AD8-E108EB9ED085}"/>
          </ac:spMkLst>
        </pc:spChg>
        <pc:spChg chg="mod topLvl">
          <ac:chgData name="Serhat Adem SOP" userId="5886b61a-1285-422c-9b4a-b6c34a301884" providerId="ADAL" clId="{6AE8BA74-9C75-1244-AFA1-6A177DFC406B}" dt="2021-09-26T19:35:47.515" v="1232" actId="14100"/>
          <ac:spMkLst>
            <pc:docMk/>
            <pc:sldMk cId="2257717797" sldId="273"/>
            <ac:spMk id="37" creationId="{49DCEB65-CCED-D04A-8FFC-793693CFB976}"/>
          </ac:spMkLst>
        </pc:spChg>
        <pc:spChg chg="add del mod">
          <ac:chgData name="Serhat Adem SOP" userId="5886b61a-1285-422c-9b4a-b6c34a301884" providerId="ADAL" clId="{6AE8BA74-9C75-1244-AFA1-6A177DFC406B}" dt="2021-09-26T19:35:46.678" v="1227"/>
          <ac:spMkLst>
            <pc:docMk/>
            <pc:sldMk cId="2257717797" sldId="273"/>
            <ac:spMk id="38" creationId="{56ED3349-B08A-5743-B526-103797D18385}"/>
          </ac:spMkLst>
        </pc:spChg>
        <pc:spChg chg="add del mod">
          <ac:chgData name="Serhat Adem SOP" userId="5886b61a-1285-422c-9b4a-b6c34a301884" providerId="ADAL" clId="{6AE8BA74-9C75-1244-AFA1-6A177DFC406B}" dt="2021-09-26T19:35:46.013" v="1223" actId="478"/>
          <ac:spMkLst>
            <pc:docMk/>
            <pc:sldMk cId="2257717797" sldId="273"/>
            <ac:spMk id="101" creationId="{2ECA2BA0-2A7D-1440-A071-65EFBEE50D3B}"/>
          </ac:spMkLst>
        </pc:spChg>
        <pc:spChg chg="add del mod topLvl">
          <ac:chgData name="Serhat Adem SOP" userId="5886b61a-1285-422c-9b4a-b6c34a301884" providerId="ADAL" clId="{6AE8BA74-9C75-1244-AFA1-6A177DFC406B}" dt="2021-09-26T19:35:45.840" v="1222" actId="478"/>
          <ac:spMkLst>
            <pc:docMk/>
            <pc:sldMk cId="2257717797" sldId="273"/>
            <ac:spMk id="114" creationId="{593DC8E1-D9B1-514C-AD4F-76E52937FFDF}"/>
          </ac:spMkLst>
        </pc:spChg>
        <pc:grpChg chg="add del">
          <ac:chgData name="Serhat Adem SOP" userId="5886b61a-1285-422c-9b4a-b6c34a301884" providerId="ADAL" clId="{6AE8BA74-9C75-1244-AFA1-6A177DFC406B}" dt="2021-09-26T19:35:46.013" v="1223" actId="478"/>
          <ac:grpSpMkLst>
            <pc:docMk/>
            <pc:sldMk cId="2257717797" sldId="273"/>
            <ac:grpSpMk id="15" creationId="{DACAA860-A499-3D4F-8A6A-E63B49C67CC9}"/>
          </ac:grpSpMkLst>
        </pc:grpChg>
        <pc:grpChg chg="add del mod">
          <ac:chgData name="Serhat Adem SOP" userId="5886b61a-1285-422c-9b4a-b6c34a301884" providerId="ADAL" clId="{6AE8BA74-9C75-1244-AFA1-6A177DFC406B}" dt="2021-09-26T19:35:46.843" v="1228" actId="1076"/>
          <ac:grpSpMkLst>
            <pc:docMk/>
            <pc:sldMk cId="2257717797" sldId="273"/>
            <ac:grpSpMk id="16" creationId="{FC03CD90-6D79-6145-9489-D74764CBE2CF}"/>
          </ac:grpSpMkLst>
        </pc:grpChg>
        <pc:grpChg chg="del">
          <ac:chgData name="Serhat Adem SOP" userId="5886b61a-1285-422c-9b4a-b6c34a301884" providerId="ADAL" clId="{6AE8BA74-9C75-1244-AFA1-6A177DFC406B}" dt="2021-09-26T19:33:10.252" v="1191" actId="478"/>
          <ac:grpSpMkLst>
            <pc:docMk/>
            <pc:sldMk cId="2257717797" sldId="273"/>
            <ac:grpSpMk id="31" creationId="{6215BAB2-6A29-4D4F-BC9D-FF3A0F03003C}"/>
          </ac:grpSpMkLst>
        </pc:grpChg>
        <pc:picChg chg="mod">
          <ac:chgData name="Serhat Adem SOP" userId="5886b61a-1285-422c-9b4a-b6c34a301884" providerId="ADAL" clId="{6AE8BA74-9C75-1244-AFA1-6A177DFC406B}" dt="2021-09-26T19:35:49.108" v="1235" actId="14100"/>
          <ac:picMkLst>
            <pc:docMk/>
            <pc:sldMk cId="2257717797" sldId="273"/>
            <ac:picMk id="19" creationId="{88C6A33A-0D2A-384D-888A-2479716C2E7C}"/>
          </ac:picMkLst>
        </pc:picChg>
        <pc:picChg chg="add del mod topLvl">
          <ac:chgData name="Serhat Adem SOP" userId="5886b61a-1285-422c-9b4a-b6c34a301884" providerId="ADAL" clId="{6AE8BA74-9C75-1244-AFA1-6A177DFC406B}" dt="2021-09-26T19:35:46.176" v="1224" actId="1076"/>
          <ac:picMkLst>
            <pc:docMk/>
            <pc:sldMk cId="2257717797" sldId="273"/>
            <ac:picMk id="109" creationId="{20990564-3BA5-0B44-8006-0DAD0A255F1B}"/>
          </ac:picMkLst>
        </pc:picChg>
      </pc:sldChg>
      <pc:sldChg chg="addSp delSp modSp add mod">
        <pc:chgData name="Serhat Adem SOP" userId="5886b61a-1285-422c-9b4a-b6c34a301884" providerId="ADAL" clId="{6AE8BA74-9C75-1244-AFA1-6A177DFC406B}" dt="2021-09-26T20:02:52.885" v="1501"/>
        <pc:sldMkLst>
          <pc:docMk/>
          <pc:sldMk cId="2978369223" sldId="274"/>
        </pc:sldMkLst>
        <pc:spChg chg="add del mod">
          <ac:chgData name="Serhat Adem SOP" userId="5886b61a-1285-422c-9b4a-b6c34a301884" providerId="ADAL" clId="{6AE8BA74-9C75-1244-AFA1-6A177DFC406B}" dt="2021-09-26T20:02:52.885" v="1501"/>
          <ac:spMkLst>
            <pc:docMk/>
            <pc:sldMk cId="2978369223" sldId="274"/>
            <ac:spMk id="3" creationId="{042A3DCC-5FE5-6646-88A2-A0C1B5DE04D2}"/>
          </ac:spMkLst>
        </pc:spChg>
        <pc:spChg chg="mod">
          <ac:chgData name="Serhat Adem SOP" userId="5886b61a-1285-422c-9b4a-b6c34a301884" providerId="ADAL" clId="{6AE8BA74-9C75-1244-AFA1-6A177DFC406B}" dt="2021-09-26T19:51:23.074" v="1394" actId="1036"/>
          <ac:spMkLst>
            <pc:docMk/>
            <pc:sldMk cId="2978369223" sldId="274"/>
            <ac:spMk id="25" creationId="{9FEFF1AC-9613-F94F-A46E-5F418B450634}"/>
          </ac:spMkLst>
        </pc:spChg>
        <pc:spChg chg="mod">
          <ac:chgData name="Serhat Adem SOP" userId="5886b61a-1285-422c-9b4a-b6c34a301884" providerId="ADAL" clId="{6AE8BA74-9C75-1244-AFA1-6A177DFC406B}" dt="2021-09-26T19:51:23.074" v="1394" actId="1036"/>
          <ac:spMkLst>
            <pc:docMk/>
            <pc:sldMk cId="2978369223" sldId="274"/>
            <ac:spMk id="26" creationId="{52F860A5-2A4C-CD41-A284-25166145D2AA}"/>
          </ac:spMkLst>
        </pc:spChg>
        <pc:spChg chg="mod">
          <ac:chgData name="Serhat Adem SOP" userId="5886b61a-1285-422c-9b4a-b6c34a301884" providerId="ADAL" clId="{6AE8BA74-9C75-1244-AFA1-6A177DFC406B}" dt="2021-09-26T19:51:23.074" v="1394" actId="1036"/>
          <ac:spMkLst>
            <pc:docMk/>
            <pc:sldMk cId="2978369223" sldId="274"/>
            <ac:spMk id="27" creationId="{4A6F3D96-01E9-4C4B-8507-903B57B0CB33}"/>
          </ac:spMkLst>
        </pc:spChg>
        <pc:spChg chg="mod">
          <ac:chgData name="Serhat Adem SOP" userId="5886b61a-1285-422c-9b4a-b6c34a301884" providerId="ADAL" clId="{6AE8BA74-9C75-1244-AFA1-6A177DFC406B}" dt="2021-09-26T19:51:23.074" v="1394" actId="1036"/>
          <ac:spMkLst>
            <pc:docMk/>
            <pc:sldMk cId="2978369223" sldId="274"/>
            <ac:spMk id="34" creationId="{E00460D6-F6E4-8B4D-A1D6-79CB6930B99B}"/>
          </ac:spMkLst>
        </pc:spChg>
        <pc:spChg chg="mod">
          <ac:chgData name="Serhat Adem SOP" userId="5886b61a-1285-422c-9b4a-b6c34a301884" providerId="ADAL" clId="{6AE8BA74-9C75-1244-AFA1-6A177DFC406B}" dt="2021-09-26T19:51:23.074" v="1394" actId="1036"/>
          <ac:spMkLst>
            <pc:docMk/>
            <pc:sldMk cId="2978369223" sldId="274"/>
            <ac:spMk id="35" creationId="{C1561D8E-535B-3146-B8A7-32BE800D32FA}"/>
          </ac:spMkLst>
        </pc:spChg>
        <pc:spChg chg="mod">
          <ac:chgData name="Serhat Adem SOP" userId="5886b61a-1285-422c-9b4a-b6c34a301884" providerId="ADAL" clId="{6AE8BA74-9C75-1244-AFA1-6A177DFC406B}" dt="2021-09-26T19:51:23.074" v="1394" actId="1036"/>
          <ac:spMkLst>
            <pc:docMk/>
            <pc:sldMk cId="2978369223" sldId="274"/>
            <ac:spMk id="36" creationId="{78230E82-B459-8743-8AD8-E108EB9ED085}"/>
          </ac:spMkLst>
        </pc:spChg>
        <pc:spChg chg="mod">
          <ac:chgData name="Serhat Adem SOP" userId="5886b61a-1285-422c-9b4a-b6c34a301884" providerId="ADAL" clId="{6AE8BA74-9C75-1244-AFA1-6A177DFC406B}" dt="2021-09-26T19:51:00.278" v="1385" actId="14100"/>
          <ac:spMkLst>
            <pc:docMk/>
            <pc:sldMk cId="2978369223" sldId="274"/>
            <ac:spMk id="37" creationId="{49DCEB65-CCED-D04A-8FFC-793693CFB976}"/>
          </ac:spMkLst>
        </pc:spChg>
        <pc:spChg chg="mod">
          <ac:chgData name="Serhat Adem SOP" userId="5886b61a-1285-422c-9b4a-b6c34a301884" providerId="ADAL" clId="{6AE8BA74-9C75-1244-AFA1-6A177DFC406B}" dt="2021-09-26T19:45:00.084" v="1336" actId="948"/>
          <ac:spMkLst>
            <pc:docMk/>
            <pc:sldMk cId="2978369223" sldId="274"/>
            <ac:spMk id="56" creationId="{C973E743-F971-204D-95D0-AC2B95F1A8BE}"/>
          </ac:spMkLst>
        </pc:spChg>
        <pc:spChg chg="mod">
          <ac:chgData name="Serhat Adem SOP" userId="5886b61a-1285-422c-9b4a-b6c34a301884" providerId="ADAL" clId="{6AE8BA74-9C75-1244-AFA1-6A177DFC406B}" dt="2021-09-26T19:46:32.741" v="1347" actId="403"/>
          <ac:spMkLst>
            <pc:docMk/>
            <pc:sldMk cId="2978369223" sldId="274"/>
            <ac:spMk id="57" creationId="{F53E74B0-A4E9-B64A-B446-8624FB0D44F0}"/>
          </ac:spMkLst>
        </pc:spChg>
        <pc:spChg chg="mod">
          <ac:chgData name="Serhat Adem SOP" userId="5886b61a-1285-422c-9b4a-b6c34a301884" providerId="ADAL" clId="{6AE8BA74-9C75-1244-AFA1-6A177DFC406B}" dt="2021-09-26T19:50:33.347" v="1380" actId="14100"/>
          <ac:spMkLst>
            <pc:docMk/>
            <pc:sldMk cId="2978369223" sldId="274"/>
            <ac:spMk id="101" creationId="{2ECA2BA0-2A7D-1440-A071-65EFBEE50D3B}"/>
          </ac:spMkLst>
        </pc:spChg>
        <pc:spChg chg="del mod topLvl">
          <ac:chgData name="Serhat Adem SOP" userId="5886b61a-1285-422c-9b4a-b6c34a301884" providerId="ADAL" clId="{6AE8BA74-9C75-1244-AFA1-6A177DFC406B}" dt="2021-09-26T19:47:10.021" v="1354" actId="478"/>
          <ac:spMkLst>
            <pc:docMk/>
            <pc:sldMk cId="2978369223" sldId="274"/>
            <ac:spMk id="114" creationId="{593DC8E1-D9B1-514C-AD4F-76E52937FFDF}"/>
          </ac:spMkLst>
        </pc:spChg>
        <pc:spChg chg="mod">
          <ac:chgData name="Serhat Adem SOP" userId="5886b61a-1285-422c-9b4a-b6c34a301884" providerId="ADAL" clId="{6AE8BA74-9C75-1244-AFA1-6A177DFC406B}" dt="2021-09-26T19:40:08.748" v="1285" actId="207"/>
          <ac:spMkLst>
            <pc:docMk/>
            <pc:sldMk cId="2978369223" sldId="274"/>
            <ac:spMk id="116" creationId="{120D44CB-87CA-D949-B469-AE4192C3F2B9}"/>
          </ac:spMkLst>
        </pc:spChg>
        <pc:grpChg chg="add mod">
          <ac:chgData name="Serhat Adem SOP" userId="5886b61a-1285-422c-9b4a-b6c34a301884" providerId="ADAL" clId="{6AE8BA74-9C75-1244-AFA1-6A177DFC406B}" dt="2021-09-26T19:48:35.270" v="1366" actId="1076"/>
          <ac:grpSpMkLst>
            <pc:docMk/>
            <pc:sldMk cId="2978369223" sldId="274"/>
            <ac:grpSpMk id="2" creationId="{DDDB161A-A05F-6C46-844A-72F57B8045D1}"/>
          </ac:grpSpMkLst>
        </pc:grpChg>
        <pc:grpChg chg="mod topLvl">
          <ac:chgData name="Serhat Adem SOP" userId="5886b61a-1285-422c-9b4a-b6c34a301884" providerId="ADAL" clId="{6AE8BA74-9C75-1244-AFA1-6A177DFC406B}" dt="2021-09-26T19:48:14.879" v="1365" actId="1076"/>
          <ac:grpSpMkLst>
            <pc:docMk/>
            <pc:sldMk cId="2978369223" sldId="274"/>
            <ac:grpSpMk id="15" creationId="{DACAA860-A499-3D4F-8A6A-E63B49C67CC9}"/>
          </ac:grpSpMkLst>
        </pc:grpChg>
        <pc:grpChg chg="del mod">
          <ac:chgData name="Serhat Adem SOP" userId="5886b61a-1285-422c-9b4a-b6c34a301884" providerId="ADAL" clId="{6AE8BA74-9C75-1244-AFA1-6A177DFC406B}" dt="2021-09-26T19:47:10.021" v="1354" actId="478"/>
          <ac:grpSpMkLst>
            <pc:docMk/>
            <pc:sldMk cId="2978369223" sldId="274"/>
            <ac:grpSpMk id="16" creationId="{FC03CD90-6D79-6145-9489-D74764CBE2CF}"/>
          </ac:grpSpMkLst>
        </pc:grpChg>
        <pc:grpChg chg="mod">
          <ac:chgData name="Serhat Adem SOP" userId="5886b61a-1285-422c-9b4a-b6c34a301884" providerId="ADAL" clId="{6AE8BA74-9C75-1244-AFA1-6A177DFC406B}" dt="2021-09-26T19:51:23.074" v="1394" actId="1036"/>
          <ac:grpSpMkLst>
            <pc:docMk/>
            <pc:sldMk cId="2978369223" sldId="274"/>
            <ac:grpSpMk id="55" creationId="{49ECA125-B104-0A41-8523-F64622D60445}"/>
          </ac:grpSpMkLst>
        </pc:grpChg>
        <pc:grpChg chg="mod">
          <ac:chgData name="Serhat Adem SOP" userId="5886b61a-1285-422c-9b4a-b6c34a301884" providerId="ADAL" clId="{6AE8BA74-9C75-1244-AFA1-6A177DFC406B}" dt="2021-09-26T19:40:08.748" v="1285" actId="207"/>
          <ac:grpSpMkLst>
            <pc:docMk/>
            <pc:sldMk cId="2978369223" sldId="274"/>
            <ac:grpSpMk id="113" creationId="{AD009CBC-2C64-6246-BA7D-319668849F8F}"/>
          </ac:grpSpMkLst>
        </pc:grpChg>
        <pc:grpChg chg="mod">
          <ac:chgData name="Serhat Adem SOP" userId="5886b61a-1285-422c-9b4a-b6c34a301884" providerId="ADAL" clId="{6AE8BA74-9C75-1244-AFA1-6A177DFC406B}" dt="2021-09-26T19:51:23.074" v="1394" actId="1036"/>
          <ac:grpSpMkLst>
            <pc:docMk/>
            <pc:sldMk cId="2978369223" sldId="274"/>
            <ac:grpSpMk id="117" creationId="{AC5EA787-1C62-FF47-A815-862611DB7B0C}"/>
          </ac:grpSpMkLst>
        </pc:grpChg>
        <pc:picChg chg="mod">
          <ac:chgData name="Serhat Adem SOP" userId="5886b61a-1285-422c-9b4a-b6c34a301884" providerId="ADAL" clId="{6AE8BA74-9C75-1244-AFA1-6A177DFC406B}" dt="2021-09-26T19:51:41.739" v="1395" actId="1076"/>
          <ac:picMkLst>
            <pc:docMk/>
            <pc:sldMk cId="2978369223" sldId="274"/>
            <ac:picMk id="19" creationId="{88C6A33A-0D2A-384D-888A-2479716C2E7C}"/>
          </ac:picMkLst>
        </pc:picChg>
        <pc:picChg chg="mod">
          <ac:chgData name="Serhat Adem SOP" userId="5886b61a-1285-422c-9b4a-b6c34a301884" providerId="ADAL" clId="{6AE8BA74-9C75-1244-AFA1-6A177DFC406B}" dt="2021-09-26T19:40:08.748" v="1285" actId="207"/>
          <ac:picMkLst>
            <pc:docMk/>
            <pc:sldMk cId="2978369223" sldId="274"/>
            <ac:picMk id="43" creationId="{892C0EBB-FF96-C241-AE54-0CE7DC139527}"/>
          </ac:picMkLst>
        </pc:picChg>
        <pc:picChg chg="mod">
          <ac:chgData name="Serhat Adem SOP" userId="5886b61a-1285-422c-9b4a-b6c34a301884" providerId="ADAL" clId="{6AE8BA74-9C75-1244-AFA1-6A177DFC406B}" dt="2021-09-26T19:40:08.748" v="1285" actId="207"/>
          <ac:picMkLst>
            <pc:docMk/>
            <pc:sldMk cId="2978369223" sldId="274"/>
            <ac:picMk id="44" creationId="{F9771D6C-DF83-9F43-9302-6370C54D0E97}"/>
          </ac:picMkLst>
        </pc:picChg>
        <pc:picChg chg="mod">
          <ac:chgData name="Serhat Adem SOP" userId="5886b61a-1285-422c-9b4a-b6c34a301884" providerId="ADAL" clId="{6AE8BA74-9C75-1244-AFA1-6A177DFC406B}" dt="2021-09-26T19:40:08.748" v="1285" actId="207"/>
          <ac:picMkLst>
            <pc:docMk/>
            <pc:sldMk cId="2978369223" sldId="274"/>
            <ac:picMk id="45" creationId="{34483875-F56F-4E48-8215-8F4309E3002D}"/>
          </ac:picMkLst>
        </pc:picChg>
        <pc:picChg chg="mod">
          <ac:chgData name="Serhat Adem SOP" userId="5886b61a-1285-422c-9b4a-b6c34a301884" providerId="ADAL" clId="{6AE8BA74-9C75-1244-AFA1-6A177DFC406B}" dt="2021-09-26T19:40:08.748" v="1285" actId="207"/>
          <ac:picMkLst>
            <pc:docMk/>
            <pc:sldMk cId="2978369223" sldId="274"/>
            <ac:picMk id="46" creationId="{BFD862FB-C18E-974B-8DEF-873F8F09AB40}"/>
          </ac:picMkLst>
        </pc:picChg>
        <pc:picChg chg="mod">
          <ac:chgData name="Serhat Adem SOP" userId="5886b61a-1285-422c-9b4a-b6c34a301884" providerId="ADAL" clId="{6AE8BA74-9C75-1244-AFA1-6A177DFC406B}" dt="2021-09-26T19:40:08.748" v="1285" actId="207"/>
          <ac:picMkLst>
            <pc:docMk/>
            <pc:sldMk cId="2978369223" sldId="274"/>
            <ac:picMk id="47" creationId="{BC96B14C-9EDC-F340-A03F-67E3AAA5D6D7}"/>
          </ac:picMkLst>
        </pc:picChg>
        <pc:picChg chg="mod">
          <ac:chgData name="Serhat Adem SOP" userId="5886b61a-1285-422c-9b4a-b6c34a301884" providerId="ADAL" clId="{6AE8BA74-9C75-1244-AFA1-6A177DFC406B}" dt="2021-09-26T19:40:08.748" v="1285" actId="207"/>
          <ac:picMkLst>
            <pc:docMk/>
            <pc:sldMk cId="2978369223" sldId="274"/>
            <ac:picMk id="48" creationId="{0072B815-5388-5C4C-9BC8-A46F354C02F6}"/>
          </ac:picMkLst>
        </pc:picChg>
        <pc:picChg chg="mod">
          <ac:chgData name="Serhat Adem SOP" userId="5886b61a-1285-422c-9b4a-b6c34a301884" providerId="ADAL" clId="{6AE8BA74-9C75-1244-AFA1-6A177DFC406B}" dt="2021-09-26T19:40:08.748" v="1285" actId="207"/>
          <ac:picMkLst>
            <pc:docMk/>
            <pc:sldMk cId="2978369223" sldId="274"/>
            <ac:picMk id="49" creationId="{65BA77F4-EADE-2A42-BAC8-9D31BE0D1C88}"/>
          </ac:picMkLst>
        </pc:picChg>
        <pc:picChg chg="mod">
          <ac:chgData name="Serhat Adem SOP" userId="5886b61a-1285-422c-9b4a-b6c34a301884" providerId="ADAL" clId="{6AE8BA74-9C75-1244-AFA1-6A177DFC406B}" dt="2021-09-26T19:40:08.748" v="1285" actId="207"/>
          <ac:picMkLst>
            <pc:docMk/>
            <pc:sldMk cId="2978369223" sldId="274"/>
            <ac:picMk id="50" creationId="{372367A5-E92A-6C47-8AC0-3274DB0362CA}"/>
          </ac:picMkLst>
        </pc:picChg>
        <pc:picChg chg="mod">
          <ac:chgData name="Serhat Adem SOP" userId="5886b61a-1285-422c-9b4a-b6c34a301884" providerId="ADAL" clId="{6AE8BA74-9C75-1244-AFA1-6A177DFC406B}" dt="2021-09-26T19:49:59.870" v="1377" actId="1076"/>
          <ac:picMkLst>
            <pc:docMk/>
            <pc:sldMk cId="2978369223" sldId="274"/>
            <ac:picMk id="109" creationId="{20990564-3BA5-0B44-8006-0DAD0A255F1B}"/>
          </ac:picMkLst>
        </pc:picChg>
      </pc:sldChg>
      <pc:sldChg chg="add del">
        <pc:chgData name="Serhat Adem SOP" userId="5886b61a-1285-422c-9b4a-b6c34a301884" providerId="ADAL" clId="{6AE8BA74-9C75-1244-AFA1-6A177DFC406B}" dt="2021-09-26T19:14:24.135" v="995" actId="2696"/>
        <pc:sldMkLst>
          <pc:docMk/>
          <pc:sldMk cId="3714238662" sldId="274"/>
        </pc:sldMkLst>
      </pc:sldChg>
      <pc:sldChg chg="addSp delSp modSp add mod">
        <pc:chgData name="Serhat Adem SOP" userId="5886b61a-1285-422c-9b4a-b6c34a301884" providerId="ADAL" clId="{6AE8BA74-9C75-1244-AFA1-6A177DFC406B}" dt="2021-09-26T20:14:54.081" v="1607" actId="21"/>
        <pc:sldMkLst>
          <pc:docMk/>
          <pc:sldMk cId="3787727057" sldId="275"/>
        </pc:sldMkLst>
        <pc:picChg chg="add mod">
          <ac:chgData name="Serhat Adem SOP" userId="5886b61a-1285-422c-9b4a-b6c34a301884" providerId="ADAL" clId="{6AE8BA74-9C75-1244-AFA1-6A177DFC406B}" dt="2021-09-26T20:12:54.279" v="1604" actId="1076"/>
          <ac:picMkLst>
            <pc:docMk/>
            <pc:sldMk cId="3787727057" sldId="275"/>
            <ac:picMk id="3" creationId="{D69598C0-C787-074F-BCB0-E0A5173179E0}"/>
          </ac:picMkLst>
        </pc:picChg>
        <pc:picChg chg="del mod">
          <ac:chgData name="Serhat Adem SOP" userId="5886b61a-1285-422c-9b4a-b6c34a301884" providerId="ADAL" clId="{6AE8BA74-9C75-1244-AFA1-6A177DFC406B}" dt="2021-09-26T20:12:12.147" v="1589" actId="478"/>
          <ac:picMkLst>
            <pc:docMk/>
            <pc:sldMk cId="3787727057" sldId="275"/>
            <ac:picMk id="4" creationId="{442E1743-79CE-DE49-BF49-6B95D058F613}"/>
          </ac:picMkLst>
        </pc:picChg>
        <pc:picChg chg="mod">
          <ac:chgData name="Serhat Adem SOP" userId="5886b61a-1285-422c-9b4a-b6c34a301884" providerId="ADAL" clId="{6AE8BA74-9C75-1244-AFA1-6A177DFC406B}" dt="2021-09-26T20:12:56.646" v="1605" actId="1076"/>
          <ac:picMkLst>
            <pc:docMk/>
            <pc:sldMk cId="3787727057" sldId="275"/>
            <ac:picMk id="7" creationId="{22DC5EC1-A315-EE44-90F2-15480572B56E}"/>
          </ac:picMkLst>
        </pc:picChg>
        <pc:picChg chg="add del mod">
          <ac:chgData name="Serhat Adem SOP" userId="5886b61a-1285-422c-9b4a-b6c34a301884" providerId="ADAL" clId="{6AE8BA74-9C75-1244-AFA1-6A177DFC406B}" dt="2021-09-26T20:14:54.081" v="1607" actId="21"/>
          <ac:picMkLst>
            <pc:docMk/>
            <pc:sldMk cId="3787727057" sldId="275"/>
            <ac:picMk id="8" creationId="{654DBE56-DF40-4544-AD65-611BC88C5EDE}"/>
          </ac:picMkLst>
        </pc:picChg>
        <pc:picChg chg="add mod">
          <ac:chgData name="Serhat Adem SOP" userId="5886b61a-1285-422c-9b4a-b6c34a301884" providerId="ADAL" clId="{6AE8BA74-9C75-1244-AFA1-6A177DFC406B}" dt="2021-09-26T20:12:27.618" v="1597" actId="14100"/>
          <ac:picMkLst>
            <pc:docMk/>
            <pc:sldMk cId="3787727057" sldId="275"/>
            <ac:picMk id="19" creationId="{A0AAA2F6-AB14-EE4B-8E31-1FB0D505F46B}"/>
          </ac:picMkLst>
        </pc:picChg>
      </pc:sldChg>
      <pc:sldChg chg="addSp delSp modSp add mod">
        <pc:chgData name="Serhat Adem SOP" userId="5886b61a-1285-422c-9b4a-b6c34a301884" providerId="ADAL" clId="{6AE8BA74-9C75-1244-AFA1-6A177DFC406B}" dt="2021-09-26T20:32:42.007" v="1824" actId="1035"/>
        <pc:sldMkLst>
          <pc:docMk/>
          <pc:sldMk cId="2401343744" sldId="276"/>
        </pc:sldMkLst>
        <pc:spChg chg="add del mod">
          <ac:chgData name="Serhat Adem SOP" userId="5886b61a-1285-422c-9b4a-b6c34a301884" providerId="ADAL" clId="{6AE8BA74-9C75-1244-AFA1-6A177DFC406B}" dt="2021-09-26T20:32:32.242" v="1816"/>
          <ac:spMkLst>
            <pc:docMk/>
            <pc:sldMk cId="2401343744" sldId="276"/>
            <ac:spMk id="9" creationId="{F1F3EB2C-ED3E-FB42-AF1F-5C584C10B5B1}"/>
          </ac:spMkLst>
        </pc:spChg>
        <pc:spChg chg="add mod">
          <ac:chgData name="Serhat Adem SOP" userId="5886b61a-1285-422c-9b4a-b6c34a301884" providerId="ADAL" clId="{6AE8BA74-9C75-1244-AFA1-6A177DFC406B}" dt="2021-09-26T20:32:42.007" v="1824" actId="1035"/>
          <ac:spMkLst>
            <pc:docMk/>
            <pc:sldMk cId="2401343744" sldId="276"/>
            <ac:spMk id="22" creationId="{AFDFD3E2-C68D-734C-A8D1-8E7FBCDEF69E}"/>
          </ac:spMkLst>
        </pc:spChg>
        <pc:spChg chg="add mod">
          <ac:chgData name="Serhat Adem SOP" userId="5886b61a-1285-422c-9b4a-b6c34a301884" providerId="ADAL" clId="{6AE8BA74-9C75-1244-AFA1-6A177DFC406B}" dt="2021-09-26T20:32:42.007" v="1824" actId="1035"/>
          <ac:spMkLst>
            <pc:docMk/>
            <pc:sldMk cId="2401343744" sldId="276"/>
            <ac:spMk id="23" creationId="{53720CC5-F9BA-4B43-96CC-2F65F0B1A62F}"/>
          </ac:spMkLst>
        </pc:spChg>
        <pc:picChg chg="del">
          <ac:chgData name="Serhat Adem SOP" userId="5886b61a-1285-422c-9b4a-b6c34a301884" providerId="ADAL" clId="{6AE8BA74-9C75-1244-AFA1-6A177DFC406B}" dt="2021-09-26T20:16:34.596" v="1620" actId="478"/>
          <ac:picMkLst>
            <pc:docMk/>
            <pc:sldMk cId="2401343744" sldId="276"/>
            <ac:picMk id="3" creationId="{D69598C0-C787-074F-BCB0-E0A5173179E0}"/>
          </ac:picMkLst>
        </pc:picChg>
        <pc:picChg chg="add mod modCrop">
          <ac:chgData name="Serhat Adem SOP" userId="5886b61a-1285-422c-9b4a-b6c34a301884" providerId="ADAL" clId="{6AE8BA74-9C75-1244-AFA1-6A177DFC406B}" dt="2021-09-26T20:32:42.007" v="1824" actId="1035"/>
          <ac:picMkLst>
            <pc:docMk/>
            <pc:sldMk cId="2401343744" sldId="276"/>
            <ac:picMk id="4" creationId="{60E22BD8-4573-5046-BE87-F1390554863D}"/>
          </ac:picMkLst>
        </pc:picChg>
        <pc:picChg chg="del">
          <ac:chgData name="Serhat Adem SOP" userId="5886b61a-1285-422c-9b4a-b6c34a301884" providerId="ADAL" clId="{6AE8BA74-9C75-1244-AFA1-6A177DFC406B}" dt="2021-09-26T20:16:35.682" v="1621" actId="478"/>
          <ac:picMkLst>
            <pc:docMk/>
            <pc:sldMk cId="2401343744" sldId="276"/>
            <ac:picMk id="7" creationId="{22DC5EC1-A315-EE44-90F2-15480572B56E}"/>
          </ac:picMkLst>
        </pc:picChg>
        <pc:picChg chg="add mod">
          <ac:chgData name="Serhat Adem SOP" userId="5886b61a-1285-422c-9b4a-b6c34a301884" providerId="ADAL" clId="{6AE8BA74-9C75-1244-AFA1-6A177DFC406B}" dt="2021-09-26T20:30:56.429" v="1759" actId="1076"/>
          <ac:picMkLst>
            <pc:docMk/>
            <pc:sldMk cId="2401343744" sldId="276"/>
            <ac:picMk id="8" creationId="{F9437CE4-00A6-FE46-AB39-176543A9CDBC}"/>
          </ac:picMkLst>
        </pc:picChg>
        <pc:picChg chg="del">
          <ac:chgData name="Serhat Adem SOP" userId="5886b61a-1285-422c-9b4a-b6c34a301884" providerId="ADAL" clId="{6AE8BA74-9C75-1244-AFA1-6A177DFC406B}" dt="2021-09-26T20:16:36.786" v="1622" actId="478"/>
          <ac:picMkLst>
            <pc:docMk/>
            <pc:sldMk cId="2401343744" sldId="276"/>
            <ac:picMk id="19" creationId="{A0AAA2F6-AB14-EE4B-8E31-1FB0D505F46B}"/>
          </ac:picMkLst>
        </pc:picChg>
        <pc:picChg chg="add del mod">
          <ac:chgData name="Serhat Adem SOP" userId="5886b61a-1285-422c-9b4a-b6c34a301884" providerId="ADAL" clId="{6AE8BA74-9C75-1244-AFA1-6A177DFC406B}" dt="2021-09-26T20:24:25.477" v="1645" actId="478"/>
          <ac:picMkLst>
            <pc:docMk/>
            <pc:sldMk cId="2401343744" sldId="276"/>
            <ac:picMk id="21" creationId="{802809BF-0E40-4544-9C79-59FE0F573D79}"/>
          </ac:picMkLst>
        </pc:picChg>
      </pc:sldChg>
      <pc:sldChg chg="add ord">
        <pc:chgData name="Serhat Adem SOP" userId="5886b61a-1285-422c-9b4a-b6c34a301884" providerId="ADAL" clId="{6AE8BA74-9C75-1244-AFA1-6A177DFC406B}" dt="2021-09-26T20:36:10.064" v="1840" actId="20578"/>
        <pc:sldMkLst>
          <pc:docMk/>
          <pc:sldMk cId="1406412472" sldId="277"/>
        </pc:sldMkLst>
      </pc:sldChg>
      <pc:sldChg chg="delSp add del mod">
        <pc:chgData name="Serhat Adem SOP" userId="5886b61a-1285-422c-9b4a-b6c34a301884" providerId="ADAL" clId="{6AE8BA74-9C75-1244-AFA1-6A177DFC406B}" dt="2021-09-26T20:34:48.800" v="1835" actId="2696"/>
        <pc:sldMkLst>
          <pc:docMk/>
          <pc:sldMk cId="3171150431" sldId="277"/>
        </pc:sldMkLst>
        <pc:spChg chg="del">
          <ac:chgData name="Serhat Adem SOP" userId="5886b61a-1285-422c-9b4a-b6c34a301884" providerId="ADAL" clId="{6AE8BA74-9C75-1244-AFA1-6A177DFC406B}" dt="2021-09-26T20:34:36.575" v="1834" actId="478"/>
          <ac:spMkLst>
            <pc:docMk/>
            <pc:sldMk cId="3171150431" sldId="277"/>
            <ac:spMk id="22" creationId="{AFDFD3E2-C68D-734C-A8D1-8E7FBCDEF69E}"/>
          </ac:spMkLst>
        </pc:spChg>
        <pc:spChg chg="del">
          <ac:chgData name="Serhat Adem SOP" userId="5886b61a-1285-422c-9b4a-b6c34a301884" providerId="ADAL" clId="{6AE8BA74-9C75-1244-AFA1-6A177DFC406B}" dt="2021-09-26T20:34:34.450" v="1833" actId="478"/>
          <ac:spMkLst>
            <pc:docMk/>
            <pc:sldMk cId="3171150431" sldId="277"/>
            <ac:spMk id="23" creationId="{53720CC5-F9BA-4B43-96CC-2F65F0B1A62F}"/>
          </ac:spMkLst>
        </pc:spChg>
        <pc:picChg chg="del">
          <ac:chgData name="Serhat Adem SOP" userId="5886b61a-1285-422c-9b4a-b6c34a301884" providerId="ADAL" clId="{6AE8BA74-9C75-1244-AFA1-6A177DFC406B}" dt="2021-09-26T20:34:31.586" v="1832" actId="478"/>
          <ac:picMkLst>
            <pc:docMk/>
            <pc:sldMk cId="3171150431" sldId="277"/>
            <ac:picMk id="4" creationId="{60E22BD8-4573-5046-BE87-F1390554863D}"/>
          </ac:picMkLst>
        </pc:picChg>
        <pc:picChg chg="del">
          <ac:chgData name="Serhat Adem SOP" userId="5886b61a-1285-422c-9b4a-b6c34a301884" providerId="ADAL" clId="{6AE8BA74-9C75-1244-AFA1-6A177DFC406B}" dt="2021-09-26T20:34:29.936" v="1831" actId="478"/>
          <ac:picMkLst>
            <pc:docMk/>
            <pc:sldMk cId="3171150431" sldId="277"/>
            <ac:picMk id="8" creationId="{F9437CE4-00A6-FE46-AB39-176543A9CDBC}"/>
          </ac:picMkLst>
        </pc:picChg>
      </pc:sldChg>
      <pc:sldChg chg="add del">
        <pc:chgData name="Serhat Adem SOP" userId="5886b61a-1285-422c-9b4a-b6c34a301884" providerId="ADAL" clId="{6AE8BA74-9C75-1244-AFA1-6A177DFC406B}" dt="2021-09-26T20:33:37.984" v="1829" actId="2696"/>
        <pc:sldMkLst>
          <pc:docMk/>
          <pc:sldMk cId="3426286392" sldId="277"/>
        </pc:sldMkLst>
      </pc:sldChg>
    </pc:docChg>
  </pc:docChgLst>
  <pc:docChgLst>
    <pc:chgData name="Serhat Adem SOP" userId="5886b61a-1285-422c-9b4a-b6c34a301884" providerId="ADAL" clId="{7005037F-4BE3-434A-8684-70BC5D33FA9E}"/>
    <pc:docChg chg="undo custSel addSld delSld modSld">
      <pc:chgData name="Serhat Adem SOP" userId="5886b61a-1285-422c-9b4a-b6c34a301884" providerId="ADAL" clId="{7005037F-4BE3-434A-8684-70BC5D33FA9E}" dt="2021-10-25T20:10:55.432" v="128" actId="14100"/>
      <pc:docMkLst>
        <pc:docMk/>
      </pc:docMkLst>
      <pc:sldChg chg="modSp mod">
        <pc:chgData name="Serhat Adem SOP" userId="5886b61a-1285-422c-9b4a-b6c34a301884" providerId="ADAL" clId="{7005037F-4BE3-434A-8684-70BC5D33FA9E}" dt="2021-10-25T20:07:48.498" v="56" actId="20577"/>
        <pc:sldMkLst>
          <pc:docMk/>
          <pc:sldMk cId="2978369223" sldId="274"/>
        </pc:sldMkLst>
        <pc:spChg chg="mod">
          <ac:chgData name="Serhat Adem SOP" userId="5886b61a-1285-422c-9b4a-b6c34a301884" providerId="ADAL" clId="{7005037F-4BE3-434A-8684-70BC5D33FA9E}" dt="2021-10-25T20:07:48.498" v="56" actId="20577"/>
          <ac:spMkLst>
            <pc:docMk/>
            <pc:sldMk cId="2978369223" sldId="274"/>
            <ac:spMk id="57" creationId="{F53E74B0-A4E9-B64A-B446-8624FB0D44F0}"/>
          </ac:spMkLst>
        </pc:spChg>
      </pc:sldChg>
      <pc:sldChg chg="addSp delSp modSp mod">
        <pc:chgData name="Serhat Adem SOP" userId="5886b61a-1285-422c-9b4a-b6c34a301884" providerId="ADAL" clId="{7005037F-4BE3-434A-8684-70BC5D33FA9E}" dt="2021-10-25T20:08:35.101" v="78"/>
        <pc:sldMkLst>
          <pc:docMk/>
          <pc:sldMk cId="1504281444" sldId="279"/>
        </pc:sldMkLst>
        <pc:spChg chg="mod">
          <ac:chgData name="Serhat Adem SOP" userId="5886b61a-1285-422c-9b4a-b6c34a301884" providerId="ADAL" clId="{7005037F-4BE3-434A-8684-70BC5D33FA9E}" dt="2021-10-12T19:49:57.196" v="12" actId="14100"/>
          <ac:spMkLst>
            <pc:docMk/>
            <pc:sldMk cId="1504281444" sldId="279"/>
            <ac:spMk id="5" creationId="{A75B134F-1381-6643-9892-EF3795A8B89E}"/>
          </ac:spMkLst>
        </pc:spChg>
        <pc:spChg chg="del">
          <ac:chgData name="Serhat Adem SOP" userId="5886b61a-1285-422c-9b4a-b6c34a301884" providerId="ADAL" clId="{7005037F-4BE3-434A-8684-70BC5D33FA9E}" dt="2021-10-25T20:08:34.749" v="77" actId="478"/>
          <ac:spMkLst>
            <pc:docMk/>
            <pc:sldMk cId="1504281444" sldId="279"/>
            <ac:spMk id="14" creationId="{5493586A-E4E4-A64F-958F-BA61C1393DE1}"/>
          </ac:spMkLst>
        </pc:spChg>
        <pc:spChg chg="add mod">
          <ac:chgData name="Serhat Adem SOP" userId="5886b61a-1285-422c-9b4a-b6c34a301884" providerId="ADAL" clId="{7005037F-4BE3-434A-8684-70BC5D33FA9E}" dt="2021-10-25T20:08:35.101" v="78"/>
          <ac:spMkLst>
            <pc:docMk/>
            <pc:sldMk cId="1504281444" sldId="279"/>
            <ac:spMk id="18" creationId="{BB64F830-1055-AC4B-AA0B-801963B83ADB}"/>
          </ac:spMkLst>
        </pc:spChg>
        <pc:spChg chg="mod">
          <ac:chgData name="Serhat Adem SOP" userId="5886b61a-1285-422c-9b4a-b6c34a301884" providerId="ADAL" clId="{7005037F-4BE3-434A-8684-70BC5D33FA9E}" dt="2021-10-12T19:56:03.193" v="51" actId="1076"/>
          <ac:spMkLst>
            <pc:docMk/>
            <pc:sldMk cId="1504281444" sldId="279"/>
            <ac:spMk id="23" creationId="{00000000-0000-0000-0000-000000000000}"/>
          </ac:spMkLst>
        </pc:spChg>
        <pc:picChg chg="add del mod">
          <ac:chgData name="Serhat Adem SOP" userId="5886b61a-1285-422c-9b4a-b6c34a301884" providerId="ADAL" clId="{7005037F-4BE3-434A-8684-70BC5D33FA9E}" dt="2021-10-12T19:52:57.121" v="27" actId="478"/>
          <ac:picMkLst>
            <pc:docMk/>
            <pc:sldMk cId="1504281444" sldId="279"/>
            <ac:picMk id="3" creationId="{E4742A52-2FCD-A645-819A-250FADE8C0E9}"/>
          </ac:picMkLst>
        </pc:picChg>
        <pc:picChg chg="del">
          <ac:chgData name="Serhat Adem SOP" userId="5886b61a-1285-422c-9b4a-b6c34a301884" providerId="ADAL" clId="{7005037F-4BE3-434A-8684-70BC5D33FA9E}" dt="2021-10-12T19:51:12.211" v="21" actId="478"/>
          <ac:picMkLst>
            <pc:docMk/>
            <pc:sldMk cId="1504281444" sldId="279"/>
            <ac:picMk id="7" creationId="{00000000-0000-0000-0000-000000000000}"/>
          </ac:picMkLst>
        </pc:picChg>
        <pc:picChg chg="add del mod">
          <ac:chgData name="Serhat Adem SOP" userId="5886b61a-1285-422c-9b4a-b6c34a301884" providerId="ADAL" clId="{7005037F-4BE3-434A-8684-70BC5D33FA9E}" dt="2021-10-12T19:55:19.699" v="38" actId="478"/>
          <ac:picMkLst>
            <pc:docMk/>
            <pc:sldMk cId="1504281444" sldId="279"/>
            <ac:picMk id="8" creationId="{2CC7A78B-1E0A-D14E-9CE4-D166CBB16DDE}"/>
          </ac:picMkLst>
        </pc:picChg>
        <pc:picChg chg="add mod">
          <ac:chgData name="Serhat Adem SOP" userId="5886b61a-1285-422c-9b4a-b6c34a301884" providerId="ADAL" clId="{7005037F-4BE3-434A-8684-70BC5D33FA9E}" dt="2021-10-12T19:56:01.507" v="50" actId="1076"/>
          <ac:picMkLst>
            <pc:docMk/>
            <pc:sldMk cId="1504281444" sldId="279"/>
            <ac:picMk id="21" creationId="{A4979154-6C03-F947-8D4E-B3C60D7EBBBD}"/>
          </ac:picMkLst>
        </pc:picChg>
      </pc:sldChg>
      <pc:sldChg chg="addSp delSp modSp mod">
        <pc:chgData name="Serhat Adem SOP" userId="5886b61a-1285-422c-9b4a-b6c34a301884" providerId="ADAL" clId="{7005037F-4BE3-434A-8684-70BC5D33FA9E}" dt="2021-10-25T20:09:51.988" v="118"/>
        <pc:sldMkLst>
          <pc:docMk/>
          <pc:sldMk cId="3461575810" sldId="304"/>
        </pc:sldMkLst>
        <pc:spChg chg="del mod">
          <ac:chgData name="Serhat Adem SOP" userId="5886b61a-1285-422c-9b4a-b6c34a301884" providerId="ADAL" clId="{7005037F-4BE3-434A-8684-70BC5D33FA9E}" dt="2021-10-25T20:09:51.233" v="117" actId="478"/>
          <ac:spMkLst>
            <pc:docMk/>
            <pc:sldMk cId="3461575810" sldId="304"/>
            <ac:spMk id="14" creationId="{5493586A-E4E4-A64F-958F-BA61C1393DE1}"/>
          </ac:spMkLst>
        </pc:spChg>
        <pc:spChg chg="add mod">
          <ac:chgData name="Serhat Adem SOP" userId="5886b61a-1285-422c-9b4a-b6c34a301884" providerId="ADAL" clId="{7005037F-4BE3-434A-8684-70BC5D33FA9E}" dt="2021-10-25T20:09:51.988" v="118"/>
          <ac:spMkLst>
            <pc:docMk/>
            <pc:sldMk cId="3461575810" sldId="304"/>
            <ac:spMk id="17" creationId="{AD35BF67-983B-6949-9518-B9EA209E900B}"/>
          </ac:spMkLst>
        </pc:spChg>
      </pc:sldChg>
      <pc:sldChg chg="modSp mod">
        <pc:chgData name="Serhat Adem SOP" userId="5886b61a-1285-422c-9b4a-b6c34a301884" providerId="ADAL" clId="{7005037F-4BE3-434A-8684-70BC5D33FA9E}" dt="2021-10-25T20:09:57.713" v="123" actId="20577"/>
        <pc:sldMkLst>
          <pc:docMk/>
          <pc:sldMk cId="1942126160" sldId="305"/>
        </pc:sldMkLst>
        <pc:spChg chg="mod">
          <ac:chgData name="Serhat Adem SOP" userId="5886b61a-1285-422c-9b4a-b6c34a301884" providerId="ADAL" clId="{7005037F-4BE3-434A-8684-70BC5D33FA9E}" dt="2021-10-25T20:09:57.713" v="123" actId="20577"/>
          <ac:spMkLst>
            <pc:docMk/>
            <pc:sldMk cId="1942126160" sldId="305"/>
            <ac:spMk id="57" creationId="{F53E74B0-A4E9-B64A-B446-8624FB0D44F0}"/>
          </ac:spMkLst>
        </pc:spChg>
      </pc:sldChg>
      <pc:sldChg chg="addSp modSp mod">
        <pc:chgData name="Serhat Adem SOP" userId="5886b61a-1285-422c-9b4a-b6c34a301884" providerId="ADAL" clId="{7005037F-4BE3-434A-8684-70BC5D33FA9E}" dt="2021-10-25T20:08:44.539" v="81"/>
        <pc:sldMkLst>
          <pc:docMk/>
          <pc:sldMk cId="3093255875" sldId="306"/>
        </pc:sldMkLst>
        <pc:spChg chg="mod">
          <ac:chgData name="Serhat Adem SOP" userId="5886b61a-1285-422c-9b4a-b6c34a301884" providerId="ADAL" clId="{7005037F-4BE3-434A-8684-70BC5D33FA9E}" dt="2021-10-12T19:50:09.657" v="14" actId="14100"/>
          <ac:spMkLst>
            <pc:docMk/>
            <pc:sldMk cId="3093255875" sldId="306"/>
            <ac:spMk id="5" creationId="{A75B134F-1381-6643-9892-EF3795A8B89E}"/>
          </ac:spMkLst>
        </pc:spChg>
        <pc:spChg chg="add mod">
          <ac:chgData name="Serhat Adem SOP" userId="5886b61a-1285-422c-9b4a-b6c34a301884" providerId="ADAL" clId="{7005037F-4BE3-434A-8684-70BC5D33FA9E}" dt="2021-10-25T20:08:44.539" v="81"/>
          <ac:spMkLst>
            <pc:docMk/>
            <pc:sldMk cId="3093255875" sldId="306"/>
            <ac:spMk id="21" creationId="{E6141D5F-D55C-1346-968B-9EB26BDA5754}"/>
          </ac:spMkLst>
        </pc:spChg>
      </pc:sldChg>
      <pc:sldChg chg="addSp delSp modSp del mod">
        <pc:chgData name="Serhat Adem SOP" userId="5886b61a-1285-422c-9b4a-b6c34a301884" providerId="ADAL" clId="{7005037F-4BE3-434A-8684-70BC5D33FA9E}" dt="2021-10-12T19:50:11.768" v="15" actId="2696"/>
        <pc:sldMkLst>
          <pc:docMk/>
          <pc:sldMk cId="2932406612" sldId="307"/>
        </pc:sldMkLst>
        <pc:picChg chg="add del mod">
          <ac:chgData name="Serhat Adem SOP" userId="5886b61a-1285-422c-9b4a-b6c34a301884" providerId="ADAL" clId="{7005037F-4BE3-434A-8684-70BC5D33FA9E}" dt="2021-10-12T19:48:51.362" v="3" actId="21"/>
          <ac:picMkLst>
            <pc:docMk/>
            <pc:sldMk cId="2932406612" sldId="307"/>
            <ac:picMk id="3" creationId="{75E50BFC-13EF-614C-B4D6-C25637FFAAB8}"/>
          </ac:picMkLst>
        </pc:picChg>
        <pc:picChg chg="del">
          <ac:chgData name="Serhat Adem SOP" userId="5886b61a-1285-422c-9b4a-b6c34a301884" providerId="ADAL" clId="{7005037F-4BE3-434A-8684-70BC5D33FA9E}" dt="2021-10-12T19:49:28.209" v="7" actId="478"/>
          <ac:picMkLst>
            <pc:docMk/>
            <pc:sldMk cId="2932406612" sldId="307"/>
            <ac:picMk id="19" creationId="{00000000-0000-0000-0000-000000000000}"/>
          </ac:picMkLst>
        </pc:picChg>
      </pc:sldChg>
      <pc:sldChg chg="addSp delSp modSp mod">
        <pc:chgData name="Serhat Adem SOP" userId="5886b61a-1285-422c-9b4a-b6c34a301884" providerId="ADAL" clId="{7005037F-4BE3-434A-8684-70BC5D33FA9E}" dt="2021-10-25T20:08:52.913" v="87"/>
        <pc:sldMkLst>
          <pc:docMk/>
          <pc:sldMk cId="1150994029" sldId="308"/>
        </pc:sldMkLst>
        <pc:spChg chg="mod">
          <ac:chgData name="Serhat Adem SOP" userId="5886b61a-1285-422c-9b4a-b6c34a301884" providerId="ADAL" clId="{7005037F-4BE3-434A-8684-70BC5D33FA9E}" dt="2021-10-12T19:50:19.192" v="16" actId="14100"/>
          <ac:spMkLst>
            <pc:docMk/>
            <pc:sldMk cId="1150994029" sldId="308"/>
            <ac:spMk id="5" creationId="{A75B134F-1381-6643-9892-EF3795A8B89E}"/>
          </ac:spMkLst>
        </pc:spChg>
        <pc:spChg chg="del">
          <ac:chgData name="Serhat Adem SOP" userId="5886b61a-1285-422c-9b4a-b6c34a301884" providerId="ADAL" clId="{7005037F-4BE3-434A-8684-70BC5D33FA9E}" dt="2021-10-25T20:08:52.611" v="86" actId="478"/>
          <ac:spMkLst>
            <pc:docMk/>
            <pc:sldMk cId="1150994029" sldId="308"/>
            <ac:spMk id="14" creationId="{5493586A-E4E4-A64F-958F-BA61C1393DE1}"/>
          </ac:spMkLst>
        </pc:spChg>
        <pc:spChg chg="add mod">
          <ac:chgData name="Serhat Adem SOP" userId="5886b61a-1285-422c-9b4a-b6c34a301884" providerId="ADAL" clId="{7005037F-4BE3-434A-8684-70BC5D33FA9E}" dt="2021-10-25T20:08:52.913" v="87"/>
          <ac:spMkLst>
            <pc:docMk/>
            <pc:sldMk cId="1150994029" sldId="308"/>
            <ac:spMk id="24" creationId="{8F9C0CA3-91CA-1343-87AF-041C2A8A2C40}"/>
          </ac:spMkLst>
        </pc:spChg>
      </pc:sldChg>
      <pc:sldChg chg="addSp delSp modSp mod">
        <pc:chgData name="Serhat Adem SOP" userId="5886b61a-1285-422c-9b4a-b6c34a301884" providerId="ADAL" clId="{7005037F-4BE3-434A-8684-70BC5D33FA9E}" dt="2021-10-25T20:09:07.497" v="95"/>
        <pc:sldMkLst>
          <pc:docMk/>
          <pc:sldMk cId="955822105" sldId="309"/>
        </pc:sldMkLst>
        <pc:spChg chg="mod">
          <ac:chgData name="Serhat Adem SOP" userId="5886b61a-1285-422c-9b4a-b6c34a301884" providerId="ADAL" clId="{7005037F-4BE3-434A-8684-70BC5D33FA9E}" dt="2021-10-12T19:50:43.494" v="20" actId="14100"/>
          <ac:spMkLst>
            <pc:docMk/>
            <pc:sldMk cId="955822105" sldId="309"/>
            <ac:spMk id="5" creationId="{A75B134F-1381-6643-9892-EF3795A8B89E}"/>
          </ac:spMkLst>
        </pc:spChg>
        <pc:spChg chg="del">
          <ac:chgData name="Serhat Adem SOP" userId="5886b61a-1285-422c-9b4a-b6c34a301884" providerId="ADAL" clId="{7005037F-4BE3-434A-8684-70BC5D33FA9E}" dt="2021-10-25T20:09:06.780" v="94" actId="478"/>
          <ac:spMkLst>
            <pc:docMk/>
            <pc:sldMk cId="955822105" sldId="309"/>
            <ac:spMk id="14" creationId="{5493586A-E4E4-A64F-958F-BA61C1393DE1}"/>
          </ac:spMkLst>
        </pc:spChg>
        <pc:spChg chg="add mod">
          <ac:chgData name="Serhat Adem SOP" userId="5886b61a-1285-422c-9b4a-b6c34a301884" providerId="ADAL" clId="{7005037F-4BE3-434A-8684-70BC5D33FA9E}" dt="2021-10-25T20:09:07.497" v="95"/>
          <ac:spMkLst>
            <pc:docMk/>
            <pc:sldMk cId="955822105" sldId="309"/>
            <ac:spMk id="21" creationId="{62928E43-BF18-FE4F-BDB5-E027767F8A14}"/>
          </ac:spMkLst>
        </pc:spChg>
      </pc:sldChg>
      <pc:sldChg chg="addSp delSp modSp mod">
        <pc:chgData name="Serhat Adem SOP" userId="5886b61a-1285-422c-9b4a-b6c34a301884" providerId="ADAL" clId="{7005037F-4BE3-434A-8684-70BC5D33FA9E}" dt="2021-10-25T20:08:56.125" v="89"/>
        <pc:sldMkLst>
          <pc:docMk/>
          <pc:sldMk cId="2141088185" sldId="310"/>
        </pc:sldMkLst>
        <pc:spChg chg="mod">
          <ac:chgData name="Serhat Adem SOP" userId="5886b61a-1285-422c-9b4a-b6c34a301884" providerId="ADAL" clId="{7005037F-4BE3-434A-8684-70BC5D33FA9E}" dt="2021-10-12T19:50:23.519" v="17" actId="14100"/>
          <ac:spMkLst>
            <pc:docMk/>
            <pc:sldMk cId="2141088185" sldId="310"/>
            <ac:spMk id="5" creationId="{A75B134F-1381-6643-9892-EF3795A8B89E}"/>
          </ac:spMkLst>
        </pc:spChg>
        <pc:spChg chg="del">
          <ac:chgData name="Serhat Adem SOP" userId="5886b61a-1285-422c-9b4a-b6c34a301884" providerId="ADAL" clId="{7005037F-4BE3-434A-8684-70BC5D33FA9E}" dt="2021-10-25T20:08:55.847" v="88" actId="478"/>
          <ac:spMkLst>
            <pc:docMk/>
            <pc:sldMk cId="2141088185" sldId="310"/>
            <ac:spMk id="14" creationId="{5493586A-E4E4-A64F-958F-BA61C1393DE1}"/>
          </ac:spMkLst>
        </pc:spChg>
        <pc:spChg chg="add mod">
          <ac:chgData name="Serhat Adem SOP" userId="5886b61a-1285-422c-9b4a-b6c34a301884" providerId="ADAL" clId="{7005037F-4BE3-434A-8684-70BC5D33FA9E}" dt="2021-10-25T20:08:56.125" v="89"/>
          <ac:spMkLst>
            <pc:docMk/>
            <pc:sldMk cId="2141088185" sldId="310"/>
            <ac:spMk id="21" creationId="{8D0DBA67-37F0-DE49-93DD-61891657E440}"/>
          </ac:spMkLst>
        </pc:spChg>
      </pc:sldChg>
      <pc:sldChg chg="addSp delSp modSp mod">
        <pc:chgData name="Serhat Adem SOP" userId="5886b61a-1285-422c-9b4a-b6c34a301884" providerId="ADAL" clId="{7005037F-4BE3-434A-8684-70BC5D33FA9E}" dt="2021-10-25T20:09:00.959" v="91"/>
        <pc:sldMkLst>
          <pc:docMk/>
          <pc:sldMk cId="3270414702" sldId="311"/>
        </pc:sldMkLst>
        <pc:spChg chg="mod">
          <ac:chgData name="Serhat Adem SOP" userId="5886b61a-1285-422c-9b4a-b6c34a301884" providerId="ADAL" clId="{7005037F-4BE3-434A-8684-70BC5D33FA9E}" dt="2021-10-12T19:50:29.201" v="18" actId="14100"/>
          <ac:spMkLst>
            <pc:docMk/>
            <pc:sldMk cId="3270414702" sldId="311"/>
            <ac:spMk id="5" creationId="{A75B134F-1381-6643-9892-EF3795A8B89E}"/>
          </ac:spMkLst>
        </pc:spChg>
        <pc:spChg chg="del">
          <ac:chgData name="Serhat Adem SOP" userId="5886b61a-1285-422c-9b4a-b6c34a301884" providerId="ADAL" clId="{7005037F-4BE3-434A-8684-70BC5D33FA9E}" dt="2021-10-25T20:09:00.651" v="90" actId="478"/>
          <ac:spMkLst>
            <pc:docMk/>
            <pc:sldMk cId="3270414702" sldId="311"/>
            <ac:spMk id="14" creationId="{5493586A-E4E4-A64F-958F-BA61C1393DE1}"/>
          </ac:spMkLst>
        </pc:spChg>
        <pc:spChg chg="add mod">
          <ac:chgData name="Serhat Adem SOP" userId="5886b61a-1285-422c-9b4a-b6c34a301884" providerId="ADAL" clId="{7005037F-4BE3-434A-8684-70BC5D33FA9E}" dt="2021-10-25T20:09:00.959" v="91"/>
          <ac:spMkLst>
            <pc:docMk/>
            <pc:sldMk cId="3270414702" sldId="311"/>
            <ac:spMk id="27" creationId="{937AF7C1-F6EC-4B4B-9274-1B6258817A1B}"/>
          </ac:spMkLst>
        </pc:spChg>
      </pc:sldChg>
      <pc:sldChg chg="addSp delSp modSp mod">
        <pc:chgData name="Serhat Adem SOP" userId="5886b61a-1285-422c-9b4a-b6c34a301884" providerId="ADAL" clId="{7005037F-4BE3-434A-8684-70BC5D33FA9E}" dt="2021-10-25T20:09:03.977" v="93"/>
        <pc:sldMkLst>
          <pc:docMk/>
          <pc:sldMk cId="805860506" sldId="312"/>
        </pc:sldMkLst>
        <pc:spChg chg="mod">
          <ac:chgData name="Serhat Adem SOP" userId="5886b61a-1285-422c-9b4a-b6c34a301884" providerId="ADAL" clId="{7005037F-4BE3-434A-8684-70BC5D33FA9E}" dt="2021-10-12T19:50:36.424" v="19" actId="14100"/>
          <ac:spMkLst>
            <pc:docMk/>
            <pc:sldMk cId="805860506" sldId="312"/>
            <ac:spMk id="5" creationId="{A75B134F-1381-6643-9892-EF3795A8B89E}"/>
          </ac:spMkLst>
        </pc:spChg>
        <pc:spChg chg="del">
          <ac:chgData name="Serhat Adem SOP" userId="5886b61a-1285-422c-9b4a-b6c34a301884" providerId="ADAL" clId="{7005037F-4BE3-434A-8684-70BC5D33FA9E}" dt="2021-10-25T20:09:03.708" v="92" actId="478"/>
          <ac:spMkLst>
            <pc:docMk/>
            <pc:sldMk cId="805860506" sldId="312"/>
            <ac:spMk id="14" creationId="{5493586A-E4E4-A64F-958F-BA61C1393DE1}"/>
          </ac:spMkLst>
        </pc:spChg>
        <pc:spChg chg="add mod">
          <ac:chgData name="Serhat Adem SOP" userId="5886b61a-1285-422c-9b4a-b6c34a301884" providerId="ADAL" clId="{7005037F-4BE3-434A-8684-70BC5D33FA9E}" dt="2021-10-25T20:09:03.977" v="93"/>
          <ac:spMkLst>
            <pc:docMk/>
            <pc:sldMk cId="805860506" sldId="312"/>
            <ac:spMk id="26" creationId="{470DCC91-D961-2440-8835-E084519EB76D}"/>
          </ac:spMkLst>
        </pc:spChg>
      </pc:sldChg>
      <pc:sldChg chg="addSp delSp modSp mod">
        <pc:chgData name="Serhat Adem SOP" userId="5886b61a-1285-422c-9b4a-b6c34a301884" providerId="ADAL" clId="{7005037F-4BE3-434A-8684-70BC5D33FA9E}" dt="2021-10-25T20:09:10.853" v="97"/>
        <pc:sldMkLst>
          <pc:docMk/>
          <pc:sldMk cId="3535010819" sldId="313"/>
        </pc:sldMkLst>
        <pc:spChg chg="del">
          <ac:chgData name="Serhat Adem SOP" userId="5886b61a-1285-422c-9b4a-b6c34a301884" providerId="ADAL" clId="{7005037F-4BE3-434A-8684-70BC5D33FA9E}" dt="2021-10-25T20:09:10.338" v="96" actId="478"/>
          <ac:spMkLst>
            <pc:docMk/>
            <pc:sldMk cId="3535010819" sldId="313"/>
            <ac:spMk id="14" creationId="{5493586A-E4E4-A64F-958F-BA61C1393DE1}"/>
          </ac:spMkLst>
        </pc:spChg>
        <pc:spChg chg="add mod">
          <ac:chgData name="Serhat Adem SOP" userId="5886b61a-1285-422c-9b4a-b6c34a301884" providerId="ADAL" clId="{7005037F-4BE3-434A-8684-70BC5D33FA9E}" dt="2021-10-25T20:09:10.853" v="97"/>
          <ac:spMkLst>
            <pc:docMk/>
            <pc:sldMk cId="3535010819" sldId="313"/>
            <ac:spMk id="19" creationId="{5143F6C1-F9C9-8C4D-BF4B-78EC70F66D95}"/>
          </ac:spMkLst>
        </pc:spChg>
      </pc:sldChg>
      <pc:sldChg chg="addSp delSp modSp mod">
        <pc:chgData name="Serhat Adem SOP" userId="5886b61a-1285-422c-9b4a-b6c34a301884" providerId="ADAL" clId="{7005037F-4BE3-434A-8684-70BC5D33FA9E}" dt="2021-10-25T20:09:14.993" v="99"/>
        <pc:sldMkLst>
          <pc:docMk/>
          <pc:sldMk cId="3587454067" sldId="314"/>
        </pc:sldMkLst>
        <pc:spChg chg="del">
          <ac:chgData name="Serhat Adem SOP" userId="5886b61a-1285-422c-9b4a-b6c34a301884" providerId="ADAL" clId="{7005037F-4BE3-434A-8684-70BC5D33FA9E}" dt="2021-10-25T20:09:14.581" v="98" actId="478"/>
          <ac:spMkLst>
            <pc:docMk/>
            <pc:sldMk cId="3587454067" sldId="314"/>
            <ac:spMk id="14" creationId="{5493586A-E4E4-A64F-958F-BA61C1393DE1}"/>
          </ac:spMkLst>
        </pc:spChg>
        <pc:spChg chg="add mod">
          <ac:chgData name="Serhat Adem SOP" userId="5886b61a-1285-422c-9b4a-b6c34a301884" providerId="ADAL" clId="{7005037F-4BE3-434A-8684-70BC5D33FA9E}" dt="2021-10-25T20:09:14.993" v="99"/>
          <ac:spMkLst>
            <pc:docMk/>
            <pc:sldMk cId="3587454067" sldId="314"/>
            <ac:spMk id="27" creationId="{F6FB8093-4AC0-5A43-8919-9CE165DC9D0D}"/>
          </ac:spMkLst>
        </pc:spChg>
      </pc:sldChg>
      <pc:sldChg chg="addSp delSp modSp mod">
        <pc:chgData name="Serhat Adem SOP" userId="5886b61a-1285-422c-9b4a-b6c34a301884" providerId="ADAL" clId="{7005037F-4BE3-434A-8684-70BC5D33FA9E}" dt="2021-10-25T20:09:18.369" v="101"/>
        <pc:sldMkLst>
          <pc:docMk/>
          <pc:sldMk cId="484249144" sldId="315"/>
        </pc:sldMkLst>
        <pc:spChg chg="del">
          <ac:chgData name="Serhat Adem SOP" userId="5886b61a-1285-422c-9b4a-b6c34a301884" providerId="ADAL" clId="{7005037F-4BE3-434A-8684-70BC5D33FA9E}" dt="2021-10-25T20:09:17.722" v="100" actId="478"/>
          <ac:spMkLst>
            <pc:docMk/>
            <pc:sldMk cId="484249144" sldId="315"/>
            <ac:spMk id="14" creationId="{5493586A-E4E4-A64F-958F-BA61C1393DE1}"/>
          </ac:spMkLst>
        </pc:spChg>
        <pc:spChg chg="add mod">
          <ac:chgData name="Serhat Adem SOP" userId="5886b61a-1285-422c-9b4a-b6c34a301884" providerId="ADAL" clId="{7005037F-4BE3-434A-8684-70BC5D33FA9E}" dt="2021-10-25T20:09:18.369" v="101"/>
          <ac:spMkLst>
            <pc:docMk/>
            <pc:sldMk cId="484249144" sldId="315"/>
            <ac:spMk id="19" creationId="{467A2CAF-1E40-304F-9C87-65183BB29BD9}"/>
          </ac:spMkLst>
        </pc:spChg>
      </pc:sldChg>
      <pc:sldChg chg="addSp delSp modSp mod">
        <pc:chgData name="Serhat Adem SOP" userId="5886b61a-1285-422c-9b4a-b6c34a301884" providerId="ADAL" clId="{7005037F-4BE3-434A-8684-70BC5D33FA9E}" dt="2021-10-25T20:09:41.003" v="113"/>
        <pc:sldMkLst>
          <pc:docMk/>
          <pc:sldMk cId="3166657039" sldId="317"/>
        </pc:sldMkLst>
        <pc:spChg chg="del">
          <ac:chgData name="Serhat Adem SOP" userId="5886b61a-1285-422c-9b4a-b6c34a301884" providerId="ADAL" clId="{7005037F-4BE3-434A-8684-70BC5D33FA9E}" dt="2021-10-25T20:09:40.544" v="112" actId="478"/>
          <ac:spMkLst>
            <pc:docMk/>
            <pc:sldMk cId="3166657039" sldId="317"/>
            <ac:spMk id="14" creationId="{5493586A-E4E4-A64F-958F-BA61C1393DE1}"/>
          </ac:spMkLst>
        </pc:spChg>
        <pc:spChg chg="add mod">
          <ac:chgData name="Serhat Adem SOP" userId="5886b61a-1285-422c-9b4a-b6c34a301884" providerId="ADAL" clId="{7005037F-4BE3-434A-8684-70BC5D33FA9E}" dt="2021-10-25T20:09:41.003" v="113"/>
          <ac:spMkLst>
            <pc:docMk/>
            <pc:sldMk cId="3166657039" sldId="317"/>
            <ac:spMk id="21" creationId="{5BF738BF-8A48-E841-8BF0-86F0C0C8DFB1}"/>
          </ac:spMkLst>
        </pc:spChg>
      </pc:sldChg>
      <pc:sldChg chg="addSp delSp modSp mod">
        <pc:chgData name="Serhat Adem SOP" userId="5886b61a-1285-422c-9b4a-b6c34a301884" providerId="ADAL" clId="{7005037F-4BE3-434A-8684-70BC5D33FA9E}" dt="2021-10-25T20:09:44.866" v="115"/>
        <pc:sldMkLst>
          <pc:docMk/>
          <pc:sldMk cId="3979311932" sldId="318"/>
        </pc:sldMkLst>
        <pc:spChg chg="del">
          <ac:chgData name="Serhat Adem SOP" userId="5886b61a-1285-422c-9b4a-b6c34a301884" providerId="ADAL" clId="{7005037F-4BE3-434A-8684-70BC5D33FA9E}" dt="2021-10-25T20:09:44.241" v="114" actId="478"/>
          <ac:spMkLst>
            <pc:docMk/>
            <pc:sldMk cId="3979311932" sldId="318"/>
            <ac:spMk id="14" creationId="{5493586A-E4E4-A64F-958F-BA61C1393DE1}"/>
          </ac:spMkLst>
        </pc:spChg>
        <pc:spChg chg="add mod">
          <ac:chgData name="Serhat Adem SOP" userId="5886b61a-1285-422c-9b4a-b6c34a301884" providerId="ADAL" clId="{7005037F-4BE3-434A-8684-70BC5D33FA9E}" dt="2021-10-25T20:09:44.866" v="115"/>
          <ac:spMkLst>
            <pc:docMk/>
            <pc:sldMk cId="3979311932" sldId="318"/>
            <ac:spMk id="21" creationId="{0F0C8558-417A-7445-8FE0-88F6EAF716D1}"/>
          </ac:spMkLst>
        </pc:spChg>
      </pc:sldChg>
      <pc:sldChg chg="addSp delSp modSp mod">
        <pc:chgData name="Serhat Adem SOP" userId="5886b61a-1285-422c-9b4a-b6c34a301884" providerId="ADAL" clId="{7005037F-4BE3-434A-8684-70BC5D33FA9E}" dt="2021-10-25T20:09:21.396" v="103"/>
        <pc:sldMkLst>
          <pc:docMk/>
          <pc:sldMk cId="3001472200" sldId="320"/>
        </pc:sldMkLst>
        <pc:spChg chg="del">
          <ac:chgData name="Serhat Adem SOP" userId="5886b61a-1285-422c-9b4a-b6c34a301884" providerId="ADAL" clId="{7005037F-4BE3-434A-8684-70BC5D33FA9E}" dt="2021-10-25T20:09:20.745" v="102" actId="478"/>
          <ac:spMkLst>
            <pc:docMk/>
            <pc:sldMk cId="3001472200" sldId="320"/>
            <ac:spMk id="14" creationId="{5493586A-E4E4-A64F-958F-BA61C1393DE1}"/>
          </ac:spMkLst>
        </pc:spChg>
        <pc:spChg chg="add mod">
          <ac:chgData name="Serhat Adem SOP" userId="5886b61a-1285-422c-9b4a-b6c34a301884" providerId="ADAL" clId="{7005037F-4BE3-434A-8684-70BC5D33FA9E}" dt="2021-10-25T20:09:21.396" v="103"/>
          <ac:spMkLst>
            <pc:docMk/>
            <pc:sldMk cId="3001472200" sldId="320"/>
            <ac:spMk id="27" creationId="{2AF87A16-8C93-764C-BB0C-35CF33E8EBD8}"/>
          </ac:spMkLst>
        </pc:spChg>
      </pc:sldChg>
      <pc:sldChg chg="addSp delSp modSp mod">
        <pc:chgData name="Serhat Adem SOP" userId="5886b61a-1285-422c-9b4a-b6c34a301884" providerId="ADAL" clId="{7005037F-4BE3-434A-8684-70BC5D33FA9E}" dt="2021-10-25T20:09:26.281" v="105"/>
        <pc:sldMkLst>
          <pc:docMk/>
          <pc:sldMk cId="198208947" sldId="321"/>
        </pc:sldMkLst>
        <pc:spChg chg="del">
          <ac:chgData name="Serhat Adem SOP" userId="5886b61a-1285-422c-9b4a-b6c34a301884" providerId="ADAL" clId="{7005037F-4BE3-434A-8684-70BC5D33FA9E}" dt="2021-10-25T20:09:25.781" v="104" actId="478"/>
          <ac:spMkLst>
            <pc:docMk/>
            <pc:sldMk cId="198208947" sldId="321"/>
            <ac:spMk id="14" creationId="{5493586A-E4E4-A64F-958F-BA61C1393DE1}"/>
          </ac:spMkLst>
        </pc:spChg>
        <pc:spChg chg="add mod">
          <ac:chgData name="Serhat Adem SOP" userId="5886b61a-1285-422c-9b4a-b6c34a301884" providerId="ADAL" clId="{7005037F-4BE3-434A-8684-70BC5D33FA9E}" dt="2021-10-25T20:09:26.281" v="105"/>
          <ac:spMkLst>
            <pc:docMk/>
            <pc:sldMk cId="198208947" sldId="321"/>
            <ac:spMk id="27" creationId="{9B476DFA-8CC3-104D-B620-4870706F4195}"/>
          </ac:spMkLst>
        </pc:spChg>
      </pc:sldChg>
      <pc:sldChg chg="addSp delSp modSp mod">
        <pc:chgData name="Serhat Adem SOP" userId="5886b61a-1285-422c-9b4a-b6c34a301884" providerId="ADAL" clId="{7005037F-4BE3-434A-8684-70BC5D33FA9E}" dt="2021-10-25T20:09:29.460" v="107"/>
        <pc:sldMkLst>
          <pc:docMk/>
          <pc:sldMk cId="2136748342" sldId="322"/>
        </pc:sldMkLst>
        <pc:spChg chg="del">
          <ac:chgData name="Serhat Adem SOP" userId="5886b61a-1285-422c-9b4a-b6c34a301884" providerId="ADAL" clId="{7005037F-4BE3-434A-8684-70BC5D33FA9E}" dt="2021-10-25T20:09:28.964" v="106" actId="478"/>
          <ac:spMkLst>
            <pc:docMk/>
            <pc:sldMk cId="2136748342" sldId="322"/>
            <ac:spMk id="14" creationId="{5493586A-E4E4-A64F-958F-BA61C1393DE1}"/>
          </ac:spMkLst>
        </pc:spChg>
        <pc:spChg chg="add mod">
          <ac:chgData name="Serhat Adem SOP" userId="5886b61a-1285-422c-9b4a-b6c34a301884" providerId="ADAL" clId="{7005037F-4BE3-434A-8684-70BC5D33FA9E}" dt="2021-10-25T20:09:29.460" v="107"/>
          <ac:spMkLst>
            <pc:docMk/>
            <pc:sldMk cId="2136748342" sldId="322"/>
            <ac:spMk id="27" creationId="{BB584332-116F-844F-9710-BD265D57851C}"/>
          </ac:spMkLst>
        </pc:spChg>
      </pc:sldChg>
      <pc:sldChg chg="addSp delSp modSp mod">
        <pc:chgData name="Serhat Adem SOP" userId="5886b61a-1285-422c-9b4a-b6c34a301884" providerId="ADAL" clId="{7005037F-4BE3-434A-8684-70BC5D33FA9E}" dt="2021-10-25T20:09:32.697" v="109"/>
        <pc:sldMkLst>
          <pc:docMk/>
          <pc:sldMk cId="4243256847" sldId="323"/>
        </pc:sldMkLst>
        <pc:spChg chg="del">
          <ac:chgData name="Serhat Adem SOP" userId="5886b61a-1285-422c-9b4a-b6c34a301884" providerId="ADAL" clId="{7005037F-4BE3-434A-8684-70BC5D33FA9E}" dt="2021-10-25T20:09:32.259" v="108" actId="478"/>
          <ac:spMkLst>
            <pc:docMk/>
            <pc:sldMk cId="4243256847" sldId="323"/>
            <ac:spMk id="14" creationId="{5493586A-E4E4-A64F-958F-BA61C1393DE1}"/>
          </ac:spMkLst>
        </pc:spChg>
        <pc:spChg chg="add mod">
          <ac:chgData name="Serhat Adem SOP" userId="5886b61a-1285-422c-9b4a-b6c34a301884" providerId="ADAL" clId="{7005037F-4BE3-434A-8684-70BC5D33FA9E}" dt="2021-10-25T20:09:32.697" v="109"/>
          <ac:spMkLst>
            <pc:docMk/>
            <pc:sldMk cId="4243256847" sldId="323"/>
            <ac:spMk id="27" creationId="{D64C47A0-F9E9-B84F-916F-693F62ECAB33}"/>
          </ac:spMkLst>
        </pc:spChg>
      </pc:sldChg>
      <pc:sldChg chg="addSp delSp modSp mod">
        <pc:chgData name="Serhat Adem SOP" userId="5886b61a-1285-422c-9b4a-b6c34a301884" providerId="ADAL" clId="{7005037F-4BE3-434A-8684-70BC5D33FA9E}" dt="2021-10-25T20:09:37.429" v="111"/>
        <pc:sldMkLst>
          <pc:docMk/>
          <pc:sldMk cId="2595512205" sldId="324"/>
        </pc:sldMkLst>
        <pc:spChg chg="del">
          <ac:chgData name="Serhat Adem SOP" userId="5886b61a-1285-422c-9b4a-b6c34a301884" providerId="ADAL" clId="{7005037F-4BE3-434A-8684-70BC5D33FA9E}" dt="2021-10-25T20:09:36.913" v="110" actId="478"/>
          <ac:spMkLst>
            <pc:docMk/>
            <pc:sldMk cId="2595512205" sldId="324"/>
            <ac:spMk id="14" creationId="{5493586A-E4E4-A64F-958F-BA61C1393DE1}"/>
          </ac:spMkLst>
        </pc:spChg>
        <pc:spChg chg="add mod">
          <ac:chgData name="Serhat Adem SOP" userId="5886b61a-1285-422c-9b4a-b6c34a301884" providerId="ADAL" clId="{7005037F-4BE3-434A-8684-70BC5D33FA9E}" dt="2021-10-25T20:09:37.429" v="111"/>
          <ac:spMkLst>
            <pc:docMk/>
            <pc:sldMk cId="2595512205" sldId="324"/>
            <ac:spMk id="27" creationId="{47E80865-688B-144D-9D74-E887AA48FBEE}"/>
          </ac:spMkLst>
        </pc:spChg>
      </pc:sldChg>
      <pc:sldChg chg="addSp delSp modSp mod">
        <pc:chgData name="Serhat Adem SOP" userId="5886b61a-1285-422c-9b4a-b6c34a301884" providerId="ADAL" clId="{7005037F-4BE3-434A-8684-70BC5D33FA9E}" dt="2021-10-25T20:08:09.164" v="64"/>
        <pc:sldMkLst>
          <pc:docMk/>
          <pc:sldMk cId="313320573" sldId="325"/>
        </pc:sldMkLst>
        <pc:spChg chg="del">
          <ac:chgData name="Serhat Adem SOP" userId="5886b61a-1285-422c-9b4a-b6c34a301884" providerId="ADAL" clId="{7005037F-4BE3-434A-8684-70BC5D33FA9E}" dt="2021-10-25T20:08:08.816" v="63" actId="478"/>
          <ac:spMkLst>
            <pc:docMk/>
            <pc:sldMk cId="313320573" sldId="325"/>
            <ac:spMk id="14" creationId="{5493586A-E4E4-A64F-958F-BA61C1393DE1}"/>
          </ac:spMkLst>
        </pc:spChg>
        <pc:spChg chg="add mod">
          <ac:chgData name="Serhat Adem SOP" userId="5886b61a-1285-422c-9b4a-b6c34a301884" providerId="ADAL" clId="{7005037F-4BE3-434A-8684-70BC5D33FA9E}" dt="2021-10-25T20:08:09.164" v="64"/>
          <ac:spMkLst>
            <pc:docMk/>
            <pc:sldMk cId="313320573" sldId="325"/>
            <ac:spMk id="19" creationId="{BAC90637-FAD5-5148-834F-90C0FCC79B52}"/>
          </ac:spMkLst>
        </pc:spChg>
      </pc:sldChg>
      <pc:sldChg chg="modSp mod">
        <pc:chgData name="Serhat Adem SOP" userId="5886b61a-1285-422c-9b4a-b6c34a301884" providerId="ADAL" clId="{7005037F-4BE3-434A-8684-70BC5D33FA9E}" dt="2021-10-25T20:10:55.432" v="128" actId="14100"/>
        <pc:sldMkLst>
          <pc:docMk/>
          <pc:sldMk cId="2219972965" sldId="326"/>
        </pc:sldMkLst>
        <pc:spChg chg="mod">
          <ac:chgData name="Serhat Adem SOP" userId="5886b61a-1285-422c-9b4a-b6c34a301884" providerId="ADAL" clId="{7005037F-4BE3-434A-8684-70BC5D33FA9E}" dt="2021-10-25T20:10:55.432" v="128" actId="14100"/>
          <ac:spMkLst>
            <pc:docMk/>
            <pc:sldMk cId="2219972965" sldId="326"/>
            <ac:spMk id="5" creationId="{A75B134F-1381-6643-9892-EF3795A8B89E}"/>
          </ac:spMkLst>
        </pc:spChg>
        <pc:spChg chg="mod">
          <ac:chgData name="Serhat Adem SOP" userId="5886b61a-1285-422c-9b4a-b6c34a301884" providerId="ADAL" clId="{7005037F-4BE3-434A-8684-70BC5D33FA9E}" dt="2021-10-25T20:08:01.412" v="62" actId="404"/>
          <ac:spMkLst>
            <pc:docMk/>
            <pc:sldMk cId="2219972965" sldId="326"/>
            <ac:spMk id="14" creationId="{5493586A-E4E4-A64F-958F-BA61C1393DE1}"/>
          </ac:spMkLst>
        </pc:spChg>
      </pc:sldChg>
      <pc:sldChg chg="addSp delSp modSp mod">
        <pc:chgData name="Serhat Adem SOP" userId="5886b61a-1285-422c-9b4a-b6c34a301884" providerId="ADAL" clId="{7005037F-4BE3-434A-8684-70BC5D33FA9E}" dt="2021-10-25T20:08:12.953" v="66"/>
        <pc:sldMkLst>
          <pc:docMk/>
          <pc:sldMk cId="105097627" sldId="327"/>
        </pc:sldMkLst>
        <pc:spChg chg="del">
          <ac:chgData name="Serhat Adem SOP" userId="5886b61a-1285-422c-9b4a-b6c34a301884" providerId="ADAL" clId="{7005037F-4BE3-434A-8684-70BC5D33FA9E}" dt="2021-10-25T20:08:12.537" v="65" actId="478"/>
          <ac:spMkLst>
            <pc:docMk/>
            <pc:sldMk cId="105097627" sldId="327"/>
            <ac:spMk id="14" creationId="{5493586A-E4E4-A64F-958F-BA61C1393DE1}"/>
          </ac:spMkLst>
        </pc:spChg>
        <pc:spChg chg="add mod">
          <ac:chgData name="Serhat Adem SOP" userId="5886b61a-1285-422c-9b4a-b6c34a301884" providerId="ADAL" clId="{7005037F-4BE3-434A-8684-70BC5D33FA9E}" dt="2021-10-25T20:08:12.953" v="66"/>
          <ac:spMkLst>
            <pc:docMk/>
            <pc:sldMk cId="105097627" sldId="327"/>
            <ac:spMk id="19" creationId="{8F9CE017-4FC9-844C-A96E-7D7C360C33D1}"/>
          </ac:spMkLst>
        </pc:spChg>
      </pc:sldChg>
      <pc:sldChg chg="addSp delSp modSp mod">
        <pc:chgData name="Serhat Adem SOP" userId="5886b61a-1285-422c-9b4a-b6c34a301884" providerId="ADAL" clId="{7005037F-4BE3-434A-8684-70BC5D33FA9E}" dt="2021-10-25T20:08:38.287" v="80"/>
        <pc:sldMkLst>
          <pc:docMk/>
          <pc:sldMk cId="2492624486" sldId="328"/>
        </pc:sldMkLst>
        <pc:spChg chg="mod">
          <ac:chgData name="Serhat Adem SOP" userId="5886b61a-1285-422c-9b4a-b6c34a301884" providerId="ADAL" clId="{7005037F-4BE3-434A-8684-70BC5D33FA9E}" dt="2021-10-12T19:50:02.468" v="13" actId="14100"/>
          <ac:spMkLst>
            <pc:docMk/>
            <pc:sldMk cId="2492624486" sldId="328"/>
            <ac:spMk id="5" creationId="{A75B134F-1381-6643-9892-EF3795A8B89E}"/>
          </ac:spMkLst>
        </pc:spChg>
        <pc:spChg chg="del">
          <ac:chgData name="Serhat Adem SOP" userId="5886b61a-1285-422c-9b4a-b6c34a301884" providerId="ADAL" clId="{7005037F-4BE3-434A-8684-70BC5D33FA9E}" dt="2021-10-25T20:08:38.009" v="79" actId="478"/>
          <ac:spMkLst>
            <pc:docMk/>
            <pc:sldMk cId="2492624486" sldId="328"/>
            <ac:spMk id="14" creationId="{5493586A-E4E4-A64F-958F-BA61C1393DE1}"/>
          </ac:spMkLst>
        </pc:spChg>
        <pc:spChg chg="add mod">
          <ac:chgData name="Serhat Adem SOP" userId="5886b61a-1285-422c-9b4a-b6c34a301884" providerId="ADAL" clId="{7005037F-4BE3-434A-8684-70BC5D33FA9E}" dt="2021-10-25T20:08:38.287" v="80"/>
          <ac:spMkLst>
            <pc:docMk/>
            <pc:sldMk cId="2492624486" sldId="328"/>
            <ac:spMk id="18" creationId="{71724B5D-D975-FC41-875A-8C893CE97D23}"/>
          </ac:spMkLst>
        </pc:spChg>
        <pc:picChg chg="add del mod">
          <ac:chgData name="Serhat Adem SOP" userId="5886b61a-1285-422c-9b4a-b6c34a301884" providerId="ADAL" clId="{7005037F-4BE3-434A-8684-70BC5D33FA9E}" dt="2021-10-12T19:55:18.005" v="37" actId="21"/>
          <ac:picMkLst>
            <pc:docMk/>
            <pc:sldMk cId="2492624486" sldId="328"/>
            <ac:picMk id="3" creationId="{AC6DC71A-D9B6-A545-9AD3-3345C5C6CD7D}"/>
          </ac:picMkLst>
        </pc:picChg>
      </pc:sldChg>
      <pc:sldChg chg="addSp delSp modSp mod">
        <pc:chgData name="Serhat Adem SOP" userId="5886b61a-1285-422c-9b4a-b6c34a301884" providerId="ADAL" clId="{7005037F-4BE3-434A-8684-70BC5D33FA9E}" dt="2021-10-25T20:08:16.034" v="68"/>
        <pc:sldMkLst>
          <pc:docMk/>
          <pc:sldMk cId="154821328" sldId="329"/>
        </pc:sldMkLst>
        <pc:spChg chg="del">
          <ac:chgData name="Serhat Adem SOP" userId="5886b61a-1285-422c-9b4a-b6c34a301884" providerId="ADAL" clId="{7005037F-4BE3-434A-8684-70BC5D33FA9E}" dt="2021-10-25T20:08:15.697" v="67" actId="478"/>
          <ac:spMkLst>
            <pc:docMk/>
            <pc:sldMk cId="154821328" sldId="329"/>
            <ac:spMk id="14" creationId="{5493586A-E4E4-A64F-958F-BA61C1393DE1}"/>
          </ac:spMkLst>
        </pc:spChg>
        <pc:spChg chg="add mod">
          <ac:chgData name="Serhat Adem SOP" userId="5886b61a-1285-422c-9b4a-b6c34a301884" providerId="ADAL" clId="{7005037F-4BE3-434A-8684-70BC5D33FA9E}" dt="2021-10-25T20:08:16.034" v="68"/>
          <ac:spMkLst>
            <pc:docMk/>
            <pc:sldMk cId="154821328" sldId="329"/>
            <ac:spMk id="19" creationId="{D73C19F6-B035-EE46-B735-916F694E061B}"/>
          </ac:spMkLst>
        </pc:spChg>
      </pc:sldChg>
      <pc:sldChg chg="addSp delSp modSp mod">
        <pc:chgData name="Serhat Adem SOP" userId="5886b61a-1285-422c-9b4a-b6c34a301884" providerId="ADAL" clId="{7005037F-4BE3-434A-8684-70BC5D33FA9E}" dt="2021-10-25T20:08:23.555" v="72"/>
        <pc:sldMkLst>
          <pc:docMk/>
          <pc:sldMk cId="1037409805" sldId="330"/>
        </pc:sldMkLst>
        <pc:spChg chg="del">
          <ac:chgData name="Serhat Adem SOP" userId="5886b61a-1285-422c-9b4a-b6c34a301884" providerId="ADAL" clId="{7005037F-4BE3-434A-8684-70BC5D33FA9E}" dt="2021-10-25T20:08:23.215" v="71" actId="478"/>
          <ac:spMkLst>
            <pc:docMk/>
            <pc:sldMk cId="1037409805" sldId="330"/>
            <ac:spMk id="14" creationId="{5493586A-E4E4-A64F-958F-BA61C1393DE1}"/>
          </ac:spMkLst>
        </pc:spChg>
        <pc:spChg chg="add mod">
          <ac:chgData name="Serhat Adem SOP" userId="5886b61a-1285-422c-9b4a-b6c34a301884" providerId="ADAL" clId="{7005037F-4BE3-434A-8684-70BC5D33FA9E}" dt="2021-10-25T20:08:23.555" v="72"/>
          <ac:spMkLst>
            <pc:docMk/>
            <pc:sldMk cId="1037409805" sldId="330"/>
            <ac:spMk id="19" creationId="{C6F0BE03-02D8-D546-BBDE-5441BD89F4B5}"/>
          </ac:spMkLst>
        </pc:spChg>
      </pc:sldChg>
      <pc:sldChg chg="addSp delSp modSp mod">
        <pc:chgData name="Serhat Adem SOP" userId="5886b61a-1285-422c-9b4a-b6c34a301884" providerId="ADAL" clId="{7005037F-4BE3-434A-8684-70BC5D33FA9E}" dt="2021-10-25T20:08:20.554" v="70"/>
        <pc:sldMkLst>
          <pc:docMk/>
          <pc:sldMk cId="2905603377" sldId="331"/>
        </pc:sldMkLst>
        <pc:spChg chg="del">
          <ac:chgData name="Serhat Adem SOP" userId="5886b61a-1285-422c-9b4a-b6c34a301884" providerId="ADAL" clId="{7005037F-4BE3-434A-8684-70BC5D33FA9E}" dt="2021-10-25T20:08:20.191" v="69" actId="478"/>
          <ac:spMkLst>
            <pc:docMk/>
            <pc:sldMk cId="2905603377" sldId="331"/>
            <ac:spMk id="14" creationId="{5493586A-E4E4-A64F-958F-BA61C1393DE1}"/>
          </ac:spMkLst>
        </pc:spChg>
        <pc:spChg chg="add mod">
          <ac:chgData name="Serhat Adem SOP" userId="5886b61a-1285-422c-9b4a-b6c34a301884" providerId="ADAL" clId="{7005037F-4BE3-434A-8684-70BC5D33FA9E}" dt="2021-10-25T20:08:20.554" v="70"/>
          <ac:spMkLst>
            <pc:docMk/>
            <pc:sldMk cId="2905603377" sldId="331"/>
            <ac:spMk id="19" creationId="{59B613F5-E4E2-1240-9799-560B7977FBDC}"/>
          </ac:spMkLst>
        </pc:spChg>
      </pc:sldChg>
      <pc:sldChg chg="addSp delSp modSp mod">
        <pc:chgData name="Serhat Adem SOP" userId="5886b61a-1285-422c-9b4a-b6c34a301884" providerId="ADAL" clId="{7005037F-4BE3-434A-8684-70BC5D33FA9E}" dt="2021-10-25T20:08:26.629" v="74"/>
        <pc:sldMkLst>
          <pc:docMk/>
          <pc:sldMk cId="3733729484" sldId="332"/>
        </pc:sldMkLst>
        <pc:spChg chg="del">
          <ac:chgData name="Serhat Adem SOP" userId="5886b61a-1285-422c-9b4a-b6c34a301884" providerId="ADAL" clId="{7005037F-4BE3-434A-8684-70BC5D33FA9E}" dt="2021-10-25T20:08:26.261" v="73" actId="478"/>
          <ac:spMkLst>
            <pc:docMk/>
            <pc:sldMk cId="3733729484" sldId="332"/>
            <ac:spMk id="14" creationId="{5493586A-E4E4-A64F-958F-BA61C1393DE1}"/>
          </ac:spMkLst>
        </pc:spChg>
        <pc:spChg chg="add mod">
          <ac:chgData name="Serhat Adem SOP" userId="5886b61a-1285-422c-9b4a-b6c34a301884" providerId="ADAL" clId="{7005037F-4BE3-434A-8684-70BC5D33FA9E}" dt="2021-10-25T20:08:26.629" v="74"/>
          <ac:spMkLst>
            <pc:docMk/>
            <pc:sldMk cId="3733729484" sldId="332"/>
            <ac:spMk id="19" creationId="{618E3457-E882-BC45-86AC-A01DC9225E89}"/>
          </ac:spMkLst>
        </pc:spChg>
      </pc:sldChg>
      <pc:sldChg chg="addSp delSp modSp mod">
        <pc:chgData name="Serhat Adem SOP" userId="5886b61a-1285-422c-9b4a-b6c34a301884" providerId="ADAL" clId="{7005037F-4BE3-434A-8684-70BC5D33FA9E}" dt="2021-10-25T20:08:31.042" v="76"/>
        <pc:sldMkLst>
          <pc:docMk/>
          <pc:sldMk cId="2713777946" sldId="333"/>
        </pc:sldMkLst>
        <pc:spChg chg="del">
          <ac:chgData name="Serhat Adem SOP" userId="5886b61a-1285-422c-9b4a-b6c34a301884" providerId="ADAL" clId="{7005037F-4BE3-434A-8684-70BC5D33FA9E}" dt="2021-10-25T20:08:30.718" v="75" actId="478"/>
          <ac:spMkLst>
            <pc:docMk/>
            <pc:sldMk cId="2713777946" sldId="333"/>
            <ac:spMk id="14" creationId="{5493586A-E4E4-A64F-958F-BA61C1393DE1}"/>
          </ac:spMkLst>
        </pc:spChg>
        <pc:spChg chg="add mod">
          <ac:chgData name="Serhat Adem SOP" userId="5886b61a-1285-422c-9b4a-b6c34a301884" providerId="ADAL" clId="{7005037F-4BE3-434A-8684-70BC5D33FA9E}" dt="2021-10-25T20:08:31.042" v="76"/>
          <ac:spMkLst>
            <pc:docMk/>
            <pc:sldMk cId="2713777946" sldId="333"/>
            <ac:spMk id="19" creationId="{CFCB04A8-A158-6545-B900-B242A7D7A7B6}"/>
          </ac:spMkLst>
        </pc:spChg>
      </pc:sldChg>
      <pc:sldChg chg="addSp delSp modSp add mod">
        <pc:chgData name="Serhat Adem SOP" userId="5886b61a-1285-422c-9b4a-b6c34a301884" providerId="ADAL" clId="{7005037F-4BE3-434A-8684-70BC5D33FA9E}" dt="2021-10-25T20:08:50.041" v="85"/>
        <pc:sldMkLst>
          <pc:docMk/>
          <pc:sldMk cId="3238193089" sldId="334"/>
        </pc:sldMkLst>
        <pc:spChg chg="mod">
          <ac:chgData name="Serhat Adem SOP" userId="5886b61a-1285-422c-9b4a-b6c34a301884" providerId="ADAL" clId="{7005037F-4BE3-434A-8684-70BC5D33FA9E}" dt="2021-10-12T19:49:43.622" v="11" actId="14100"/>
          <ac:spMkLst>
            <pc:docMk/>
            <pc:sldMk cId="3238193089" sldId="334"/>
            <ac:spMk id="5" creationId="{A75B134F-1381-6643-9892-EF3795A8B89E}"/>
          </ac:spMkLst>
        </pc:spChg>
        <pc:spChg chg="del">
          <ac:chgData name="Serhat Adem SOP" userId="5886b61a-1285-422c-9b4a-b6c34a301884" providerId="ADAL" clId="{7005037F-4BE3-434A-8684-70BC5D33FA9E}" dt="2021-10-25T20:08:49.710" v="84" actId="478"/>
          <ac:spMkLst>
            <pc:docMk/>
            <pc:sldMk cId="3238193089" sldId="334"/>
            <ac:spMk id="14" creationId="{5493586A-E4E4-A64F-958F-BA61C1393DE1}"/>
          </ac:spMkLst>
        </pc:spChg>
        <pc:spChg chg="mod">
          <ac:chgData name="Serhat Adem SOP" userId="5886b61a-1285-422c-9b4a-b6c34a301884" providerId="ADAL" clId="{7005037F-4BE3-434A-8684-70BC5D33FA9E}" dt="2021-10-12T19:49:40.031" v="10" actId="1076"/>
          <ac:spMkLst>
            <pc:docMk/>
            <pc:sldMk cId="3238193089" sldId="334"/>
            <ac:spMk id="18" creationId="{00000000-0000-0000-0000-000000000000}"/>
          </ac:spMkLst>
        </pc:spChg>
        <pc:spChg chg="add del mod">
          <ac:chgData name="Serhat Adem SOP" userId="5886b61a-1285-422c-9b4a-b6c34a301884" providerId="ADAL" clId="{7005037F-4BE3-434A-8684-70BC5D33FA9E}" dt="2021-10-25T20:08:48.963" v="83"/>
          <ac:spMkLst>
            <pc:docMk/>
            <pc:sldMk cId="3238193089" sldId="334"/>
            <ac:spMk id="19" creationId="{96CFC685-2332-CB46-8325-9B30858C431F}"/>
          </ac:spMkLst>
        </pc:spChg>
        <pc:spChg chg="add mod">
          <ac:chgData name="Serhat Adem SOP" userId="5886b61a-1285-422c-9b4a-b6c34a301884" providerId="ADAL" clId="{7005037F-4BE3-434A-8684-70BC5D33FA9E}" dt="2021-10-25T20:08:50.041" v="85"/>
          <ac:spMkLst>
            <pc:docMk/>
            <pc:sldMk cId="3238193089" sldId="334"/>
            <ac:spMk id="23" creationId="{D18B79AE-67AD-A642-8306-7912AB686487}"/>
          </ac:spMkLst>
        </pc:spChg>
        <pc:picChg chg="del">
          <ac:chgData name="Serhat Adem SOP" userId="5886b61a-1285-422c-9b4a-b6c34a301884" providerId="ADAL" clId="{7005037F-4BE3-434A-8684-70BC5D33FA9E}" dt="2021-10-12T19:48:38.803" v="1" actId="478"/>
          <ac:picMkLst>
            <pc:docMk/>
            <pc:sldMk cId="3238193089" sldId="334"/>
            <ac:picMk id="19" creationId="{00000000-0000-0000-0000-000000000000}"/>
          </ac:picMkLst>
        </pc:picChg>
        <pc:picChg chg="add mod">
          <ac:chgData name="Serhat Adem SOP" userId="5886b61a-1285-422c-9b4a-b6c34a301884" providerId="ADAL" clId="{7005037F-4BE3-434A-8684-70BC5D33FA9E}" dt="2021-10-12T19:49:37.373" v="9" actId="14100"/>
          <ac:picMkLst>
            <pc:docMk/>
            <pc:sldMk cId="3238193089" sldId="334"/>
            <ac:picMk id="21" creationId="{FA71AF28-847E-2D4C-92C7-9FBF12D58758}"/>
          </ac:picMkLst>
        </pc:picChg>
      </pc:sldChg>
    </pc:docChg>
  </pc:docChgLst>
  <pc:docChgLst>
    <pc:chgData name="Serhat Adem SOP" userId="5886b61a-1285-422c-9b4a-b6c34a301884" providerId="ADAL" clId="{AC494F46-9589-004C-ACC4-B4E4E1283CB6}"/>
    <pc:docChg chg="undo custSel addSld delSld modSld sldOrd">
      <pc:chgData name="Serhat Adem SOP" userId="5886b61a-1285-422c-9b4a-b6c34a301884" providerId="ADAL" clId="{AC494F46-9589-004C-ACC4-B4E4E1283CB6}" dt="2021-10-03T18:58:32.550" v="38" actId="2696"/>
      <pc:docMkLst>
        <pc:docMk/>
      </pc:docMkLst>
      <pc:sldChg chg="addSp delSp modSp add del mod">
        <pc:chgData name="Serhat Adem SOP" userId="5886b61a-1285-422c-9b4a-b6c34a301884" providerId="ADAL" clId="{AC494F46-9589-004C-ACC4-B4E4E1283CB6}" dt="2021-10-03T18:58:32.550" v="38" actId="2696"/>
        <pc:sldMkLst>
          <pc:docMk/>
          <pc:sldMk cId="4052047385" sldId="268"/>
        </pc:sldMkLst>
        <pc:spChg chg="mod">
          <ac:chgData name="Serhat Adem SOP" userId="5886b61a-1285-422c-9b4a-b6c34a301884" providerId="ADAL" clId="{AC494F46-9589-004C-ACC4-B4E4E1283CB6}" dt="2021-10-03T18:54:54.178" v="10"/>
          <ac:spMkLst>
            <pc:docMk/>
            <pc:sldMk cId="4052047385" sldId="268"/>
            <ac:spMk id="29" creationId="{44C38566-2183-2A4B-B20F-2A182FFE6210}"/>
          </ac:spMkLst>
        </pc:spChg>
        <pc:spChg chg="mod">
          <ac:chgData name="Serhat Adem SOP" userId="5886b61a-1285-422c-9b4a-b6c34a301884" providerId="ADAL" clId="{AC494F46-9589-004C-ACC4-B4E4E1283CB6}" dt="2021-10-03T18:54:54.178" v="10"/>
          <ac:spMkLst>
            <pc:docMk/>
            <pc:sldMk cId="4052047385" sldId="268"/>
            <ac:spMk id="30" creationId="{EDA7F339-130B-3442-AC90-7E629BA8FC08}"/>
          </ac:spMkLst>
        </pc:spChg>
        <pc:spChg chg="mod">
          <ac:chgData name="Serhat Adem SOP" userId="5886b61a-1285-422c-9b4a-b6c34a301884" providerId="ADAL" clId="{AC494F46-9589-004C-ACC4-B4E4E1283CB6}" dt="2021-10-03T18:54:54.178" v="10"/>
          <ac:spMkLst>
            <pc:docMk/>
            <pc:sldMk cId="4052047385" sldId="268"/>
            <ac:spMk id="31" creationId="{15319B24-BF14-3D49-9276-3150D602A058}"/>
          </ac:spMkLst>
        </pc:spChg>
        <pc:spChg chg="mod">
          <ac:chgData name="Serhat Adem SOP" userId="5886b61a-1285-422c-9b4a-b6c34a301884" providerId="ADAL" clId="{AC494F46-9589-004C-ACC4-B4E4E1283CB6}" dt="2021-10-03T18:57:54.291" v="33"/>
          <ac:spMkLst>
            <pc:docMk/>
            <pc:sldMk cId="4052047385" sldId="268"/>
            <ac:spMk id="35" creationId="{BE49378E-2699-BD49-8E33-03107311870A}"/>
          </ac:spMkLst>
        </pc:spChg>
        <pc:spChg chg="mod">
          <ac:chgData name="Serhat Adem SOP" userId="5886b61a-1285-422c-9b4a-b6c34a301884" providerId="ADAL" clId="{AC494F46-9589-004C-ACC4-B4E4E1283CB6}" dt="2021-10-03T18:57:54.291" v="33"/>
          <ac:spMkLst>
            <pc:docMk/>
            <pc:sldMk cId="4052047385" sldId="268"/>
            <ac:spMk id="36" creationId="{C17E992A-CC40-7040-8784-7CA71A183ACB}"/>
          </ac:spMkLst>
        </pc:spChg>
        <pc:spChg chg="mod">
          <ac:chgData name="Serhat Adem SOP" userId="5886b61a-1285-422c-9b4a-b6c34a301884" providerId="ADAL" clId="{AC494F46-9589-004C-ACC4-B4E4E1283CB6}" dt="2021-10-03T18:57:54.291" v="33"/>
          <ac:spMkLst>
            <pc:docMk/>
            <pc:sldMk cId="4052047385" sldId="268"/>
            <ac:spMk id="37" creationId="{F1319E23-9F34-6045-A1F3-AAC2B61FEAAD}"/>
          </ac:spMkLst>
        </pc:spChg>
        <pc:grpChg chg="add del">
          <ac:chgData name="Serhat Adem SOP" userId="5886b61a-1285-422c-9b4a-b6c34a301884" providerId="ADAL" clId="{AC494F46-9589-004C-ACC4-B4E4E1283CB6}" dt="2021-10-03T18:57:44.628" v="29" actId="478"/>
          <ac:grpSpMkLst>
            <pc:docMk/>
            <pc:sldMk cId="4052047385" sldId="268"/>
            <ac:grpSpMk id="20" creationId="{F853DA78-109A-0D49-92DB-22CF5D8927C3}"/>
          </ac:grpSpMkLst>
        </pc:grpChg>
        <pc:grpChg chg="add del mod">
          <ac:chgData name="Serhat Adem SOP" userId="5886b61a-1285-422c-9b4a-b6c34a301884" providerId="ADAL" clId="{AC494F46-9589-004C-ACC4-B4E4E1283CB6}" dt="2021-10-03T18:57:17.289" v="21"/>
          <ac:grpSpMkLst>
            <pc:docMk/>
            <pc:sldMk cId="4052047385" sldId="268"/>
            <ac:grpSpMk id="26" creationId="{E3EF5535-BAD7-3141-9CB6-EE9088025B68}"/>
          </ac:grpSpMkLst>
        </pc:grpChg>
        <pc:grpChg chg="mod">
          <ac:chgData name="Serhat Adem SOP" userId="5886b61a-1285-422c-9b4a-b6c34a301884" providerId="ADAL" clId="{AC494F46-9589-004C-ACC4-B4E4E1283CB6}" dt="2021-10-03T18:54:54.178" v="10"/>
          <ac:grpSpMkLst>
            <pc:docMk/>
            <pc:sldMk cId="4052047385" sldId="268"/>
            <ac:grpSpMk id="27" creationId="{0554D3A3-EEAE-8040-BF92-30B92096E333}"/>
          </ac:grpSpMkLst>
        </pc:grpChg>
        <pc:grpChg chg="add mod">
          <ac:chgData name="Serhat Adem SOP" userId="5886b61a-1285-422c-9b4a-b6c34a301884" providerId="ADAL" clId="{AC494F46-9589-004C-ACC4-B4E4E1283CB6}" dt="2021-10-03T18:57:54.291" v="33"/>
          <ac:grpSpMkLst>
            <pc:docMk/>
            <pc:sldMk cId="4052047385" sldId="268"/>
            <ac:grpSpMk id="32" creationId="{16A15FD4-546A-0F40-85D6-37510B891362}"/>
          </ac:grpSpMkLst>
        </pc:grpChg>
        <pc:grpChg chg="mod">
          <ac:chgData name="Serhat Adem SOP" userId="5886b61a-1285-422c-9b4a-b6c34a301884" providerId="ADAL" clId="{AC494F46-9589-004C-ACC4-B4E4E1283CB6}" dt="2021-10-03T18:57:54.291" v="33"/>
          <ac:grpSpMkLst>
            <pc:docMk/>
            <pc:sldMk cId="4052047385" sldId="268"/>
            <ac:grpSpMk id="33" creationId="{51D6D7C6-3C27-AC4D-8444-09F4235A0A99}"/>
          </ac:grpSpMkLst>
        </pc:grpChg>
        <pc:cxnChg chg="add del">
          <ac:chgData name="Serhat Adem SOP" userId="5886b61a-1285-422c-9b4a-b6c34a301884" providerId="ADAL" clId="{AC494F46-9589-004C-ACC4-B4E4E1283CB6}" dt="2021-10-03T18:57:46.899" v="30" actId="478"/>
          <ac:cxnSpMkLst>
            <pc:docMk/>
            <pc:sldMk cId="4052047385" sldId="268"/>
            <ac:cxnSpMk id="25" creationId="{F85B69A0-43DC-F448-829C-EB16EB69374E}"/>
          </ac:cxnSpMkLst>
        </pc:cxnChg>
        <pc:cxnChg chg="mod">
          <ac:chgData name="Serhat Adem SOP" userId="5886b61a-1285-422c-9b4a-b6c34a301884" providerId="ADAL" clId="{AC494F46-9589-004C-ACC4-B4E4E1283CB6}" dt="2021-10-03T18:54:54.178" v="10"/>
          <ac:cxnSpMkLst>
            <pc:docMk/>
            <pc:sldMk cId="4052047385" sldId="268"/>
            <ac:cxnSpMk id="28" creationId="{B23BB17B-E119-444A-BAA1-4D25CB878205}"/>
          </ac:cxnSpMkLst>
        </pc:cxnChg>
        <pc:cxnChg chg="mod">
          <ac:chgData name="Serhat Adem SOP" userId="5886b61a-1285-422c-9b4a-b6c34a301884" providerId="ADAL" clId="{AC494F46-9589-004C-ACC4-B4E4E1283CB6}" dt="2021-10-03T18:57:54.291" v="33"/>
          <ac:cxnSpMkLst>
            <pc:docMk/>
            <pc:sldMk cId="4052047385" sldId="268"/>
            <ac:cxnSpMk id="34" creationId="{1D3F6A20-17AF-944E-A157-D9721D8F2EE2}"/>
          </ac:cxnSpMkLst>
        </pc:cxnChg>
      </pc:sldChg>
      <pc:sldChg chg="modSp mod">
        <pc:chgData name="Serhat Adem SOP" userId="5886b61a-1285-422c-9b4a-b6c34a301884" providerId="ADAL" clId="{AC494F46-9589-004C-ACC4-B4E4E1283CB6}" dt="2021-10-03T18:53:05.073" v="3" actId="1076"/>
        <pc:sldMkLst>
          <pc:docMk/>
          <pc:sldMk cId="37266935" sldId="283"/>
        </pc:sldMkLst>
        <pc:spChg chg="mod">
          <ac:chgData name="Serhat Adem SOP" userId="5886b61a-1285-422c-9b4a-b6c34a301884" providerId="ADAL" clId="{AC494F46-9589-004C-ACC4-B4E4E1283CB6}" dt="2021-10-03T18:53:05.073" v="3" actId="1076"/>
          <ac:spMkLst>
            <pc:docMk/>
            <pc:sldMk cId="37266935" sldId="283"/>
            <ac:spMk id="19" creationId="{00000000-0000-0000-0000-000000000000}"/>
          </ac:spMkLst>
        </pc:spChg>
      </pc:sldChg>
      <pc:sldChg chg="modSp mod">
        <pc:chgData name="Serhat Adem SOP" userId="5886b61a-1285-422c-9b4a-b6c34a301884" providerId="ADAL" clId="{AC494F46-9589-004C-ACC4-B4E4E1283CB6}" dt="2021-10-03T18:53:43.770" v="4" actId="1076"/>
        <pc:sldMkLst>
          <pc:docMk/>
          <pc:sldMk cId="2829420995" sldId="300"/>
        </pc:sldMkLst>
        <pc:spChg chg="mod">
          <ac:chgData name="Serhat Adem SOP" userId="5886b61a-1285-422c-9b4a-b6c34a301884" providerId="ADAL" clId="{AC494F46-9589-004C-ACC4-B4E4E1283CB6}" dt="2021-10-03T18:53:43.770" v="4" actId="1076"/>
          <ac:spMkLst>
            <pc:docMk/>
            <pc:sldMk cId="2829420995" sldId="300"/>
            <ac:spMk id="19" creationId="{00000000-0000-0000-0000-000000000000}"/>
          </ac:spMkLst>
        </pc:spChg>
        <pc:spChg chg="mod">
          <ac:chgData name="Serhat Adem SOP" userId="5886b61a-1285-422c-9b4a-b6c34a301884" providerId="ADAL" clId="{AC494F46-9589-004C-ACC4-B4E4E1283CB6}" dt="2021-10-03T18:53:43.770" v="4" actId="1076"/>
          <ac:spMkLst>
            <pc:docMk/>
            <pc:sldMk cId="2829420995" sldId="300"/>
            <ac:spMk id="21" creationId="{00000000-0000-0000-0000-000000000000}"/>
          </ac:spMkLst>
        </pc:spChg>
      </pc:sldChg>
      <pc:sldChg chg="modSp mod">
        <pc:chgData name="Serhat Adem SOP" userId="5886b61a-1285-422c-9b4a-b6c34a301884" providerId="ADAL" clId="{AC494F46-9589-004C-ACC4-B4E4E1283CB6}" dt="2021-10-03T18:54:11.097" v="5" actId="1582"/>
        <pc:sldMkLst>
          <pc:docMk/>
          <pc:sldMk cId="1362753411" sldId="301"/>
        </pc:sldMkLst>
        <pc:spChg chg="mod">
          <ac:chgData name="Serhat Adem SOP" userId="5886b61a-1285-422c-9b4a-b6c34a301884" providerId="ADAL" clId="{AC494F46-9589-004C-ACC4-B4E4E1283CB6}" dt="2021-10-03T18:54:11.097" v="5" actId="1582"/>
          <ac:spMkLst>
            <pc:docMk/>
            <pc:sldMk cId="1362753411" sldId="301"/>
            <ac:spMk id="21" creationId="{00000000-0000-0000-0000-000000000000}"/>
          </ac:spMkLst>
        </pc:spChg>
        <pc:spChg chg="mod">
          <ac:chgData name="Serhat Adem SOP" userId="5886b61a-1285-422c-9b4a-b6c34a301884" providerId="ADAL" clId="{AC494F46-9589-004C-ACC4-B4E4E1283CB6}" dt="2021-10-03T18:54:11.097" v="5" actId="1582"/>
          <ac:spMkLst>
            <pc:docMk/>
            <pc:sldMk cId="1362753411" sldId="301"/>
            <ac:spMk id="26" creationId="{00000000-0000-0000-0000-000000000000}"/>
          </ac:spMkLst>
        </pc:spChg>
      </pc:sldChg>
      <pc:sldChg chg="addSp delSp modSp mod setBg">
        <pc:chgData name="Serhat Adem SOP" userId="5886b61a-1285-422c-9b4a-b6c34a301884" providerId="ADAL" clId="{AC494F46-9589-004C-ACC4-B4E4E1283CB6}" dt="2021-10-03T18:57:38.187" v="28" actId="207"/>
        <pc:sldMkLst>
          <pc:docMk/>
          <pc:sldMk cId="974012317" sldId="302"/>
        </pc:sldMkLst>
        <pc:spChg chg="mod">
          <ac:chgData name="Serhat Adem SOP" userId="5886b61a-1285-422c-9b4a-b6c34a301884" providerId="ADAL" clId="{AC494F46-9589-004C-ACC4-B4E4E1283CB6}" dt="2021-10-03T18:57:38.187" v="28" actId="207"/>
          <ac:spMkLst>
            <pc:docMk/>
            <pc:sldMk cId="974012317" sldId="302"/>
            <ac:spMk id="18" creationId="{00000000-0000-0000-0000-000000000000}"/>
          </ac:spMkLst>
        </pc:spChg>
        <pc:grpChg chg="add del">
          <ac:chgData name="Serhat Adem SOP" userId="5886b61a-1285-422c-9b4a-b6c34a301884" providerId="ADAL" clId="{AC494F46-9589-004C-ACC4-B4E4E1283CB6}" dt="2021-10-03T18:57:18.584" v="22" actId="164"/>
          <ac:grpSpMkLst>
            <pc:docMk/>
            <pc:sldMk cId="974012317" sldId="302"/>
            <ac:grpSpMk id="2" creationId="{F34CF776-2A02-EA47-8804-B0324360C1AB}"/>
          </ac:grpSpMkLst>
        </pc:grpChg>
        <pc:grpChg chg="add">
          <ac:chgData name="Serhat Adem SOP" userId="5886b61a-1285-422c-9b4a-b6c34a301884" providerId="ADAL" clId="{AC494F46-9589-004C-ACC4-B4E4E1283CB6}" dt="2021-10-03T18:57:29.447" v="26" actId="164"/>
          <ac:grpSpMkLst>
            <pc:docMk/>
            <pc:sldMk cId="974012317" sldId="302"/>
            <ac:grpSpMk id="3" creationId="{FDFA6650-6CFF-B84C-8308-748295F2AC18}"/>
          </ac:grpSpMkLst>
        </pc:grpChg>
        <pc:grpChg chg="topLvl">
          <ac:chgData name="Serhat Adem SOP" userId="5886b61a-1285-422c-9b4a-b6c34a301884" providerId="ADAL" clId="{AC494F46-9589-004C-ACC4-B4E4E1283CB6}" dt="2021-10-03T18:57:18.584" v="22" actId="164"/>
          <ac:grpSpMkLst>
            <pc:docMk/>
            <pc:sldMk cId="974012317" sldId="302"/>
            <ac:grpSpMk id="20" creationId="{F853DA78-109A-0D49-92DB-22CF5D8927C3}"/>
          </ac:grpSpMkLst>
        </pc:grpChg>
        <pc:picChg chg="add del">
          <ac:chgData name="Serhat Adem SOP" userId="5886b61a-1285-422c-9b4a-b6c34a301884" providerId="ADAL" clId="{AC494F46-9589-004C-ACC4-B4E4E1283CB6}" dt="2021-10-03T18:57:20.568" v="25" actId="478"/>
          <ac:picMkLst>
            <pc:docMk/>
            <pc:sldMk cId="974012317" sldId="302"/>
            <ac:picMk id="19" creationId="{00000000-0000-0000-0000-000000000000}"/>
          </ac:picMkLst>
        </pc:picChg>
        <pc:cxnChg chg="topLvl">
          <ac:chgData name="Serhat Adem SOP" userId="5886b61a-1285-422c-9b4a-b6c34a301884" providerId="ADAL" clId="{AC494F46-9589-004C-ACC4-B4E4E1283CB6}" dt="2021-10-03T18:57:18.584" v="22" actId="164"/>
          <ac:cxnSpMkLst>
            <pc:docMk/>
            <pc:sldMk cId="974012317" sldId="302"/>
            <ac:cxnSpMk id="25" creationId="{0C50C5B3-AD3B-E64D-826C-AA324BD9DB23}"/>
          </ac:cxnSpMkLst>
        </pc:cxnChg>
      </pc:sldChg>
      <pc:sldChg chg="add del setBg">
        <pc:chgData name="Serhat Adem SOP" userId="5886b61a-1285-422c-9b4a-b6c34a301884" providerId="ADAL" clId="{AC494F46-9589-004C-ACC4-B4E4E1283CB6}" dt="2021-10-03T18:55:39.959" v="12"/>
        <pc:sldMkLst>
          <pc:docMk/>
          <pc:sldMk cId="371624745" sldId="303"/>
        </pc:sldMkLst>
      </pc:sldChg>
      <pc:sldChg chg="add del setBg">
        <pc:chgData name="Serhat Adem SOP" userId="5886b61a-1285-422c-9b4a-b6c34a301884" providerId="ADAL" clId="{AC494F46-9589-004C-ACC4-B4E4E1283CB6}" dt="2021-10-03T18:57:49.786" v="32"/>
        <pc:sldMkLst>
          <pc:docMk/>
          <pc:sldMk cId="503915547" sldId="303"/>
        </pc:sldMkLst>
      </pc:sldChg>
      <pc:sldChg chg="add del ord">
        <pc:chgData name="Serhat Adem SOP" userId="5886b61a-1285-422c-9b4a-b6c34a301884" providerId="ADAL" clId="{AC494F46-9589-004C-ACC4-B4E4E1283CB6}" dt="2021-10-03T18:58:27.762" v="37" actId="2696"/>
        <pc:sldMkLst>
          <pc:docMk/>
          <pc:sldMk cId="2848193004" sldId="303"/>
        </pc:sldMkLst>
      </pc:sldChg>
      <pc:sldChg chg="add del setBg">
        <pc:chgData name="Serhat Adem SOP" userId="5886b61a-1285-422c-9b4a-b6c34a301884" providerId="ADAL" clId="{AC494F46-9589-004C-ACC4-B4E4E1283CB6}" dt="2021-10-03T18:55:42.788" v="14"/>
        <pc:sldMkLst>
          <pc:docMk/>
          <pc:sldMk cId="2995234407" sldId="303"/>
        </pc:sldMkLst>
      </pc:sldChg>
      <pc:sldChg chg="add del setBg">
        <pc:chgData name="Serhat Adem SOP" userId="5886b61a-1285-422c-9b4a-b6c34a301884" providerId="ADAL" clId="{AC494F46-9589-004C-ACC4-B4E4E1283CB6}" dt="2021-10-03T18:55:49.948" v="16"/>
        <pc:sldMkLst>
          <pc:docMk/>
          <pc:sldMk cId="4260353563" sldId="30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89351624015748E-2"/>
          <c:y val="0.1149258664538714"/>
          <c:w val="0.92695152559055116"/>
          <c:h val="0.82951139090112014"/>
        </c:manualLayout>
      </c:layout>
      <c:scatterChart>
        <c:scatterStyle val="smoothMarker"/>
        <c:varyColors val="0"/>
        <c:ser>
          <c:idx val="0"/>
          <c:order val="0"/>
          <c:tx>
            <c:strRef>
              <c:f>Sayfa1!$B$1</c:f>
              <c:strCache>
                <c:ptCount val="1"/>
                <c:pt idx="0">
                  <c:v>brexit olmadığı</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Sayfa1!$A$2:$A$5</c:f>
              <c:numCache>
                <c:formatCode>0.00%</c:formatCode>
                <c:ptCount val="4"/>
                <c:pt idx="0">
                  <c:v>9.2999999999999999E-2</c:v>
                </c:pt>
                <c:pt idx="1">
                  <c:v>3.1E-2</c:v>
                </c:pt>
                <c:pt idx="2">
                  <c:v>2.5000000000000001E-2</c:v>
                </c:pt>
                <c:pt idx="3">
                  <c:v>2.4E-2</c:v>
                </c:pt>
              </c:numCache>
            </c:numRef>
          </c:xVal>
          <c:yVal>
            <c:numRef>
              <c:f>Sayfa1!$B$2:$B$5</c:f>
              <c:numCache>
                <c:formatCode>0.00%</c:formatCode>
                <c:ptCount val="4"/>
                <c:pt idx="0">
                  <c:v>-2.5999999999999999E-2</c:v>
                </c:pt>
                <c:pt idx="1">
                  <c:v>5.7000000000000002E-2</c:v>
                </c:pt>
                <c:pt idx="2">
                  <c:v>5.1999999999999998E-2</c:v>
                </c:pt>
                <c:pt idx="3">
                  <c:v>4.8000000000000001E-2</c:v>
                </c:pt>
              </c:numCache>
            </c:numRef>
          </c:yVal>
          <c:smooth val="1"/>
          <c:extLst>
            <c:ext xmlns:c16="http://schemas.microsoft.com/office/drawing/2014/chart" uri="{C3380CC4-5D6E-409C-BE32-E72D297353CC}">
              <c16:uniqueId val="{00000000-F913-4179-BB2F-936B0DEF942E}"/>
            </c:ext>
          </c:extLst>
        </c:ser>
        <c:ser>
          <c:idx val="1"/>
          <c:order val="1"/>
          <c:tx>
            <c:strRef>
              <c:f>Sayfa1!$C$1</c:f>
              <c:strCache>
                <c:ptCount val="1"/>
                <c:pt idx="0">
                  <c:v>brexit sonrası</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Sayfa1!$A$2:$A$5</c:f>
              <c:numCache>
                <c:formatCode>0.00%</c:formatCode>
                <c:ptCount val="4"/>
                <c:pt idx="0">
                  <c:v>9.2999999999999999E-2</c:v>
                </c:pt>
                <c:pt idx="1">
                  <c:v>3.1E-2</c:v>
                </c:pt>
                <c:pt idx="2">
                  <c:v>2.5000000000000001E-2</c:v>
                </c:pt>
                <c:pt idx="3">
                  <c:v>2.4E-2</c:v>
                </c:pt>
              </c:numCache>
            </c:numRef>
          </c:xVal>
          <c:yVal>
            <c:numRef>
              <c:f>Sayfa1!$C$2:$C$5</c:f>
              <c:numCache>
                <c:formatCode>0.00%</c:formatCode>
                <c:ptCount val="4"/>
                <c:pt idx="0">
                  <c:v>9.2999999999999999E-2</c:v>
                </c:pt>
                <c:pt idx="1">
                  <c:v>3.1E-2</c:v>
                </c:pt>
                <c:pt idx="2">
                  <c:v>2.5000000000000001E-2</c:v>
                </c:pt>
                <c:pt idx="3">
                  <c:v>2.4E-2</c:v>
                </c:pt>
              </c:numCache>
            </c:numRef>
          </c:yVal>
          <c:smooth val="1"/>
          <c:extLst>
            <c:ext xmlns:c16="http://schemas.microsoft.com/office/drawing/2014/chart" uri="{C3380CC4-5D6E-409C-BE32-E72D297353CC}">
              <c16:uniqueId val="{00000001-F913-4179-BB2F-936B0DEF942E}"/>
            </c:ext>
          </c:extLst>
        </c:ser>
        <c:dLbls>
          <c:showLegendKey val="0"/>
          <c:showVal val="0"/>
          <c:showCatName val="0"/>
          <c:showSerName val="0"/>
          <c:showPercent val="0"/>
          <c:showBubbleSize val="0"/>
        </c:dLbls>
        <c:axId val="2120976848"/>
        <c:axId val="2120976368"/>
      </c:scatterChart>
      <c:valAx>
        <c:axId val="2120976848"/>
        <c:scaling>
          <c:orientation val="minMax"/>
        </c:scaling>
        <c:delete val="1"/>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2120976368"/>
        <c:crosses val="autoZero"/>
        <c:crossBetween val="midCat"/>
      </c:valAx>
      <c:valAx>
        <c:axId val="2120976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212097684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05A9-5E11-5940-A2D4-676C7DD2E889}" type="datetimeFigureOut">
              <a:rPr lang="tr-TR" smtClean="0"/>
              <a:t>7.10.2023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CD99F-DDCC-F647-8ADD-DA55E77FE41D}" type="slidenum">
              <a:rPr lang="tr-TR" smtClean="0"/>
              <a:t>‹#›</a:t>
            </a:fld>
            <a:endParaRPr lang="tr-TR"/>
          </a:p>
        </p:txBody>
      </p:sp>
    </p:spTree>
    <p:extLst>
      <p:ext uri="{BB962C8B-B14F-4D97-AF65-F5344CB8AC3E}">
        <p14:creationId xmlns:p14="http://schemas.microsoft.com/office/powerpoint/2010/main" val="2595694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F15AB1-4866-6342-B65F-0DB56826FC7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35845EC-72C7-AD44-AAEE-916253D3F2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7AB5CF3-0188-2A42-A029-1857887399AD}"/>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5" name="Alt Bilgi Yer Tutucusu 4">
            <a:extLst>
              <a:ext uri="{FF2B5EF4-FFF2-40B4-BE49-F238E27FC236}">
                <a16:creationId xmlns:a16="http://schemas.microsoft.com/office/drawing/2014/main" id="{E33B7C49-D2C7-2744-B411-3A83ABE4C6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C69AFBC-9EBF-3945-99C0-0B1D6562FF0D}"/>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3805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09096E-6AC7-DB48-90B2-816D0F92734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D0E6569-4859-314B-ABC5-5E487C4FC4C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57BB65D-3CCA-CA4C-80CA-0003B73242E6}"/>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5" name="Alt Bilgi Yer Tutucusu 4">
            <a:extLst>
              <a:ext uri="{FF2B5EF4-FFF2-40B4-BE49-F238E27FC236}">
                <a16:creationId xmlns:a16="http://schemas.microsoft.com/office/drawing/2014/main" id="{4060C322-B771-B44D-B083-7FAB0214B17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4DA6419-385B-6D4E-A692-9BE34E4839FB}"/>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166440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F0B91D5-81CD-4B47-9BF4-D4F328FAD9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07E6CBA-F370-3B41-A08D-71AD4F8D1E2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6DBB2E-B127-8444-8316-789B7FD03058}"/>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5" name="Alt Bilgi Yer Tutucusu 4">
            <a:extLst>
              <a:ext uri="{FF2B5EF4-FFF2-40B4-BE49-F238E27FC236}">
                <a16:creationId xmlns:a16="http://schemas.microsoft.com/office/drawing/2014/main" id="{5489F98E-49A3-FE48-A2C3-922227CF96A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70DC2FB-687A-8042-AC3C-5CC04A5D5B25}"/>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36237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D511F8-165A-C548-AA24-85FE86A8347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006D00F-5ED8-B843-B6CE-8F6D2D18627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F682B50-576E-7748-B241-3FFD70B31524}"/>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5" name="Alt Bilgi Yer Tutucusu 4">
            <a:extLst>
              <a:ext uri="{FF2B5EF4-FFF2-40B4-BE49-F238E27FC236}">
                <a16:creationId xmlns:a16="http://schemas.microsoft.com/office/drawing/2014/main" id="{122A22D9-FD93-3F4F-B1A4-A5221DF88F8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B853795-B1E7-1A4B-B3C0-D45A54881C44}"/>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23384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CFCBAE-EB7B-0246-ABAD-CA41E1C4117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1C2CBB9-BC34-1741-A0CF-FEC4C55BE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F73208B-5FBC-414A-BC76-5383C6C7BC6F}"/>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5" name="Alt Bilgi Yer Tutucusu 4">
            <a:extLst>
              <a:ext uri="{FF2B5EF4-FFF2-40B4-BE49-F238E27FC236}">
                <a16:creationId xmlns:a16="http://schemas.microsoft.com/office/drawing/2014/main" id="{58A2DA27-3780-FE44-8DAC-FF109187173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7629255-3708-FF4E-BE24-0C994E5A1331}"/>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373552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82E14A-5B1F-6548-81CB-08B45F8FE72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66FE2BC-EE9B-F645-88B8-2A8BCEB71FE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D474699-5B43-0A48-B9CA-89A4447E58A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4E7DC23-74B7-C742-8C21-529A4B354235}"/>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6" name="Alt Bilgi Yer Tutucusu 5">
            <a:extLst>
              <a:ext uri="{FF2B5EF4-FFF2-40B4-BE49-F238E27FC236}">
                <a16:creationId xmlns:a16="http://schemas.microsoft.com/office/drawing/2014/main" id="{5BB63634-F3C8-4F4A-8602-60642614DDA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EC47B8A-4365-484E-8643-83B505D21D70}"/>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82983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4D5F16-C7AC-814C-84AE-B65AB6FAF2A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26AED46-4AF1-0248-A2C3-51685CD90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2E8E404-30A7-EB43-B60B-E244C729EC7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3E0F031-1812-1340-82ED-9E08FA7A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AB1EADA-E8DD-CA46-B9E6-2EEF78577FA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1951112-E0F0-E948-AC19-163E255FA103}"/>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8" name="Alt Bilgi Yer Tutucusu 7">
            <a:extLst>
              <a:ext uri="{FF2B5EF4-FFF2-40B4-BE49-F238E27FC236}">
                <a16:creationId xmlns:a16="http://schemas.microsoft.com/office/drawing/2014/main" id="{558C9D1D-AB97-D543-B765-84557B25E2B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A3F1AA0-4530-A84A-B87F-C05718304524}"/>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428791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CE84A3-9CF9-EE42-BEF2-2D3E6A7F236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FBE7097-7572-DD45-9780-5F94DD3A1477}"/>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4" name="Alt Bilgi Yer Tutucusu 3">
            <a:extLst>
              <a:ext uri="{FF2B5EF4-FFF2-40B4-BE49-F238E27FC236}">
                <a16:creationId xmlns:a16="http://schemas.microsoft.com/office/drawing/2014/main" id="{D2E4DE85-678E-CC46-AE20-996797D6DFD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52CF580-7D60-124A-92D5-361FC361974B}"/>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226155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41AC026-D6D1-8F49-8C7A-6419910849DA}"/>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3" name="Alt Bilgi Yer Tutucusu 2">
            <a:extLst>
              <a:ext uri="{FF2B5EF4-FFF2-40B4-BE49-F238E27FC236}">
                <a16:creationId xmlns:a16="http://schemas.microsoft.com/office/drawing/2014/main" id="{6EDF3749-B693-EF4F-9FC9-F22CDFF554D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EBF5B7E-9D91-A54F-A56B-1FCAD55EAA0E}"/>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387078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71C462-0108-EF48-AEA3-28787F0F04D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A25E412-6EAA-BC48-A017-69C411B37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542834A-249C-D743-A951-A10CCBE8D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BA8346C-DE7C-A743-A88D-BDE4A9F26C53}"/>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6" name="Alt Bilgi Yer Tutucusu 5">
            <a:extLst>
              <a:ext uri="{FF2B5EF4-FFF2-40B4-BE49-F238E27FC236}">
                <a16:creationId xmlns:a16="http://schemas.microsoft.com/office/drawing/2014/main" id="{4818C2ED-F491-AD4F-9876-56A9BCBECE9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ED59C6F-6B80-7448-AB50-05FD341C7E3A}"/>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104162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2FD865-4D32-CE46-8FEA-30E3E544529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8F52F6C-8F57-D54A-BF65-14749D723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BBFA1D6-85FF-E24C-8A78-2F19A1FD9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495CFF2-9D88-E944-9332-5A0D19A99338}"/>
              </a:ext>
            </a:extLst>
          </p:cNvPr>
          <p:cNvSpPr>
            <a:spLocks noGrp="1"/>
          </p:cNvSpPr>
          <p:nvPr>
            <p:ph type="dt" sz="half" idx="10"/>
          </p:nvPr>
        </p:nvSpPr>
        <p:spPr/>
        <p:txBody>
          <a:bodyPr/>
          <a:lstStyle/>
          <a:p>
            <a:fld id="{282C344C-5461-4141-B05F-48F584F23447}" type="datetimeFigureOut">
              <a:rPr lang="tr-TR" smtClean="0"/>
              <a:t>7.10.2023</a:t>
            </a:fld>
            <a:endParaRPr lang="tr-TR"/>
          </a:p>
        </p:txBody>
      </p:sp>
      <p:sp>
        <p:nvSpPr>
          <p:cNvPr id="6" name="Alt Bilgi Yer Tutucusu 5">
            <a:extLst>
              <a:ext uri="{FF2B5EF4-FFF2-40B4-BE49-F238E27FC236}">
                <a16:creationId xmlns:a16="http://schemas.microsoft.com/office/drawing/2014/main" id="{38A7E974-8BE6-0D4C-9190-35C39695CF6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F587F19-FD08-F540-B7E1-412F6E471A3F}"/>
              </a:ext>
            </a:extLst>
          </p:cNvPr>
          <p:cNvSpPr>
            <a:spLocks noGrp="1"/>
          </p:cNvSpPr>
          <p:nvPr>
            <p:ph type="sldNum" sz="quarter" idx="12"/>
          </p:nvPr>
        </p:nvSpPr>
        <p:spPr/>
        <p:txBody>
          <a:bodyPr/>
          <a:lstStyle/>
          <a:p>
            <a:fld id="{6CF90B10-B80D-B94D-864C-16C1952C8850}" type="slidenum">
              <a:rPr lang="tr-TR" smtClean="0"/>
              <a:t>‹#›</a:t>
            </a:fld>
            <a:endParaRPr lang="tr-TR"/>
          </a:p>
        </p:txBody>
      </p:sp>
    </p:spTree>
    <p:extLst>
      <p:ext uri="{BB962C8B-B14F-4D97-AF65-F5344CB8AC3E}">
        <p14:creationId xmlns:p14="http://schemas.microsoft.com/office/powerpoint/2010/main" val="422619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9D060D2-0B8A-B646-B26E-5E40B6516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5B034EC-39D5-064C-9826-6F6DE03C1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41849D0-F460-DF44-82FF-69EDD4868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C344C-5461-4141-B05F-48F584F23447}" type="datetimeFigureOut">
              <a:rPr lang="tr-TR" smtClean="0"/>
              <a:t>7.10.2023</a:t>
            </a:fld>
            <a:endParaRPr lang="tr-TR"/>
          </a:p>
        </p:txBody>
      </p:sp>
      <p:sp>
        <p:nvSpPr>
          <p:cNvPr id="5" name="Alt Bilgi Yer Tutucusu 4">
            <a:extLst>
              <a:ext uri="{FF2B5EF4-FFF2-40B4-BE49-F238E27FC236}">
                <a16:creationId xmlns:a16="http://schemas.microsoft.com/office/drawing/2014/main" id="{FDA728CB-1267-CA47-B188-FEE3ED59F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55C1729-58AD-D943-833E-A485B05A0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90B10-B80D-B94D-864C-16C1952C8850}" type="slidenum">
              <a:rPr lang="tr-TR" smtClean="0"/>
              <a:t>‹#›</a:t>
            </a:fld>
            <a:endParaRPr lang="tr-TR"/>
          </a:p>
        </p:txBody>
      </p:sp>
    </p:spTree>
    <p:extLst>
      <p:ext uri="{BB962C8B-B14F-4D97-AF65-F5344CB8AC3E}">
        <p14:creationId xmlns:p14="http://schemas.microsoft.com/office/powerpoint/2010/main" val="3492371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2C82"/>
        </a:solidFill>
        <a:effectLst/>
      </p:bgPr>
    </p:bg>
    <p:spTree>
      <p:nvGrpSpPr>
        <p:cNvPr id="1" name=""/>
        <p:cNvGrpSpPr/>
        <p:nvPr/>
      </p:nvGrpSpPr>
      <p:grpSpPr>
        <a:xfrm>
          <a:off x="0" y="0"/>
          <a:ext cx="0" cy="0"/>
          <a:chOff x="0" y="0"/>
          <a:chExt cx="0" cy="0"/>
        </a:xfrm>
      </p:grpSpPr>
      <p:sp>
        <p:nvSpPr>
          <p:cNvPr id="57" name="Metin kutusu 56">
            <a:extLst>
              <a:ext uri="{FF2B5EF4-FFF2-40B4-BE49-F238E27FC236}">
                <a16:creationId xmlns:a16="http://schemas.microsoft.com/office/drawing/2014/main" id="{F53E74B0-A4E9-B64A-B446-8624FB0D44F0}"/>
              </a:ext>
            </a:extLst>
          </p:cNvPr>
          <p:cNvSpPr txBox="1"/>
          <p:nvPr/>
        </p:nvSpPr>
        <p:spPr>
          <a:xfrm>
            <a:off x="4209332" y="4553556"/>
            <a:ext cx="3689257" cy="411459"/>
          </a:xfrm>
          <a:prstGeom prst="rect">
            <a:avLst/>
          </a:prstGeom>
          <a:solidFill>
            <a:srgbClr val="352C82"/>
          </a:solidFill>
          <a:ln w="57150">
            <a:noFill/>
          </a:ln>
        </p:spPr>
        <p:txBody>
          <a:bodyPr wrap="square" rtlCol="0">
            <a:spAutoFit/>
          </a:bodyPr>
          <a:lstStyle/>
          <a:p>
            <a:pPr algn="ctr">
              <a:lnSpc>
                <a:spcPct val="150000"/>
              </a:lnSpc>
            </a:pPr>
            <a:r>
              <a:rPr lang="tr-TR" sz="16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Muhammet Ali TEKŞAM</a:t>
            </a:r>
          </a:p>
        </p:txBody>
      </p:sp>
      <p:grpSp>
        <p:nvGrpSpPr>
          <p:cNvPr id="13" name="Grup 12"/>
          <p:cNvGrpSpPr/>
          <p:nvPr/>
        </p:nvGrpSpPr>
        <p:grpSpPr>
          <a:xfrm>
            <a:off x="517547" y="433720"/>
            <a:ext cx="11143693" cy="5778735"/>
            <a:chOff x="517547" y="438919"/>
            <a:chExt cx="11143693" cy="5778735"/>
          </a:xfrm>
          <a:solidFill>
            <a:schemeClr val="bg1"/>
          </a:solidFill>
        </p:grpSpPr>
        <p:sp>
          <p:nvSpPr>
            <p:cNvPr id="25" name="Yuvarlatılmış Dikdörtgen 24">
              <a:extLst>
                <a:ext uri="{FF2B5EF4-FFF2-40B4-BE49-F238E27FC236}">
                  <a16:creationId xmlns:a16="http://schemas.microsoft.com/office/drawing/2014/main" id="{9FEFF1AC-9613-F94F-A46E-5F418B450634}"/>
                </a:ext>
              </a:extLst>
            </p:cNvPr>
            <p:cNvSpPr/>
            <p:nvPr/>
          </p:nvSpPr>
          <p:spPr>
            <a:xfrm>
              <a:off x="517547" y="2217344"/>
              <a:ext cx="11143693" cy="1947541"/>
            </a:xfrm>
            <a:prstGeom prst="roundRect">
              <a:avLst/>
            </a:prstGeom>
            <a:grpFill/>
            <a:ln>
              <a:solidFill>
                <a:srgbClr val="392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7" name="Yuvarlatılmış Dikdörtgen 36">
              <a:extLst>
                <a:ext uri="{FF2B5EF4-FFF2-40B4-BE49-F238E27FC236}">
                  <a16:creationId xmlns:a16="http://schemas.microsoft.com/office/drawing/2014/main" id="{49DCEB65-CCED-D04A-8FFC-793693CFB976}"/>
                </a:ext>
              </a:extLst>
            </p:cNvPr>
            <p:cNvSpPr/>
            <p:nvPr/>
          </p:nvSpPr>
          <p:spPr>
            <a:xfrm>
              <a:off x="3064374" y="6171935"/>
              <a:ext cx="6250613" cy="45719"/>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4" name="Grup 3"/>
            <p:cNvGrpSpPr/>
            <p:nvPr/>
          </p:nvGrpSpPr>
          <p:grpSpPr>
            <a:xfrm>
              <a:off x="517547" y="438919"/>
              <a:ext cx="9770239" cy="1183585"/>
              <a:chOff x="517547" y="438919"/>
              <a:chExt cx="9770239" cy="1183585"/>
            </a:xfrm>
            <a:grpFill/>
          </p:grpSpPr>
          <p:sp>
            <p:nvSpPr>
              <p:cNvPr id="3" name="Dikdörtgen 2"/>
              <p:cNvSpPr/>
              <p:nvPr/>
            </p:nvSpPr>
            <p:spPr>
              <a:xfrm>
                <a:off x="3878964" y="438919"/>
                <a:ext cx="4628319" cy="646331"/>
              </a:xfrm>
              <a:prstGeom prst="rect">
                <a:avLst/>
              </a:prstGeom>
              <a:grpFill/>
            </p:spPr>
            <p:txBody>
              <a:bodyPr wrap="none">
                <a:spAutoFit/>
              </a:bodyPr>
              <a:lstStyle/>
              <a:p>
                <a:pPr algn="ctr" fontAlgn="base"/>
                <a:r>
                  <a:rPr lang="tr-TR" b="1" i="0" dirty="0">
                    <a:effectLst/>
                    <a:latin typeface="times new roman" panose="02020603050405020304" pitchFamily="18" charset="0"/>
                  </a:rPr>
                  <a:t>9. ULUSLARARASI ERCİYES</a:t>
                </a:r>
                <a:br>
                  <a:rPr lang="tr-TR" b="1" i="0" dirty="0">
                    <a:effectLst/>
                  </a:rPr>
                </a:br>
                <a:r>
                  <a:rPr lang="tr-TR" b="1" i="0" dirty="0">
                    <a:effectLst/>
                    <a:latin typeface="times new roman" panose="02020603050405020304" pitchFamily="18" charset="0"/>
                  </a:rPr>
                  <a:t>BİLİMSEL  ARAŞTIRMALAR KONGRESİ</a:t>
                </a:r>
                <a:endParaRPr lang="tr-TR" b="1" i="0" dirty="0">
                  <a:effectLst/>
                </a:endParaRPr>
              </a:p>
            </p:txBody>
          </p:sp>
          <p:sp>
            <p:nvSpPr>
              <p:cNvPr id="38" name="Yuvarlatılmış Dikdörtgen 37">
                <a:extLst>
                  <a:ext uri="{FF2B5EF4-FFF2-40B4-BE49-F238E27FC236}">
                    <a16:creationId xmlns:a16="http://schemas.microsoft.com/office/drawing/2014/main" id="{49DCEB65-CCED-D04A-8FFC-793693CFB976}"/>
                  </a:ext>
                </a:extLst>
              </p:cNvPr>
              <p:cNvSpPr/>
              <p:nvPr/>
            </p:nvSpPr>
            <p:spPr>
              <a:xfrm>
                <a:off x="1831431" y="1192518"/>
                <a:ext cx="8456355" cy="45719"/>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Metin kutusu 39">
                <a:extLst>
                  <a:ext uri="{FF2B5EF4-FFF2-40B4-BE49-F238E27FC236}">
                    <a16:creationId xmlns:a16="http://schemas.microsoft.com/office/drawing/2014/main" id="{F53E74B0-A4E9-B64A-B446-8624FB0D44F0}"/>
                  </a:ext>
                </a:extLst>
              </p:cNvPr>
              <p:cNvSpPr txBox="1"/>
              <p:nvPr/>
            </p:nvSpPr>
            <p:spPr>
              <a:xfrm>
                <a:off x="4480770" y="1345505"/>
                <a:ext cx="3417819" cy="276999"/>
              </a:xfrm>
              <a:prstGeom prst="rect">
                <a:avLst/>
              </a:prstGeom>
              <a:grpFill/>
              <a:ln w="57150">
                <a:noFill/>
              </a:ln>
            </p:spPr>
            <p:txBody>
              <a:bodyPr wrap="square" rtlCol="0">
                <a:spAutoFit/>
              </a:bodyPr>
              <a:lstStyle/>
              <a:p>
                <a:pPr algn="ctr"/>
                <a:r>
                  <a:rPr lang="tr-TR" sz="1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7" name="Oval 6"/>
              <p:cNvSpPr/>
              <p:nvPr/>
            </p:nvSpPr>
            <p:spPr>
              <a:xfrm>
                <a:off x="517547" y="486058"/>
                <a:ext cx="1136446" cy="1136446"/>
              </a:xfrm>
              <a:prstGeom prst="ellipse">
                <a:avLst/>
              </a:prstGeom>
              <a:grpFill/>
              <a:ln>
                <a:solidFill>
                  <a:srgbClr val="392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sp>
        <p:nvSpPr>
          <p:cNvPr id="24" name="Unvan 1">
            <a:extLst>
              <a:ext uri="{FF2B5EF4-FFF2-40B4-BE49-F238E27FC236}">
                <a16:creationId xmlns:a16="http://schemas.microsoft.com/office/drawing/2014/main" id="{52F860A5-2A4C-CD41-A284-25166145D2AA}"/>
              </a:ext>
            </a:extLst>
          </p:cNvPr>
          <p:cNvSpPr txBox="1">
            <a:spLocks/>
          </p:cNvSpPr>
          <p:nvPr/>
        </p:nvSpPr>
        <p:spPr>
          <a:xfrm>
            <a:off x="517547" y="2579670"/>
            <a:ext cx="11143693" cy="117464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a:defRPr/>
            </a:pPr>
            <a:r>
              <a:rPr lang="tr-TR" sz="3600" b="1" dirty="0">
                <a:solidFill>
                  <a:srgbClr val="39296F"/>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endParaRPr kumimoji="0" lang="tr-TR" sz="3200" b="1" i="0" u="none" strike="noStrike" kern="1200" cap="none" spc="0" normalizeH="0" baseline="0" noProof="0" dirty="0">
              <a:ln>
                <a:noFill/>
              </a:ln>
              <a:solidFill>
                <a:srgbClr val="39296F"/>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10" name="Resim 9" descr="logo, simge, sembol, amblem, ticari marka içeren bir resim&#10;&#10;Açıklama otomatik olarak oluşturuldu">
            <a:extLst>
              <a:ext uri="{FF2B5EF4-FFF2-40B4-BE49-F238E27FC236}">
                <a16:creationId xmlns:a16="http://schemas.microsoft.com/office/drawing/2014/main" id="{20E2940C-DE32-1617-30F6-03652933EB6F}"/>
              </a:ext>
            </a:extLst>
          </p:cNvPr>
          <p:cNvPicPr>
            <a:picLocks noChangeAspect="1"/>
          </p:cNvPicPr>
          <p:nvPr/>
        </p:nvPicPr>
        <p:blipFill rotWithShape="1">
          <a:blip r:embed="rId2"/>
          <a:srcRect/>
          <a:stretch/>
        </p:blipFill>
        <p:spPr>
          <a:xfrm>
            <a:off x="517467" y="443402"/>
            <a:ext cx="1177281" cy="11772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0850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10</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3979572"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BULGULAR</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pic>
        <p:nvPicPr>
          <p:cNvPr id="8" name="Resim 7" descr="metin, çizgi, öykü gelişim çizgisi; kumpas; grafiğini çıkarma, diyagram içeren bir resim&#10;&#10;Açıklama otomatik olarak oluşturuldu">
            <a:extLst>
              <a:ext uri="{FF2B5EF4-FFF2-40B4-BE49-F238E27FC236}">
                <a16:creationId xmlns:a16="http://schemas.microsoft.com/office/drawing/2014/main" id="{A7F5496C-B5F3-8BE7-4858-99747DBA6D48}"/>
              </a:ext>
            </a:extLst>
          </p:cNvPr>
          <p:cNvPicPr>
            <a:picLocks noChangeAspect="1"/>
          </p:cNvPicPr>
          <p:nvPr/>
        </p:nvPicPr>
        <p:blipFill>
          <a:blip r:embed="rId4"/>
          <a:stretch>
            <a:fillRect/>
          </a:stretch>
        </p:blipFill>
        <p:spPr>
          <a:xfrm>
            <a:off x="831616" y="3184315"/>
            <a:ext cx="4926563" cy="2581033"/>
          </a:xfrm>
          <a:prstGeom prst="rect">
            <a:avLst/>
          </a:prstGeom>
        </p:spPr>
      </p:pic>
      <p:sp>
        <p:nvSpPr>
          <p:cNvPr id="2" name="Metin kutusu 1">
            <a:extLst>
              <a:ext uri="{FF2B5EF4-FFF2-40B4-BE49-F238E27FC236}">
                <a16:creationId xmlns:a16="http://schemas.microsoft.com/office/drawing/2014/main" id="{FFBE65F5-E319-9CD0-78B4-9B9BB5F27A85}"/>
              </a:ext>
            </a:extLst>
          </p:cNvPr>
          <p:cNvSpPr txBox="1"/>
          <p:nvPr/>
        </p:nvSpPr>
        <p:spPr>
          <a:xfrm>
            <a:off x="0" y="1948438"/>
            <a:ext cx="3868382" cy="369332"/>
          </a:xfrm>
          <a:prstGeom prst="rect">
            <a:avLst/>
          </a:prstGeom>
          <a:noFill/>
        </p:spPr>
        <p:txBody>
          <a:bodyPr wrap="square" rtlCol="0">
            <a:spAutoFit/>
          </a:bodyPr>
          <a:lstStyle/>
          <a:p>
            <a:r>
              <a:rPr lang="tr-TR" dirty="0"/>
              <a:t>ARİMA(1.1.1)</a:t>
            </a:r>
          </a:p>
        </p:txBody>
      </p:sp>
      <p:pic>
        <p:nvPicPr>
          <p:cNvPr id="11" name="Resim 10" descr="metin, çizgi, öykü gelişim çizgisi; kumpas; grafiğini çıkarma, sayı, numara içeren bir resim&#10;&#10;Açıklama otomatik olarak oluşturuldu">
            <a:extLst>
              <a:ext uri="{FF2B5EF4-FFF2-40B4-BE49-F238E27FC236}">
                <a16:creationId xmlns:a16="http://schemas.microsoft.com/office/drawing/2014/main" id="{67CF841D-3F21-9007-EB35-F06F6FC0FD51}"/>
              </a:ext>
            </a:extLst>
          </p:cNvPr>
          <p:cNvPicPr>
            <a:picLocks noChangeAspect="1"/>
          </p:cNvPicPr>
          <p:nvPr/>
        </p:nvPicPr>
        <p:blipFill>
          <a:blip r:embed="rId5"/>
          <a:stretch>
            <a:fillRect/>
          </a:stretch>
        </p:blipFill>
        <p:spPr>
          <a:xfrm>
            <a:off x="6433822" y="3184316"/>
            <a:ext cx="4926563" cy="2581033"/>
          </a:xfrm>
          <a:prstGeom prst="rect">
            <a:avLst/>
          </a:prstGeom>
        </p:spPr>
      </p:pic>
    </p:spTree>
    <p:extLst>
      <p:ext uri="{BB962C8B-B14F-4D97-AF65-F5344CB8AC3E}">
        <p14:creationId xmlns:p14="http://schemas.microsoft.com/office/powerpoint/2010/main" val="321817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11</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3979572"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BULGULAR</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graphicFrame>
        <p:nvGraphicFramePr>
          <p:cNvPr id="2" name="Tablo 1">
            <a:extLst>
              <a:ext uri="{FF2B5EF4-FFF2-40B4-BE49-F238E27FC236}">
                <a16:creationId xmlns:a16="http://schemas.microsoft.com/office/drawing/2014/main" id="{08D2EEE6-CCE0-9E81-6C4B-C15AA226C8B8}"/>
              </a:ext>
            </a:extLst>
          </p:cNvPr>
          <p:cNvGraphicFramePr>
            <a:graphicFrameLocks noGrp="1"/>
          </p:cNvGraphicFramePr>
          <p:nvPr>
            <p:extLst>
              <p:ext uri="{D42A27DB-BD31-4B8C-83A1-F6EECF244321}">
                <p14:modId xmlns:p14="http://schemas.microsoft.com/office/powerpoint/2010/main" val="166930303"/>
              </p:ext>
            </p:extLst>
          </p:nvPr>
        </p:nvGraphicFramePr>
        <p:xfrm>
          <a:off x="148818" y="4391154"/>
          <a:ext cx="5947182" cy="1768300"/>
        </p:xfrm>
        <a:graphic>
          <a:graphicData uri="http://schemas.openxmlformats.org/drawingml/2006/table">
            <a:tbl>
              <a:tblPr firstRow="1" firstCol="1" bandRow="1">
                <a:tableStyleId>{C083E6E3-FA7D-4D7B-A595-EF9225AFEA82}</a:tableStyleId>
              </a:tblPr>
              <a:tblGrid>
                <a:gridCol w="1318310">
                  <a:extLst>
                    <a:ext uri="{9D8B030D-6E8A-4147-A177-3AD203B41FA5}">
                      <a16:colId xmlns:a16="http://schemas.microsoft.com/office/drawing/2014/main" val="3562516812"/>
                    </a:ext>
                  </a:extLst>
                </a:gridCol>
                <a:gridCol w="1148586">
                  <a:extLst>
                    <a:ext uri="{9D8B030D-6E8A-4147-A177-3AD203B41FA5}">
                      <a16:colId xmlns:a16="http://schemas.microsoft.com/office/drawing/2014/main" val="1700940170"/>
                    </a:ext>
                  </a:extLst>
                </a:gridCol>
                <a:gridCol w="1157775">
                  <a:extLst>
                    <a:ext uri="{9D8B030D-6E8A-4147-A177-3AD203B41FA5}">
                      <a16:colId xmlns:a16="http://schemas.microsoft.com/office/drawing/2014/main" val="597143458"/>
                    </a:ext>
                  </a:extLst>
                </a:gridCol>
                <a:gridCol w="1176153">
                  <a:extLst>
                    <a:ext uri="{9D8B030D-6E8A-4147-A177-3AD203B41FA5}">
                      <a16:colId xmlns:a16="http://schemas.microsoft.com/office/drawing/2014/main" val="3793263360"/>
                    </a:ext>
                  </a:extLst>
                </a:gridCol>
                <a:gridCol w="1146358">
                  <a:extLst>
                    <a:ext uri="{9D8B030D-6E8A-4147-A177-3AD203B41FA5}">
                      <a16:colId xmlns:a16="http://schemas.microsoft.com/office/drawing/2014/main" val="674131503"/>
                    </a:ext>
                  </a:extLst>
                </a:gridCol>
              </a:tblGrid>
              <a:tr h="549972">
                <a:tc>
                  <a:txBody>
                    <a:bodyPr/>
                    <a:lstStyle/>
                    <a:p>
                      <a:pPr indent="450215" algn="l"/>
                      <a:r>
                        <a:rPr lang="tr-TR" sz="1200" dirty="0" err="1">
                          <a:effectLst/>
                        </a:rPr>
                        <a:t>Type</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err="1">
                          <a:effectLst/>
                        </a:rPr>
                        <a:t>Coef</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SE </a:t>
                      </a:r>
                      <a:r>
                        <a:rPr lang="tr-TR" sz="1200" dirty="0" err="1">
                          <a:effectLst/>
                        </a:rPr>
                        <a:t>Coef</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T-Value</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P-Value</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0583625"/>
                  </a:ext>
                </a:extLst>
              </a:tr>
              <a:tr h="323216">
                <a:tc>
                  <a:txBody>
                    <a:bodyPr/>
                    <a:lstStyle/>
                    <a:p>
                      <a:pPr indent="450215" algn="l"/>
                      <a:r>
                        <a:rPr lang="tr-TR" sz="1200" dirty="0">
                          <a:effectLst/>
                        </a:rPr>
                        <a:t>AR   1</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0.090</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a:effectLst/>
                        </a:rPr>
                        <a:t>0.380</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0.24</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0.814</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56208222"/>
                  </a:ext>
                </a:extLst>
              </a:tr>
              <a:tr h="323216">
                <a:tc>
                  <a:txBody>
                    <a:bodyPr/>
                    <a:lstStyle/>
                    <a:p>
                      <a:pPr indent="450215" algn="l"/>
                      <a:r>
                        <a:rPr lang="tr-TR" sz="1200" dirty="0">
                          <a:effectLst/>
                        </a:rPr>
                        <a:t>MA  1</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-0.497</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0.306</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-1.62</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0.114</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1152299"/>
                  </a:ext>
                </a:extLst>
              </a:tr>
              <a:tr h="571896">
                <a:tc>
                  <a:txBody>
                    <a:bodyPr/>
                    <a:lstStyle/>
                    <a:p>
                      <a:pPr indent="450215" algn="l"/>
                      <a:r>
                        <a:rPr lang="tr-TR" sz="1200" dirty="0" err="1">
                          <a:effectLst/>
                        </a:rPr>
                        <a:t>Constant</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13.20</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4,80</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2,75</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l"/>
                      <a:r>
                        <a:rPr lang="tr-TR" sz="1200" dirty="0">
                          <a:effectLst/>
                        </a:rPr>
                        <a:t>0.010</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777249"/>
                  </a:ext>
                </a:extLst>
              </a:tr>
            </a:tbl>
          </a:graphicData>
        </a:graphic>
      </p:graphicFrame>
      <p:pic>
        <p:nvPicPr>
          <p:cNvPr id="11" name="Resim 10" descr="metin, sayı, numara, ekran görüntüsü, çizgi içeren bir resim&#10;&#10;Açıklama otomatik olarak oluşturuldu">
            <a:extLst>
              <a:ext uri="{FF2B5EF4-FFF2-40B4-BE49-F238E27FC236}">
                <a16:creationId xmlns:a16="http://schemas.microsoft.com/office/drawing/2014/main" id="{DC7A6A45-668A-5B5C-877F-8FBCBF691DAF}"/>
              </a:ext>
            </a:extLst>
          </p:cNvPr>
          <p:cNvPicPr>
            <a:picLocks noChangeAspect="1"/>
          </p:cNvPicPr>
          <p:nvPr/>
        </p:nvPicPr>
        <p:blipFill>
          <a:blip r:embed="rId4"/>
          <a:stretch>
            <a:fillRect/>
          </a:stretch>
        </p:blipFill>
        <p:spPr>
          <a:xfrm>
            <a:off x="6264684" y="2985543"/>
            <a:ext cx="5347162" cy="2785013"/>
          </a:xfrm>
          <a:prstGeom prst="rect">
            <a:avLst/>
          </a:prstGeom>
        </p:spPr>
      </p:pic>
      <p:sp>
        <p:nvSpPr>
          <p:cNvPr id="12" name="Metin kutusu 11">
            <a:extLst>
              <a:ext uri="{FF2B5EF4-FFF2-40B4-BE49-F238E27FC236}">
                <a16:creationId xmlns:a16="http://schemas.microsoft.com/office/drawing/2014/main" id="{821D7D88-891F-CB7D-4A69-B1DAEE2ECFC0}"/>
              </a:ext>
            </a:extLst>
          </p:cNvPr>
          <p:cNvSpPr txBox="1"/>
          <p:nvPr/>
        </p:nvSpPr>
        <p:spPr>
          <a:xfrm>
            <a:off x="148818" y="2338689"/>
            <a:ext cx="2863284" cy="369332"/>
          </a:xfrm>
          <a:prstGeom prst="rect">
            <a:avLst/>
          </a:prstGeom>
          <a:noFill/>
        </p:spPr>
        <p:txBody>
          <a:bodyPr wrap="none" rtlCol="0">
            <a:spAutoFit/>
          </a:bodyPr>
          <a:lstStyle/>
          <a:p>
            <a:r>
              <a:rPr lang="tr-TR" dirty="0"/>
              <a:t>Yüzde 5 anlamlılık düzeyinde</a:t>
            </a:r>
          </a:p>
        </p:txBody>
      </p:sp>
    </p:spTree>
    <p:extLst>
      <p:ext uri="{BB962C8B-B14F-4D97-AF65-F5344CB8AC3E}">
        <p14:creationId xmlns:p14="http://schemas.microsoft.com/office/powerpoint/2010/main" val="50498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12</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3979572"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BULGULAR</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graphicFrame>
        <p:nvGraphicFramePr>
          <p:cNvPr id="6" name="Tablo 5">
            <a:extLst>
              <a:ext uri="{FF2B5EF4-FFF2-40B4-BE49-F238E27FC236}">
                <a16:creationId xmlns:a16="http://schemas.microsoft.com/office/drawing/2014/main" id="{A91A1136-8528-8075-C530-A7251B8E96FC}"/>
              </a:ext>
            </a:extLst>
          </p:cNvPr>
          <p:cNvGraphicFramePr>
            <a:graphicFrameLocks noGrp="1"/>
          </p:cNvGraphicFramePr>
          <p:nvPr>
            <p:extLst>
              <p:ext uri="{D42A27DB-BD31-4B8C-83A1-F6EECF244321}">
                <p14:modId xmlns:p14="http://schemas.microsoft.com/office/powerpoint/2010/main" val="1214391725"/>
              </p:ext>
            </p:extLst>
          </p:nvPr>
        </p:nvGraphicFramePr>
        <p:xfrm>
          <a:off x="5558493" y="2462925"/>
          <a:ext cx="5803640" cy="1828780"/>
        </p:xfrm>
        <a:graphic>
          <a:graphicData uri="http://schemas.openxmlformats.org/drawingml/2006/table">
            <a:tbl>
              <a:tblPr firstRow="1" firstCol="1" bandRow="1">
                <a:tableStyleId>{C083E6E3-FA7D-4D7B-A595-EF9225AFEA82}</a:tableStyleId>
              </a:tblPr>
              <a:tblGrid>
                <a:gridCol w="1357254">
                  <a:extLst>
                    <a:ext uri="{9D8B030D-6E8A-4147-A177-3AD203B41FA5}">
                      <a16:colId xmlns:a16="http://schemas.microsoft.com/office/drawing/2014/main" val="2110400219"/>
                    </a:ext>
                  </a:extLst>
                </a:gridCol>
                <a:gridCol w="1428903">
                  <a:extLst>
                    <a:ext uri="{9D8B030D-6E8A-4147-A177-3AD203B41FA5}">
                      <a16:colId xmlns:a16="http://schemas.microsoft.com/office/drawing/2014/main" val="405983022"/>
                    </a:ext>
                  </a:extLst>
                </a:gridCol>
                <a:gridCol w="1428903">
                  <a:extLst>
                    <a:ext uri="{9D8B030D-6E8A-4147-A177-3AD203B41FA5}">
                      <a16:colId xmlns:a16="http://schemas.microsoft.com/office/drawing/2014/main" val="3126117719"/>
                    </a:ext>
                  </a:extLst>
                </a:gridCol>
                <a:gridCol w="1588580">
                  <a:extLst>
                    <a:ext uri="{9D8B030D-6E8A-4147-A177-3AD203B41FA5}">
                      <a16:colId xmlns:a16="http://schemas.microsoft.com/office/drawing/2014/main" val="2186308822"/>
                    </a:ext>
                  </a:extLst>
                </a:gridCol>
              </a:tblGrid>
              <a:tr h="365756">
                <a:tc>
                  <a:txBody>
                    <a:bodyPr/>
                    <a:lstStyle/>
                    <a:p>
                      <a:pPr indent="450215" algn="just"/>
                      <a:r>
                        <a:rPr lang="tr-TR" sz="1200" dirty="0">
                          <a:effectLst/>
                        </a:rPr>
                        <a:t>Yıllar</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ctr"/>
                      <a:r>
                        <a:rPr lang="tr-TR" sz="1200" dirty="0">
                          <a:effectLst/>
                        </a:rPr>
                        <a:t>Tahmini GDP</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just"/>
                      <a:r>
                        <a:rPr lang="tr-TR" sz="1200" dirty="0">
                          <a:effectLst/>
                        </a:rPr>
                        <a:t>Alt sınır</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450215" algn="just"/>
                      <a:r>
                        <a:rPr lang="tr-TR" sz="1200" dirty="0">
                          <a:effectLst/>
                        </a:rPr>
                        <a:t>Üst sınır </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2654594"/>
                  </a:ext>
                </a:extLst>
              </a:tr>
              <a:tr h="365756">
                <a:tc>
                  <a:txBody>
                    <a:bodyPr/>
                    <a:lstStyle/>
                    <a:p>
                      <a:pPr indent="450215" algn="just"/>
                      <a:r>
                        <a:rPr lang="tr-TR" sz="1200" dirty="0">
                          <a:effectLst/>
                        </a:rPr>
                        <a:t>2022</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551.128</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514.346</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587.909</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7070861"/>
                  </a:ext>
                </a:extLst>
              </a:tr>
              <a:tr h="365756">
                <a:tc>
                  <a:txBody>
                    <a:bodyPr/>
                    <a:lstStyle/>
                    <a:p>
                      <a:pPr indent="450215" algn="just"/>
                      <a:r>
                        <a:rPr lang="tr-TR" sz="1200">
                          <a:effectLst/>
                        </a:rPr>
                        <a:t>2023</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568.562</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499.555</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637.570</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0249829"/>
                  </a:ext>
                </a:extLst>
              </a:tr>
              <a:tr h="365756">
                <a:tc>
                  <a:txBody>
                    <a:bodyPr/>
                    <a:lstStyle/>
                    <a:p>
                      <a:pPr indent="450215" algn="just"/>
                      <a:r>
                        <a:rPr lang="tr-TR" sz="1200">
                          <a:effectLst/>
                        </a:rPr>
                        <a:t>2024</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583.338</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491.674</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675.002</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0355236"/>
                  </a:ext>
                </a:extLst>
              </a:tr>
              <a:tr h="365756">
                <a:tc>
                  <a:txBody>
                    <a:bodyPr/>
                    <a:lstStyle/>
                    <a:p>
                      <a:pPr indent="450215" algn="just"/>
                      <a:r>
                        <a:rPr lang="tr-TR" sz="1200">
                          <a:effectLst/>
                        </a:rPr>
                        <a:t>2025</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dirty="0">
                          <a:effectLst/>
                        </a:rPr>
                        <a:t>597.874</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a:effectLst/>
                        </a:rPr>
                        <a:t>488.038</a:t>
                      </a:r>
                      <a:endPar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0215" algn="just"/>
                      <a:r>
                        <a:rPr lang="tr-TR" sz="1200" dirty="0">
                          <a:effectLst/>
                        </a:rPr>
                        <a:t>707.710</a:t>
                      </a:r>
                      <a:endPar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7296847"/>
                  </a:ext>
                </a:extLst>
              </a:tr>
            </a:tbl>
          </a:graphicData>
        </a:graphic>
      </p:graphicFrame>
      <p:sp>
        <p:nvSpPr>
          <p:cNvPr id="9" name="Metin kutusu 8">
            <a:extLst>
              <a:ext uri="{FF2B5EF4-FFF2-40B4-BE49-F238E27FC236}">
                <a16:creationId xmlns:a16="http://schemas.microsoft.com/office/drawing/2014/main" id="{62CE107E-A2DF-770E-8483-19CEB475A867}"/>
              </a:ext>
            </a:extLst>
          </p:cNvPr>
          <p:cNvSpPr txBox="1"/>
          <p:nvPr/>
        </p:nvSpPr>
        <p:spPr>
          <a:xfrm>
            <a:off x="0" y="1838131"/>
            <a:ext cx="3581793" cy="646331"/>
          </a:xfrm>
          <a:prstGeom prst="rect">
            <a:avLst/>
          </a:prstGeom>
          <a:noFill/>
        </p:spPr>
        <p:txBody>
          <a:bodyPr wrap="square" rtlCol="0">
            <a:spAutoFit/>
          </a:bodyPr>
          <a:lstStyle/>
          <a:p>
            <a:r>
              <a:rPr lang="tr-TR" dirty="0"/>
              <a:t>İrlanda GDP tahmini model ile tabloda görülmektedir</a:t>
            </a:r>
          </a:p>
        </p:txBody>
      </p:sp>
    </p:spTree>
    <p:extLst>
      <p:ext uri="{BB962C8B-B14F-4D97-AF65-F5344CB8AC3E}">
        <p14:creationId xmlns:p14="http://schemas.microsoft.com/office/powerpoint/2010/main" val="380164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13</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44129"/>
            <a:ext cx="1203649"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SONUÇ</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graphicFrame>
        <p:nvGraphicFramePr>
          <p:cNvPr id="11" name="Tablo 10">
            <a:extLst>
              <a:ext uri="{FF2B5EF4-FFF2-40B4-BE49-F238E27FC236}">
                <a16:creationId xmlns:a16="http://schemas.microsoft.com/office/drawing/2014/main" id="{7050F4FB-2D40-FE67-8ED0-AE3BC1111BB5}"/>
              </a:ext>
            </a:extLst>
          </p:cNvPr>
          <p:cNvGraphicFramePr>
            <a:graphicFrameLocks noGrp="1"/>
          </p:cNvGraphicFramePr>
          <p:nvPr>
            <p:extLst>
              <p:ext uri="{D42A27DB-BD31-4B8C-83A1-F6EECF244321}">
                <p14:modId xmlns:p14="http://schemas.microsoft.com/office/powerpoint/2010/main" val="1203976738"/>
              </p:ext>
            </p:extLst>
          </p:nvPr>
        </p:nvGraphicFramePr>
        <p:xfrm>
          <a:off x="5771757" y="1944529"/>
          <a:ext cx="5771508" cy="2105367"/>
        </p:xfrm>
        <a:graphic>
          <a:graphicData uri="http://schemas.openxmlformats.org/drawingml/2006/table">
            <a:tbl>
              <a:tblPr firstRow="1" firstCol="1" bandRow="1">
                <a:tableStyleId>{C083E6E3-FA7D-4D7B-A595-EF9225AFEA82}</a:tableStyleId>
              </a:tblPr>
              <a:tblGrid>
                <a:gridCol w="908106">
                  <a:extLst>
                    <a:ext uri="{9D8B030D-6E8A-4147-A177-3AD203B41FA5}">
                      <a16:colId xmlns:a16="http://schemas.microsoft.com/office/drawing/2014/main" val="541153245"/>
                    </a:ext>
                  </a:extLst>
                </a:gridCol>
                <a:gridCol w="1931436">
                  <a:extLst>
                    <a:ext uri="{9D8B030D-6E8A-4147-A177-3AD203B41FA5}">
                      <a16:colId xmlns:a16="http://schemas.microsoft.com/office/drawing/2014/main" val="1066893969"/>
                    </a:ext>
                  </a:extLst>
                </a:gridCol>
                <a:gridCol w="2931966">
                  <a:extLst>
                    <a:ext uri="{9D8B030D-6E8A-4147-A177-3AD203B41FA5}">
                      <a16:colId xmlns:a16="http://schemas.microsoft.com/office/drawing/2014/main" val="3239908734"/>
                    </a:ext>
                  </a:extLst>
                </a:gridCol>
              </a:tblGrid>
              <a:tr h="185622">
                <a:tc>
                  <a:txBody>
                    <a:bodyPr/>
                    <a:lstStyle/>
                    <a:p>
                      <a:pPr indent="450215" algn="ctr">
                        <a:lnSpc>
                          <a:spcPct val="150000"/>
                        </a:lnSpc>
                      </a:pPr>
                      <a:r>
                        <a:rPr lang="tr-TR" sz="1200" dirty="0">
                          <a:effectLst/>
                        </a:rPr>
                        <a:t> </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50000"/>
                        </a:lnSpc>
                      </a:pPr>
                      <a:r>
                        <a:rPr lang="tr-TR" sz="1200" dirty="0">
                          <a:effectLst/>
                        </a:rPr>
                        <a:t>Brexit olmadığı düşünülen GSMH tahmini</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50000"/>
                        </a:lnSpc>
                      </a:pPr>
                      <a:r>
                        <a:rPr lang="tr-TR" sz="1200" dirty="0">
                          <a:effectLst/>
                        </a:rPr>
                        <a:t>Brexit sonrası GSMH tahmini</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549580143"/>
                  </a:ext>
                </a:extLst>
              </a:tr>
              <a:tr h="396500">
                <a:tc>
                  <a:txBody>
                    <a:bodyPr/>
                    <a:lstStyle/>
                    <a:p>
                      <a:pPr indent="450215" algn="l">
                        <a:lnSpc>
                          <a:spcPct val="150000"/>
                        </a:lnSpc>
                      </a:pPr>
                      <a:r>
                        <a:rPr lang="tr-TR" sz="1200" dirty="0">
                          <a:effectLst/>
                        </a:rPr>
                        <a:t>2022</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indent="450215" algn="ctr">
                        <a:lnSpc>
                          <a:spcPct val="150000"/>
                        </a:lnSpc>
                      </a:pPr>
                      <a:r>
                        <a:rPr lang="tr-TR" sz="1200">
                          <a:effectLst/>
                        </a:rPr>
                        <a:t>551.128</a:t>
                      </a:r>
                      <a:endParaRPr lang="tr-T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50000"/>
                        </a:lnSpc>
                      </a:pPr>
                      <a:r>
                        <a:rPr lang="tr-TR" sz="1200">
                          <a:effectLst/>
                        </a:rPr>
                        <a:t>490.621</a:t>
                      </a:r>
                      <a:endParaRPr lang="tr-T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43266999"/>
                  </a:ext>
                </a:extLst>
              </a:tr>
              <a:tr h="396500">
                <a:tc>
                  <a:txBody>
                    <a:bodyPr/>
                    <a:lstStyle/>
                    <a:p>
                      <a:pPr indent="450215" algn="l">
                        <a:lnSpc>
                          <a:spcPct val="150000"/>
                        </a:lnSpc>
                      </a:pPr>
                      <a:r>
                        <a:rPr lang="tr-TR" sz="1200" dirty="0">
                          <a:effectLst/>
                        </a:rPr>
                        <a:t>2023</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indent="450215" algn="ctr">
                        <a:lnSpc>
                          <a:spcPct val="150000"/>
                        </a:lnSpc>
                      </a:pPr>
                      <a:r>
                        <a:rPr lang="tr-TR" sz="1200">
                          <a:effectLst/>
                        </a:rPr>
                        <a:t>568.562</a:t>
                      </a:r>
                      <a:endParaRPr lang="tr-T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50000"/>
                        </a:lnSpc>
                      </a:pPr>
                      <a:r>
                        <a:rPr lang="tr-TR" sz="1200">
                          <a:effectLst/>
                        </a:rPr>
                        <a:t>519.075</a:t>
                      </a:r>
                      <a:endParaRPr lang="tr-T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33351664"/>
                  </a:ext>
                </a:extLst>
              </a:tr>
              <a:tr h="396500">
                <a:tc>
                  <a:txBody>
                    <a:bodyPr/>
                    <a:lstStyle/>
                    <a:p>
                      <a:pPr indent="450215" algn="l">
                        <a:lnSpc>
                          <a:spcPct val="150000"/>
                        </a:lnSpc>
                      </a:pPr>
                      <a:r>
                        <a:rPr lang="tr-TR" sz="1200" dirty="0">
                          <a:effectLst/>
                        </a:rPr>
                        <a:t>2024</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indent="450215" algn="ctr">
                        <a:lnSpc>
                          <a:spcPct val="150000"/>
                        </a:lnSpc>
                      </a:pPr>
                      <a:r>
                        <a:rPr lang="tr-TR" sz="1200">
                          <a:effectLst/>
                        </a:rPr>
                        <a:t>583.338</a:t>
                      </a:r>
                      <a:endParaRPr lang="tr-T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50000"/>
                        </a:lnSpc>
                      </a:pPr>
                      <a:r>
                        <a:rPr lang="tr-TR" sz="1200">
                          <a:effectLst/>
                        </a:rPr>
                        <a:t>546.227</a:t>
                      </a:r>
                      <a:endParaRPr lang="tr-TR"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088797342"/>
                  </a:ext>
                </a:extLst>
              </a:tr>
              <a:tr h="396500">
                <a:tc>
                  <a:txBody>
                    <a:bodyPr/>
                    <a:lstStyle/>
                    <a:p>
                      <a:pPr indent="450215" algn="l">
                        <a:lnSpc>
                          <a:spcPct val="150000"/>
                        </a:lnSpc>
                      </a:pPr>
                      <a:r>
                        <a:rPr lang="tr-TR" sz="1200" dirty="0">
                          <a:effectLst/>
                        </a:rPr>
                        <a:t>2025</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indent="450215" algn="ctr">
                        <a:lnSpc>
                          <a:spcPct val="150000"/>
                        </a:lnSpc>
                      </a:pPr>
                      <a:r>
                        <a:rPr lang="tr-TR" sz="1200" dirty="0">
                          <a:effectLst/>
                        </a:rPr>
                        <a:t>597.874</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50000"/>
                        </a:lnSpc>
                      </a:pPr>
                      <a:r>
                        <a:rPr lang="tr-TR" sz="1200" dirty="0">
                          <a:effectLst/>
                        </a:rPr>
                        <a:t>572.557</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541771533"/>
                  </a:ext>
                </a:extLst>
              </a:tr>
            </a:tbl>
          </a:graphicData>
        </a:graphic>
      </p:graphicFrame>
    </p:spTree>
    <p:extLst>
      <p:ext uri="{BB962C8B-B14F-4D97-AF65-F5344CB8AC3E}">
        <p14:creationId xmlns:p14="http://schemas.microsoft.com/office/powerpoint/2010/main" val="116587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14</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44129"/>
            <a:ext cx="1203649"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SONUÇ</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pic>
        <p:nvPicPr>
          <p:cNvPr id="2" name="Resim 1" descr="metin, diyagram, çizgi, öykü gelişim çizgisi; kumpas; grafiğini çıkarma içeren bir resim&#10;&#10;Açıklama otomatik olarak oluşturuldu">
            <a:extLst>
              <a:ext uri="{FF2B5EF4-FFF2-40B4-BE49-F238E27FC236}">
                <a16:creationId xmlns:a16="http://schemas.microsoft.com/office/drawing/2014/main" id="{638FA047-E1C9-EAE9-78D5-87C904F98565}"/>
              </a:ext>
            </a:extLst>
          </p:cNvPr>
          <p:cNvPicPr>
            <a:picLocks noChangeAspect="1"/>
          </p:cNvPicPr>
          <p:nvPr/>
        </p:nvPicPr>
        <p:blipFill rotWithShape="1">
          <a:blip r:embed="rId4"/>
          <a:srcRect l="1755" t="8953" r="2154" b="3050"/>
          <a:stretch/>
        </p:blipFill>
        <p:spPr bwMode="auto">
          <a:xfrm>
            <a:off x="110910" y="1894274"/>
            <a:ext cx="7932077" cy="40789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157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15</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44129"/>
            <a:ext cx="1203649"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SONUÇ</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graphicFrame>
        <p:nvGraphicFramePr>
          <p:cNvPr id="6" name="Tablo 5">
            <a:extLst>
              <a:ext uri="{FF2B5EF4-FFF2-40B4-BE49-F238E27FC236}">
                <a16:creationId xmlns:a16="http://schemas.microsoft.com/office/drawing/2014/main" id="{0A775256-15B1-6F19-42CE-D3E6C7C83B1A}"/>
              </a:ext>
            </a:extLst>
          </p:cNvPr>
          <p:cNvGraphicFramePr>
            <a:graphicFrameLocks noGrp="1"/>
          </p:cNvGraphicFramePr>
          <p:nvPr>
            <p:extLst>
              <p:ext uri="{D42A27DB-BD31-4B8C-83A1-F6EECF244321}">
                <p14:modId xmlns:p14="http://schemas.microsoft.com/office/powerpoint/2010/main" val="762429117"/>
              </p:ext>
            </p:extLst>
          </p:nvPr>
        </p:nvGraphicFramePr>
        <p:xfrm>
          <a:off x="4144780" y="4296505"/>
          <a:ext cx="7125186" cy="1356949"/>
        </p:xfrm>
        <a:graphic>
          <a:graphicData uri="http://schemas.openxmlformats.org/drawingml/2006/table">
            <a:tbl>
              <a:tblPr firstRow="1" firstCol="1" bandRow="1">
                <a:tableStyleId>{C083E6E3-FA7D-4D7B-A595-EF9225AFEA82}</a:tableStyleId>
              </a:tblPr>
              <a:tblGrid>
                <a:gridCol w="1171468">
                  <a:extLst>
                    <a:ext uri="{9D8B030D-6E8A-4147-A177-3AD203B41FA5}">
                      <a16:colId xmlns:a16="http://schemas.microsoft.com/office/drawing/2014/main" val="3554883507"/>
                    </a:ext>
                  </a:extLst>
                </a:gridCol>
                <a:gridCol w="2819037">
                  <a:extLst>
                    <a:ext uri="{9D8B030D-6E8A-4147-A177-3AD203B41FA5}">
                      <a16:colId xmlns:a16="http://schemas.microsoft.com/office/drawing/2014/main" val="899515986"/>
                    </a:ext>
                  </a:extLst>
                </a:gridCol>
                <a:gridCol w="3134681">
                  <a:extLst>
                    <a:ext uri="{9D8B030D-6E8A-4147-A177-3AD203B41FA5}">
                      <a16:colId xmlns:a16="http://schemas.microsoft.com/office/drawing/2014/main" val="511958281"/>
                    </a:ext>
                  </a:extLst>
                </a:gridCol>
              </a:tblGrid>
              <a:tr h="504968">
                <a:tc>
                  <a:txBody>
                    <a:bodyPr/>
                    <a:lstStyle/>
                    <a:p>
                      <a:pPr indent="450215" algn="ctr">
                        <a:lnSpc>
                          <a:spcPct val="125000"/>
                        </a:lnSpc>
                      </a:pPr>
                      <a:r>
                        <a:rPr lang="tr-TR" sz="1200" dirty="0">
                          <a:effectLst/>
                        </a:rPr>
                        <a:t> </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Brexit olmadığı varsayımı ile büyüme oranı</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Brexit sonrası büyüme tahmini</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684084749"/>
                  </a:ext>
                </a:extLst>
              </a:tr>
              <a:tr h="87630">
                <a:tc>
                  <a:txBody>
                    <a:bodyPr/>
                    <a:lstStyle/>
                    <a:p>
                      <a:pPr indent="450215" algn="ctr">
                        <a:lnSpc>
                          <a:spcPct val="125000"/>
                        </a:lnSpc>
                      </a:pPr>
                      <a:r>
                        <a:rPr lang="tr-TR" sz="1200" dirty="0">
                          <a:effectLst/>
                        </a:rPr>
                        <a:t>2022</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%9,3</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 -2,6</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001552714"/>
                  </a:ext>
                </a:extLst>
              </a:tr>
              <a:tr h="87630">
                <a:tc>
                  <a:txBody>
                    <a:bodyPr/>
                    <a:lstStyle/>
                    <a:p>
                      <a:pPr indent="450215" algn="ctr">
                        <a:lnSpc>
                          <a:spcPct val="125000"/>
                        </a:lnSpc>
                      </a:pPr>
                      <a:r>
                        <a:rPr lang="tr-TR" sz="1200" dirty="0">
                          <a:effectLst/>
                        </a:rPr>
                        <a:t>2023</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%3.1</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 5,7</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878893255"/>
                  </a:ext>
                </a:extLst>
              </a:tr>
              <a:tr h="219710">
                <a:tc>
                  <a:txBody>
                    <a:bodyPr/>
                    <a:lstStyle/>
                    <a:p>
                      <a:pPr indent="450215" algn="ctr">
                        <a:lnSpc>
                          <a:spcPct val="125000"/>
                        </a:lnSpc>
                      </a:pPr>
                      <a:r>
                        <a:rPr lang="tr-TR" sz="1200" dirty="0">
                          <a:effectLst/>
                        </a:rPr>
                        <a:t>2024</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%2,5</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 5,2</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354552668"/>
                  </a:ext>
                </a:extLst>
              </a:tr>
              <a:tr h="87630">
                <a:tc>
                  <a:txBody>
                    <a:bodyPr/>
                    <a:lstStyle/>
                    <a:p>
                      <a:pPr indent="450215" algn="ctr">
                        <a:lnSpc>
                          <a:spcPct val="125000"/>
                        </a:lnSpc>
                      </a:pPr>
                      <a:r>
                        <a:rPr lang="tr-TR" sz="1200" dirty="0">
                          <a:effectLst/>
                        </a:rPr>
                        <a:t>2025</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%2,4</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indent="450215" algn="ctr">
                        <a:lnSpc>
                          <a:spcPct val="125000"/>
                        </a:lnSpc>
                      </a:pPr>
                      <a:r>
                        <a:rPr lang="tr-TR" sz="1200" dirty="0">
                          <a:effectLst/>
                        </a:rPr>
                        <a:t>%4,8</a:t>
                      </a:r>
                      <a:endParaRPr lang="tr-TR"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73709632"/>
                  </a:ext>
                </a:extLst>
              </a:tr>
            </a:tbl>
          </a:graphicData>
        </a:graphic>
      </p:graphicFrame>
    </p:spTree>
    <p:extLst>
      <p:ext uri="{BB962C8B-B14F-4D97-AF65-F5344CB8AC3E}">
        <p14:creationId xmlns:p14="http://schemas.microsoft.com/office/powerpoint/2010/main" val="325957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16</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44129"/>
            <a:ext cx="1203649"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SONUÇ</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graphicFrame>
        <p:nvGraphicFramePr>
          <p:cNvPr id="6" name="Grafik 5">
            <a:extLst>
              <a:ext uri="{FF2B5EF4-FFF2-40B4-BE49-F238E27FC236}">
                <a16:creationId xmlns:a16="http://schemas.microsoft.com/office/drawing/2014/main" id="{44560AC6-063A-D0C1-77B8-A702C456999F}"/>
              </a:ext>
            </a:extLst>
          </p:cNvPr>
          <p:cNvGraphicFramePr/>
          <p:nvPr>
            <p:extLst>
              <p:ext uri="{D42A27DB-BD31-4B8C-83A1-F6EECF244321}">
                <p14:modId xmlns:p14="http://schemas.microsoft.com/office/powerpoint/2010/main" val="228862878"/>
              </p:ext>
            </p:extLst>
          </p:nvPr>
        </p:nvGraphicFramePr>
        <p:xfrm>
          <a:off x="3287504" y="2004365"/>
          <a:ext cx="8438642" cy="36419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944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1715" cy="369331"/>
          </a:xfrm>
          <a:solidFill>
            <a:srgbClr val="39296F"/>
          </a:solidFill>
        </p:spPr>
        <p:txBody>
          <a:bodyPr/>
          <a:lstStyle/>
          <a:p>
            <a:pPr algn="ctr"/>
            <a:fld id="{186F37AB-23D9-4893-864B-45B1C99F6011}" type="slidenum">
              <a:rPr lang="tr-TR" sz="1000" b="1" smtClean="0">
                <a:solidFill>
                  <a:schemeClr val="bg1"/>
                </a:solidFill>
                <a:latin typeface="Tahoma" panose="020B0604030504040204" pitchFamily="34" charset="0"/>
                <a:ea typeface="Tahoma" panose="020B0604030504040204" pitchFamily="34" charset="0"/>
                <a:cs typeface="Tahoma" panose="020B0604030504040204" pitchFamily="34" charset="0"/>
              </a:rPr>
              <a:pPr algn="ctr"/>
              <a:t>17</a:t>
            </a:fld>
            <a:endParaRPr lang="tr-TR" sz="10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798513" y="333743"/>
            <a:ext cx="7300458" cy="246221"/>
            <a:chOff x="798513" y="295643"/>
            <a:chExt cx="7300458" cy="246221"/>
          </a:xfrm>
        </p:grpSpPr>
        <p:cxnSp>
          <p:nvCxnSpPr>
            <p:cNvPr id="41" name="Düz Bağlayıcı 40">
              <a:extLst>
                <a:ext uri="{FF2B5EF4-FFF2-40B4-BE49-F238E27FC236}">
                  <a16:creationId xmlns:a16="http://schemas.microsoft.com/office/drawing/2014/main" id="{0C50C5B3-AD3B-E64D-826C-AA324BD9DB23}"/>
                </a:ext>
              </a:extLst>
            </p:cNvPr>
            <p:cNvCxnSpPr>
              <a:cxnSpLocks/>
            </p:cNvCxnSpPr>
            <p:nvPr/>
          </p:nvCxnSpPr>
          <p:spPr>
            <a:xfrm flipV="1">
              <a:off x="975946" y="524023"/>
              <a:ext cx="7123025" cy="4793"/>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039201"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   BREXİT’İN İRLANDA EKONOMİSİ ÜZERİNDEKİ ETKİSİNİN ANALİZİ</a:t>
              </a:r>
            </a:p>
          </p:txBody>
        </p:sp>
      </p:grpSp>
      <p:sp>
        <p:nvSpPr>
          <p:cNvPr id="30" name="Metin kutusu 29">
            <a:extLst>
              <a:ext uri="{FF2B5EF4-FFF2-40B4-BE49-F238E27FC236}">
                <a16:creationId xmlns:a16="http://schemas.microsoft.com/office/drawing/2014/main" id="{86552664-13FF-4841-9394-7C4059747827}"/>
              </a:ext>
            </a:extLst>
          </p:cNvPr>
          <p:cNvSpPr txBox="1"/>
          <p:nvPr/>
        </p:nvSpPr>
        <p:spPr>
          <a:xfrm>
            <a:off x="0" y="1105437"/>
            <a:ext cx="2846681"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     TEMEL KAYNAKLAR</a:t>
            </a:r>
          </a:p>
        </p:txBody>
      </p:sp>
      <p:sp>
        <p:nvSpPr>
          <p:cNvPr id="31" name="Yuvarlatılmış Dikdörtgen 30"/>
          <p:cNvSpPr/>
          <p:nvPr/>
        </p:nvSpPr>
        <p:spPr>
          <a:xfrm>
            <a:off x="474784" y="1769189"/>
            <a:ext cx="11247316" cy="4307562"/>
          </a:xfrm>
          <a:prstGeom prst="roundRect">
            <a:avLst/>
          </a:prstGeom>
          <a:solidFill>
            <a:srgbClr val="39296F"/>
          </a:solidFill>
          <a:ln>
            <a:solidFill>
              <a:schemeClr val="tx1"/>
            </a:solidFill>
          </a:ln>
        </p:spPr>
        <p:txBody>
          <a:bodyPr wrap="square">
            <a:spAutoFit/>
          </a:bodyPr>
          <a:lstStyle/>
          <a:p>
            <a:pPr algn="just">
              <a:lnSpc>
                <a:spcPct val="150000"/>
              </a:lnSpc>
              <a:spcBef>
                <a:spcPct val="0"/>
              </a:spcBef>
            </a:pP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Tian</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Y., Ma, S.-p.,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Rui</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R.-x.,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Zhen</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Y., &amp;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Tian</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M.-z. (2021, Ağustos 5).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The</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Analysis of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Impact</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of Brexit on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the</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Post-Brexit EU Using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Intervented</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Multivariate</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Time Series.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Acta</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Mathematicae</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Applicatae</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Sinica</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English Series </a:t>
            </a:r>
            <a:r>
              <a:rPr lang="tr-TR" altLang="tr-TR" sz="1400" i="1" kern="700" spc="150" dirty="0" err="1">
                <a:solidFill>
                  <a:schemeClr val="bg1"/>
                </a:solidFill>
                <a:latin typeface="Times New Roman" panose="02020603050405020304" pitchFamily="18" charset="0"/>
                <a:ea typeface="Tahoma" panose="020B0604030504040204" pitchFamily="34" charset="0"/>
                <a:cs typeface="Tahoma" panose="020B0604030504040204" pitchFamily="34" charset="0"/>
              </a:rPr>
              <a:t>volume</a:t>
            </a:r>
            <a:r>
              <a:rPr lang="tr-TR" altLang="tr-TR" sz="1400" i="1" kern="700" spc="150" dirty="0">
                <a:solidFill>
                  <a:schemeClr val="bg1"/>
                </a:solidFill>
                <a:latin typeface="Times New Roman" panose="02020603050405020304" pitchFamily="18" charset="0"/>
                <a:ea typeface="Tahoma" panose="020B0604030504040204" pitchFamily="34" charset="0"/>
                <a:cs typeface="Tahoma" panose="020B0604030504040204" pitchFamily="34" charset="0"/>
              </a:rPr>
              <a:t> 37, s. 441-458.</a:t>
            </a:r>
          </a:p>
          <a:p>
            <a:pPr algn="just">
              <a:lnSpc>
                <a:spcPct val="150000"/>
              </a:lnSpc>
              <a:spcBef>
                <a:spcPct val="0"/>
              </a:spcBef>
            </a:pPr>
            <a:endParaRPr lang="tr-TR" altLang="tr-TR" sz="14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ct val="0"/>
              </a:spcBef>
            </a:pPr>
            <a:r>
              <a:rPr lang="en-US"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rPr>
              <a:t>Wooldridge, J. M. (2013). Introductory Econometrics (5 b.). ABD: South-Western.</a:t>
            </a:r>
            <a:endParaRPr lang="tr-TR"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endParaRPr>
          </a:p>
          <a:p>
            <a:pPr algn="just">
              <a:lnSpc>
                <a:spcPct val="150000"/>
              </a:lnSpc>
              <a:spcBef>
                <a:spcPct val="0"/>
              </a:spcBef>
            </a:pPr>
            <a:endParaRPr lang="tr-TR"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endParaRPr>
          </a:p>
          <a:p>
            <a:pPr algn="just">
              <a:lnSpc>
                <a:spcPct val="150000"/>
              </a:lnSpc>
              <a:spcBef>
                <a:spcPct val="0"/>
              </a:spcBef>
            </a:pPr>
            <a:r>
              <a:rPr lang="tr-TR"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rPr>
              <a:t>İKV. (2000, Haziran). İktisadi Kalkınma Vakfı. Amsterdam Anlaşması, Bütünleşik Haliyle Avrupa Birliği Kurucu Anlaşmaları. (c. Bolayır, </a:t>
            </a:r>
            <a:r>
              <a:rPr lang="tr-TR" altLang="tr-TR" sz="1400" i="1" dirty="0" err="1">
                <a:solidFill>
                  <a:schemeClr val="bg1"/>
                </a:solidFill>
                <a:latin typeface="Times New Roman" panose="02020603050405020304" pitchFamily="18" charset="0"/>
                <a:ea typeface="Tahoma" panose="020B0604030504040204" pitchFamily="34" charset="0"/>
                <a:cs typeface="Tahoma" panose="020B0604030504040204" pitchFamily="34" charset="0"/>
              </a:rPr>
              <a:t>Dü</a:t>
            </a:r>
            <a:r>
              <a:rPr lang="tr-TR"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rPr>
              <a:t>.) İstanbul: Maliye Bakanlığı Bütçe ve Mali kontrol Genel Müdürlüğü. www.ikv.org.tr: www.ikv.org.tr adresinden alındı</a:t>
            </a:r>
          </a:p>
          <a:p>
            <a:pPr algn="just">
              <a:lnSpc>
                <a:spcPct val="150000"/>
              </a:lnSpc>
              <a:spcBef>
                <a:spcPct val="0"/>
              </a:spcBef>
            </a:pPr>
            <a:endParaRPr lang="tr-TR"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endParaRPr>
          </a:p>
          <a:p>
            <a:pPr algn="just">
              <a:lnSpc>
                <a:spcPct val="150000"/>
              </a:lnSpc>
              <a:spcBef>
                <a:spcPct val="0"/>
              </a:spcBef>
            </a:pPr>
            <a:r>
              <a:rPr lang="en-US"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rPr>
              <a:t>Murphy, M., &amp; </a:t>
            </a:r>
            <a:r>
              <a:rPr lang="en-US" altLang="tr-TR" sz="1400" i="1" dirty="0" err="1">
                <a:solidFill>
                  <a:schemeClr val="bg1"/>
                </a:solidFill>
                <a:latin typeface="Times New Roman" panose="02020603050405020304" pitchFamily="18" charset="0"/>
                <a:ea typeface="Tahoma" panose="020B0604030504040204" pitchFamily="34" charset="0"/>
                <a:cs typeface="Tahoma" panose="020B0604030504040204" pitchFamily="34" charset="0"/>
              </a:rPr>
              <a:t>Evershed</a:t>
            </a:r>
            <a:r>
              <a:rPr lang="en-US"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rPr>
              <a:t>, J. (2022). Europe and Northern Ireland’s Future: Negotiating Brexit’s Unique Case. Newcastle: Agenda Publishing.</a:t>
            </a:r>
            <a:endParaRPr lang="tr-TR"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endParaRPr>
          </a:p>
          <a:p>
            <a:pPr algn="just">
              <a:lnSpc>
                <a:spcPct val="150000"/>
              </a:lnSpc>
              <a:spcBef>
                <a:spcPct val="0"/>
              </a:spcBef>
            </a:pPr>
            <a:endParaRPr lang="tr-TR" altLang="tr-TR" sz="1400" i="1" dirty="0">
              <a:solidFill>
                <a:schemeClr val="bg1"/>
              </a:solidFill>
              <a:latin typeface="Times New Roman" panose="02020603050405020304" pitchFamily="18" charset="0"/>
              <a:ea typeface="Tahoma" panose="020B0604030504040204" pitchFamily="34" charset="0"/>
              <a:cs typeface="Tahoma" panose="020B0604030504040204" pitchFamily="34" charset="0"/>
            </a:endParaRPr>
          </a:p>
          <a:p>
            <a:pPr algn="just">
              <a:spcBef>
                <a:spcPct val="0"/>
              </a:spcBef>
            </a:pPr>
            <a:endParaRPr lang="tr-TR" altLang="tr-TR"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3" name="Freeform 418">
            <a:extLst>
              <a:ext uri="{FF2B5EF4-FFF2-40B4-BE49-F238E27FC236}">
                <a16:creationId xmlns:a16="http://schemas.microsoft.com/office/drawing/2014/main" id="{34F460F1-23B5-2B40-9BF1-4B42612C85B5}"/>
              </a:ext>
            </a:extLst>
          </p:cNvPr>
          <p:cNvSpPr/>
          <p:nvPr/>
        </p:nvSpPr>
        <p:spPr>
          <a:xfrm>
            <a:off x="96715" y="1154543"/>
            <a:ext cx="378069" cy="269811"/>
          </a:xfrm>
          <a:custGeom>
            <a:avLst/>
            <a:gdLst/>
            <a:ahLst/>
            <a:cxnLst>
              <a:cxn ang="0">
                <a:pos x="wd2" y="hd2"/>
              </a:cxn>
              <a:cxn ang="5400000">
                <a:pos x="wd2" y="hd2"/>
              </a:cxn>
              <a:cxn ang="10800000">
                <a:pos x="wd2" y="hd2"/>
              </a:cxn>
              <a:cxn ang="16200000">
                <a:pos x="wd2" y="hd2"/>
              </a:cxn>
            </a:cxnLst>
            <a:rect l="0" t="0" r="r" b="b"/>
            <a:pathLst>
              <a:path w="21600" h="21600" extrusionOk="0">
                <a:moveTo>
                  <a:pt x="19228" y="12481"/>
                </a:moveTo>
                <a:cubicBezTo>
                  <a:pt x="19462" y="12481"/>
                  <a:pt x="19652" y="12714"/>
                  <a:pt x="19652" y="13002"/>
                </a:cubicBezTo>
                <a:lnTo>
                  <a:pt x="19652" y="16822"/>
                </a:lnTo>
                <a:cubicBezTo>
                  <a:pt x="19652" y="17110"/>
                  <a:pt x="19462" y="17343"/>
                  <a:pt x="19228" y="17343"/>
                </a:cubicBezTo>
                <a:cubicBezTo>
                  <a:pt x="18994" y="17343"/>
                  <a:pt x="18805" y="17110"/>
                  <a:pt x="18805" y="16822"/>
                </a:cubicBezTo>
                <a:lnTo>
                  <a:pt x="18805" y="13002"/>
                </a:lnTo>
                <a:cubicBezTo>
                  <a:pt x="18805" y="12715"/>
                  <a:pt x="18994" y="12481"/>
                  <a:pt x="19228" y="12481"/>
                </a:cubicBezTo>
                <a:close/>
                <a:moveTo>
                  <a:pt x="19228" y="11117"/>
                </a:moveTo>
                <a:cubicBezTo>
                  <a:pt x="19774" y="11117"/>
                  <a:pt x="19773" y="12158"/>
                  <a:pt x="19228" y="12158"/>
                </a:cubicBezTo>
                <a:cubicBezTo>
                  <a:pt x="18682" y="12158"/>
                  <a:pt x="18683" y="11117"/>
                  <a:pt x="19228" y="11117"/>
                </a:cubicBezTo>
                <a:close/>
                <a:moveTo>
                  <a:pt x="12833" y="1041"/>
                </a:moveTo>
                <a:cubicBezTo>
                  <a:pt x="11946" y="1041"/>
                  <a:pt x="11224" y="1928"/>
                  <a:pt x="11224" y="3019"/>
                </a:cubicBezTo>
                <a:lnTo>
                  <a:pt x="11224" y="18802"/>
                </a:lnTo>
                <a:cubicBezTo>
                  <a:pt x="11655" y="18341"/>
                  <a:pt x="12218" y="18061"/>
                  <a:pt x="12833" y="18061"/>
                </a:cubicBezTo>
                <a:lnTo>
                  <a:pt x="20753" y="18061"/>
                </a:lnTo>
                <a:lnTo>
                  <a:pt x="20753" y="1041"/>
                </a:lnTo>
                <a:close/>
                <a:moveTo>
                  <a:pt x="3282" y="1041"/>
                </a:moveTo>
                <a:lnTo>
                  <a:pt x="3282" y="9473"/>
                </a:lnTo>
                <a:lnTo>
                  <a:pt x="3726" y="9134"/>
                </a:lnTo>
                <a:cubicBezTo>
                  <a:pt x="3794" y="9082"/>
                  <a:pt x="3872" y="9056"/>
                  <a:pt x="3949" y="9056"/>
                </a:cubicBezTo>
                <a:cubicBezTo>
                  <a:pt x="4027" y="9056"/>
                  <a:pt x="4105" y="9082"/>
                  <a:pt x="4173" y="9134"/>
                </a:cubicBezTo>
                <a:lnTo>
                  <a:pt x="4616" y="9473"/>
                </a:lnTo>
                <a:lnTo>
                  <a:pt x="4616" y="1041"/>
                </a:lnTo>
                <a:lnTo>
                  <a:pt x="3282" y="1041"/>
                </a:lnTo>
                <a:close/>
                <a:moveTo>
                  <a:pt x="847" y="1041"/>
                </a:moveTo>
                <a:lnTo>
                  <a:pt x="847" y="18061"/>
                </a:lnTo>
                <a:lnTo>
                  <a:pt x="8767" y="18061"/>
                </a:lnTo>
                <a:cubicBezTo>
                  <a:pt x="9075" y="18061"/>
                  <a:pt x="9369" y="18131"/>
                  <a:pt x="9641" y="18258"/>
                </a:cubicBezTo>
                <a:lnTo>
                  <a:pt x="10376" y="18802"/>
                </a:lnTo>
                <a:lnTo>
                  <a:pt x="10376" y="18802"/>
                </a:lnTo>
                <a:lnTo>
                  <a:pt x="10376" y="18802"/>
                </a:lnTo>
                <a:lnTo>
                  <a:pt x="10376" y="18802"/>
                </a:lnTo>
                <a:lnTo>
                  <a:pt x="10376" y="3019"/>
                </a:lnTo>
                <a:cubicBezTo>
                  <a:pt x="10376" y="1928"/>
                  <a:pt x="9654" y="1041"/>
                  <a:pt x="8767" y="1041"/>
                </a:cubicBezTo>
                <a:lnTo>
                  <a:pt x="5463" y="1041"/>
                </a:lnTo>
                <a:lnTo>
                  <a:pt x="5463" y="10409"/>
                </a:lnTo>
                <a:cubicBezTo>
                  <a:pt x="5463" y="10598"/>
                  <a:pt x="5380" y="10772"/>
                  <a:pt x="5246" y="10864"/>
                </a:cubicBezTo>
                <a:cubicBezTo>
                  <a:pt x="5182" y="10908"/>
                  <a:pt x="5111" y="10930"/>
                  <a:pt x="5040" y="10930"/>
                </a:cubicBezTo>
                <a:cubicBezTo>
                  <a:pt x="4962" y="10930"/>
                  <a:pt x="4885" y="10903"/>
                  <a:pt x="4816" y="10851"/>
                </a:cubicBezTo>
                <a:lnTo>
                  <a:pt x="3949" y="10189"/>
                </a:lnTo>
                <a:lnTo>
                  <a:pt x="3082" y="10851"/>
                </a:lnTo>
                <a:cubicBezTo>
                  <a:pt x="2952" y="10951"/>
                  <a:pt x="2787" y="10956"/>
                  <a:pt x="2653" y="10864"/>
                </a:cubicBezTo>
                <a:cubicBezTo>
                  <a:pt x="2519" y="10772"/>
                  <a:pt x="2435" y="10598"/>
                  <a:pt x="2435" y="10409"/>
                </a:cubicBezTo>
                <a:lnTo>
                  <a:pt x="2435" y="1041"/>
                </a:lnTo>
                <a:close/>
                <a:moveTo>
                  <a:pt x="424" y="0"/>
                </a:moveTo>
                <a:lnTo>
                  <a:pt x="8767" y="0"/>
                </a:lnTo>
                <a:cubicBezTo>
                  <a:pt x="9611" y="0"/>
                  <a:pt x="10358" y="526"/>
                  <a:pt x="10800" y="1326"/>
                </a:cubicBezTo>
                <a:cubicBezTo>
                  <a:pt x="11242" y="526"/>
                  <a:pt x="11989" y="0"/>
                  <a:pt x="12833" y="0"/>
                </a:cubicBezTo>
                <a:lnTo>
                  <a:pt x="21176" y="0"/>
                </a:lnTo>
                <a:cubicBezTo>
                  <a:pt x="21410" y="0"/>
                  <a:pt x="21600" y="233"/>
                  <a:pt x="21600" y="520"/>
                </a:cubicBezTo>
                <a:lnTo>
                  <a:pt x="21600" y="18581"/>
                </a:lnTo>
                <a:cubicBezTo>
                  <a:pt x="21600" y="18869"/>
                  <a:pt x="21410" y="19102"/>
                  <a:pt x="21176" y="19102"/>
                </a:cubicBezTo>
                <a:lnTo>
                  <a:pt x="12833" y="19102"/>
                </a:lnTo>
                <a:cubicBezTo>
                  <a:pt x="11946" y="19102"/>
                  <a:pt x="11224" y="19989"/>
                  <a:pt x="11224" y="21080"/>
                </a:cubicBezTo>
                <a:cubicBezTo>
                  <a:pt x="11224" y="21367"/>
                  <a:pt x="11034" y="21600"/>
                  <a:pt x="10800" y="21600"/>
                </a:cubicBezTo>
                <a:cubicBezTo>
                  <a:pt x="10566" y="21600"/>
                  <a:pt x="10376" y="21367"/>
                  <a:pt x="10376" y="21080"/>
                </a:cubicBezTo>
                <a:cubicBezTo>
                  <a:pt x="10376" y="19989"/>
                  <a:pt x="9654" y="19102"/>
                  <a:pt x="8767" y="19102"/>
                </a:cubicBezTo>
                <a:lnTo>
                  <a:pt x="424" y="19102"/>
                </a:lnTo>
                <a:cubicBezTo>
                  <a:pt x="190" y="19102"/>
                  <a:pt x="0" y="18869"/>
                  <a:pt x="0" y="18581"/>
                </a:cubicBezTo>
                <a:lnTo>
                  <a:pt x="0" y="520"/>
                </a:lnTo>
                <a:cubicBezTo>
                  <a:pt x="0" y="233"/>
                  <a:pt x="190" y="0"/>
                  <a:pt x="424" y="0"/>
                </a:cubicBezTo>
                <a:close/>
              </a:path>
            </a:pathLst>
          </a:custGeom>
          <a:solidFill>
            <a:srgbClr val="39296F"/>
          </a:solidFill>
          <a:ln w="12700">
            <a:solidFill>
              <a:srgbClr val="39296F"/>
            </a:solidFill>
            <a:miter lim="400000"/>
          </a:ln>
        </p:spPr>
        <p:txBody>
          <a:bodyPr lIns="68580" tIns="68580" rIns="68580" bIns="68580" anchor="ctr"/>
          <a:lstStyle/>
          <a:p>
            <a:pPr defTabSz="1828800">
              <a:lnSpc>
                <a:spcPct val="100000"/>
              </a:lnSpc>
              <a:defRPr sz="800">
                <a:latin typeface="Montserrat Light"/>
                <a:ea typeface="Montserrat Light"/>
                <a:cs typeface="Montserrat Light"/>
                <a:sym typeface="Montserrat Light"/>
              </a:defRPr>
            </a:pPr>
            <a:endParaRPr/>
          </a:p>
        </p:txBody>
      </p:sp>
      <p:sp>
        <p:nvSpPr>
          <p:cNvPr id="2" name="Metin kutusu 1">
            <a:extLst>
              <a:ext uri="{FF2B5EF4-FFF2-40B4-BE49-F238E27FC236}">
                <a16:creationId xmlns:a16="http://schemas.microsoft.com/office/drawing/2014/main" id="{25C108BF-9E93-EE41-17E0-36EC0E8F3481}"/>
              </a:ext>
            </a:extLst>
          </p:cNvPr>
          <p:cNvSpPr txBox="1"/>
          <p:nvPr/>
        </p:nvSpPr>
        <p:spPr>
          <a:xfrm>
            <a:off x="8339699" y="330886"/>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Metin kutusu 9">
            <a:extLst>
              <a:ext uri="{FF2B5EF4-FFF2-40B4-BE49-F238E27FC236}">
                <a16:creationId xmlns:a16="http://schemas.microsoft.com/office/drawing/2014/main" id="{019A6F8B-1509-79FF-984E-8CB88A470AC6}"/>
              </a:ext>
            </a:extLst>
          </p:cNvPr>
          <p:cNvSpPr txBox="1"/>
          <p:nvPr/>
        </p:nvSpPr>
        <p:spPr>
          <a:xfrm>
            <a:off x="8339700" y="669440"/>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Tree>
    <p:extLst>
      <p:ext uri="{BB962C8B-B14F-4D97-AF65-F5344CB8AC3E}">
        <p14:creationId xmlns:p14="http://schemas.microsoft.com/office/powerpoint/2010/main" val="3505024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52C82"/>
        </a:solidFill>
        <a:effectLst/>
      </p:bgPr>
    </p:bg>
    <p:spTree>
      <p:nvGrpSpPr>
        <p:cNvPr id="1" name=""/>
        <p:cNvGrpSpPr/>
        <p:nvPr/>
      </p:nvGrpSpPr>
      <p:grpSpPr>
        <a:xfrm>
          <a:off x="0" y="0"/>
          <a:ext cx="0" cy="0"/>
          <a:chOff x="0" y="0"/>
          <a:chExt cx="0" cy="0"/>
        </a:xfrm>
      </p:grpSpPr>
      <p:grpSp>
        <p:nvGrpSpPr>
          <p:cNvPr id="10" name="Grup 9"/>
          <p:cNvGrpSpPr/>
          <p:nvPr/>
        </p:nvGrpSpPr>
        <p:grpSpPr>
          <a:xfrm>
            <a:off x="493357" y="455992"/>
            <a:ext cx="11181727" cy="5761662"/>
            <a:chOff x="493357" y="455992"/>
            <a:chExt cx="11181727" cy="5761662"/>
          </a:xfrm>
        </p:grpSpPr>
        <p:grpSp>
          <p:nvGrpSpPr>
            <p:cNvPr id="6" name="Grup 5"/>
            <p:cNvGrpSpPr/>
            <p:nvPr/>
          </p:nvGrpSpPr>
          <p:grpSpPr>
            <a:xfrm>
              <a:off x="493357" y="455992"/>
              <a:ext cx="11181727" cy="5761662"/>
              <a:chOff x="493357" y="455992"/>
              <a:chExt cx="11181727" cy="5761662"/>
            </a:xfrm>
          </p:grpSpPr>
          <p:sp>
            <p:nvSpPr>
              <p:cNvPr id="23" name="Yuvarlatılmış Dikdörtgen 22">
                <a:extLst>
                  <a:ext uri="{FF2B5EF4-FFF2-40B4-BE49-F238E27FC236}">
                    <a16:creationId xmlns:a16="http://schemas.microsoft.com/office/drawing/2014/main" id="{9FEFF1AC-9613-F94F-A46E-5F418B450634}"/>
                  </a:ext>
                </a:extLst>
              </p:cNvPr>
              <p:cNvSpPr/>
              <p:nvPr/>
            </p:nvSpPr>
            <p:spPr>
              <a:xfrm>
                <a:off x="517546" y="3999228"/>
                <a:ext cx="11143693" cy="719068"/>
              </a:xfrm>
              <a:prstGeom prst="roundRect">
                <a:avLst/>
              </a:prstGeom>
              <a:solidFill>
                <a:schemeClr val="bg1">
                  <a:lumMod val="95000"/>
                </a:schemeClr>
              </a:solidFill>
              <a:ln>
                <a:solidFill>
                  <a:srgbClr val="392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4" name="Grup 3"/>
              <p:cNvGrpSpPr/>
              <p:nvPr/>
            </p:nvGrpSpPr>
            <p:grpSpPr>
              <a:xfrm>
                <a:off x="493357" y="455992"/>
                <a:ext cx="11181727" cy="5761662"/>
                <a:chOff x="493357" y="455992"/>
                <a:chExt cx="11181727" cy="5761662"/>
              </a:xfrm>
            </p:grpSpPr>
            <p:grpSp>
              <p:nvGrpSpPr>
                <p:cNvPr id="45" name="Grup 44"/>
                <p:cNvGrpSpPr/>
                <p:nvPr/>
              </p:nvGrpSpPr>
              <p:grpSpPr>
                <a:xfrm>
                  <a:off x="517547" y="455992"/>
                  <a:ext cx="11143693" cy="5761662"/>
                  <a:chOff x="517547" y="455992"/>
                  <a:chExt cx="11143693" cy="5761662"/>
                </a:xfrm>
              </p:grpSpPr>
              <p:sp>
                <p:nvSpPr>
                  <p:cNvPr id="46" name="Yuvarlatılmış Dikdörtgen 45">
                    <a:extLst>
                      <a:ext uri="{FF2B5EF4-FFF2-40B4-BE49-F238E27FC236}">
                        <a16:creationId xmlns:a16="http://schemas.microsoft.com/office/drawing/2014/main" id="{9FEFF1AC-9613-F94F-A46E-5F418B450634}"/>
                      </a:ext>
                    </a:extLst>
                  </p:cNvPr>
                  <p:cNvSpPr/>
                  <p:nvPr/>
                </p:nvSpPr>
                <p:spPr>
                  <a:xfrm>
                    <a:off x="517547" y="2144775"/>
                    <a:ext cx="11143693" cy="1564932"/>
                  </a:xfrm>
                  <a:prstGeom prst="roundRect">
                    <a:avLst/>
                  </a:prstGeom>
                  <a:solidFill>
                    <a:schemeClr val="bg1">
                      <a:lumMod val="95000"/>
                    </a:schemeClr>
                  </a:solidFill>
                  <a:ln>
                    <a:solidFill>
                      <a:srgbClr val="392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8" name="Yuvarlatılmış Dikdörtgen 57">
                    <a:extLst>
                      <a:ext uri="{FF2B5EF4-FFF2-40B4-BE49-F238E27FC236}">
                        <a16:creationId xmlns:a16="http://schemas.microsoft.com/office/drawing/2014/main" id="{49DCEB65-CCED-D04A-8FFC-793693CFB976}"/>
                      </a:ext>
                    </a:extLst>
                  </p:cNvPr>
                  <p:cNvSpPr/>
                  <p:nvPr/>
                </p:nvSpPr>
                <p:spPr>
                  <a:xfrm>
                    <a:off x="3064374" y="6171935"/>
                    <a:ext cx="6250613" cy="4571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48" name="Grup 47"/>
                  <p:cNvGrpSpPr/>
                  <p:nvPr/>
                </p:nvGrpSpPr>
                <p:grpSpPr>
                  <a:xfrm>
                    <a:off x="517547" y="455992"/>
                    <a:ext cx="9794852" cy="1166512"/>
                    <a:chOff x="517547" y="455992"/>
                    <a:chExt cx="9794852" cy="1166512"/>
                  </a:xfrm>
                </p:grpSpPr>
                <p:sp>
                  <p:nvSpPr>
                    <p:cNvPr id="49" name="Dikdörtgen 48"/>
                    <p:cNvSpPr/>
                    <p:nvPr/>
                  </p:nvSpPr>
                  <p:spPr>
                    <a:xfrm>
                      <a:off x="3833198" y="455992"/>
                      <a:ext cx="4628319" cy="646331"/>
                    </a:xfrm>
                    <a:prstGeom prst="rect">
                      <a:avLst/>
                    </a:prstGeom>
                  </p:spPr>
                  <p:txBody>
                    <a:bodyPr wrap="none">
                      <a:spAutoFit/>
                    </a:bodyPr>
                    <a:lstStyle/>
                    <a:p>
                      <a:pPr algn="ctr" fontAlgn="base"/>
                      <a:r>
                        <a:rPr lang="tr-TR" b="1" i="0" dirty="0">
                          <a:solidFill>
                            <a:schemeClr val="bg1"/>
                          </a:solidFill>
                          <a:effectLst/>
                          <a:latin typeface="times new roman" panose="02020603050405020304" pitchFamily="18" charset="0"/>
                        </a:rPr>
                        <a:t>9. ULUSLARARASI ERCİYES</a:t>
                      </a:r>
                      <a:br>
                        <a:rPr lang="tr-TR" b="1" i="0" dirty="0">
                          <a:solidFill>
                            <a:schemeClr val="bg1"/>
                          </a:solidFill>
                          <a:effectLst/>
                        </a:rPr>
                      </a:br>
                      <a:r>
                        <a:rPr lang="tr-TR" b="1" i="0" dirty="0">
                          <a:solidFill>
                            <a:schemeClr val="bg1"/>
                          </a:solidFill>
                          <a:effectLst/>
                          <a:latin typeface="times new roman" panose="02020603050405020304" pitchFamily="18" charset="0"/>
                        </a:rPr>
                        <a:t>BİLİMSEL  ARAŞTIRMALAR KONGRESİ</a:t>
                      </a:r>
                      <a:endParaRPr lang="tr-TR" b="1" i="0" dirty="0">
                        <a:solidFill>
                          <a:schemeClr val="bg1"/>
                        </a:solidFill>
                        <a:effectLst/>
                      </a:endParaRPr>
                    </a:p>
                  </p:txBody>
                </p:sp>
                <p:sp>
                  <p:nvSpPr>
                    <p:cNvPr id="50" name="Yuvarlatılmış Dikdörtgen 49">
                      <a:extLst>
                        <a:ext uri="{FF2B5EF4-FFF2-40B4-BE49-F238E27FC236}">
                          <a16:creationId xmlns:a16="http://schemas.microsoft.com/office/drawing/2014/main" id="{49DCEB65-CCED-D04A-8FFC-793693CFB976}"/>
                        </a:ext>
                      </a:extLst>
                    </p:cNvPr>
                    <p:cNvSpPr/>
                    <p:nvPr/>
                  </p:nvSpPr>
                  <p:spPr>
                    <a:xfrm>
                      <a:off x="1856044" y="1054281"/>
                      <a:ext cx="8456355" cy="4571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Metin kutusu 50">
                      <a:extLst>
                        <a:ext uri="{FF2B5EF4-FFF2-40B4-BE49-F238E27FC236}">
                          <a16:creationId xmlns:a16="http://schemas.microsoft.com/office/drawing/2014/main" id="{F53E74B0-A4E9-B64A-B446-8624FB0D44F0}"/>
                        </a:ext>
                      </a:extLst>
                    </p:cNvPr>
                    <p:cNvSpPr txBox="1"/>
                    <p:nvPr/>
                  </p:nvSpPr>
                  <p:spPr>
                    <a:xfrm>
                      <a:off x="4480772" y="1197337"/>
                      <a:ext cx="3417819" cy="276999"/>
                    </a:xfrm>
                    <a:prstGeom prst="rect">
                      <a:avLst/>
                    </a:prstGeom>
                    <a:solidFill>
                      <a:srgbClr val="352C82"/>
                    </a:solidFill>
                    <a:ln w="57150">
                      <a:noFill/>
                    </a:ln>
                  </p:spPr>
                  <p:txBody>
                    <a:bodyPr wrap="square" rtlCol="0">
                      <a:spAutoFit/>
                    </a:bodyPr>
                    <a:lstStyle/>
                    <a:p>
                      <a:pPr algn="ctr"/>
                      <a:r>
                        <a:rPr lang="tr-TR" sz="1200" b="1" dirty="0">
                          <a:solidFill>
                            <a:schemeClr val="bg1">
                              <a:lumMod val="9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55" name="Oval 54"/>
                    <p:cNvSpPr/>
                    <p:nvPr/>
                  </p:nvSpPr>
                  <p:spPr>
                    <a:xfrm>
                      <a:off x="517547" y="486058"/>
                      <a:ext cx="1136446" cy="1136446"/>
                    </a:xfrm>
                    <a:prstGeom prst="ellipse">
                      <a:avLst/>
                    </a:prstGeom>
                    <a:noFill/>
                    <a:ln>
                      <a:solidFill>
                        <a:srgbClr val="392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sp>
              <p:nvSpPr>
                <p:cNvPr id="26" name="Unvan 1">
                  <a:extLst>
                    <a:ext uri="{FF2B5EF4-FFF2-40B4-BE49-F238E27FC236}">
                      <a16:creationId xmlns:a16="http://schemas.microsoft.com/office/drawing/2014/main" id="{52F860A5-2A4C-CD41-A284-25166145D2AA}"/>
                    </a:ext>
                  </a:extLst>
                </p:cNvPr>
                <p:cNvSpPr txBox="1">
                  <a:spLocks/>
                </p:cNvSpPr>
                <p:nvPr/>
              </p:nvSpPr>
              <p:spPr>
                <a:xfrm>
                  <a:off x="493357" y="2321075"/>
                  <a:ext cx="11181727" cy="95408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a:defRPr/>
                  </a:pPr>
                  <a:r>
                    <a:rPr lang="tr-TR" sz="3600" b="1" dirty="0">
                      <a:solidFill>
                        <a:srgbClr val="39296F"/>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Katılım ve Katkılarınız için Teşekkür Ederiz</a:t>
                  </a:r>
                </a:p>
              </p:txBody>
            </p:sp>
          </p:grpSp>
        </p:grpSp>
        <p:sp>
          <p:nvSpPr>
            <p:cNvPr id="60" name="Unvan 1">
              <a:extLst>
                <a:ext uri="{FF2B5EF4-FFF2-40B4-BE49-F238E27FC236}">
                  <a16:creationId xmlns:a16="http://schemas.microsoft.com/office/drawing/2014/main" id="{52F860A5-2A4C-CD41-A284-25166145D2AA}"/>
                </a:ext>
              </a:extLst>
            </p:cNvPr>
            <p:cNvSpPr txBox="1">
              <a:spLocks/>
            </p:cNvSpPr>
            <p:nvPr/>
          </p:nvSpPr>
          <p:spPr>
            <a:xfrm>
              <a:off x="517548" y="4170667"/>
              <a:ext cx="11143692" cy="34010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a:defRPr/>
              </a:pPr>
              <a:r>
                <a:rPr lang="tr-TR" sz="1600" b="1" dirty="0">
                  <a:solidFill>
                    <a:srgbClr val="39296F"/>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endParaRPr kumimoji="0" lang="tr-TR" sz="1400" b="1" i="0" u="none" strike="noStrike" kern="1200" cap="none" spc="0" normalizeH="0" baseline="0" noProof="0" dirty="0">
                <a:ln>
                  <a:noFill/>
                </a:ln>
                <a:solidFill>
                  <a:srgbClr val="39296F"/>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endParaRPr>
            </a:p>
          </p:txBody>
        </p:sp>
      </p:grpSp>
      <p:pic>
        <p:nvPicPr>
          <p:cNvPr id="2" name="Resim 1" descr="logo, simge, sembol, amblem, ticari marka içeren bir resim&#10;&#10;Açıklama otomatik olarak oluşturuldu">
            <a:extLst>
              <a:ext uri="{FF2B5EF4-FFF2-40B4-BE49-F238E27FC236}">
                <a16:creationId xmlns:a16="http://schemas.microsoft.com/office/drawing/2014/main" id="{15281A68-C536-1AA7-D2B2-11EF027CFB33}"/>
              </a:ext>
            </a:extLst>
          </p:cNvPr>
          <p:cNvPicPr>
            <a:picLocks noChangeAspect="1"/>
          </p:cNvPicPr>
          <p:nvPr/>
        </p:nvPicPr>
        <p:blipFill rotWithShape="1">
          <a:blip r:embed="rId2"/>
          <a:srcRect/>
          <a:stretch/>
        </p:blipFill>
        <p:spPr>
          <a:xfrm>
            <a:off x="476712" y="455992"/>
            <a:ext cx="1177281" cy="11772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Metin kutusu 2">
            <a:extLst>
              <a:ext uri="{FF2B5EF4-FFF2-40B4-BE49-F238E27FC236}">
                <a16:creationId xmlns:a16="http://schemas.microsoft.com/office/drawing/2014/main" id="{89FC7074-A307-15B2-A9CB-3D927C1F032A}"/>
              </a:ext>
            </a:extLst>
          </p:cNvPr>
          <p:cNvSpPr txBox="1"/>
          <p:nvPr/>
        </p:nvSpPr>
        <p:spPr>
          <a:xfrm>
            <a:off x="4148910" y="5420510"/>
            <a:ext cx="3749681" cy="411459"/>
          </a:xfrm>
          <a:prstGeom prst="rect">
            <a:avLst/>
          </a:prstGeom>
          <a:solidFill>
            <a:srgbClr val="352C82"/>
          </a:solidFill>
          <a:ln w="57150">
            <a:noFill/>
          </a:ln>
        </p:spPr>
        <p:txBody>
          <a:bodyPr wrap="square" rtlCol="0">
            <a:spAutoFit/>
          </a:bodyPr>
          <a:lstStyle/>
          <a:p>
            <a:pPr algn="ctr">
              <a:lnSpc>
                <a:spcPct val="150000"/>
              </a:lnSpc>
            </a:pPr>
            <a:r>
              <a:rPr lang="tr-TR" sz="16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Muhammet Ali TEKŞAM</a:t>
            </a:r>
          </a:p>
        </p:txBody>
      </p:sp>
    </p:spTree>
    <p:extLst>
      <p:ext uri="{BB962C8B-B14F-4D97-AF65-F5344CB8AC3E}">
        <p14:creationId xmlns:p14="http://schemas.microsoft.com/office/powerpoint/2010/main" val="265669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fld id="{186F37AB-23D9-4893-864B-45B1C99F6011}" type="slidenum">
              <a:rPr lang="tr-TR" sz="1000" b="1" smtClean="0">
                <a:solidFill>
                  <a:schemeClr val="bg1"/>
                </a:solidFill>
                <a:latin typeface="Tahoma" panose="020B0604030504040204" pitchFamily="34" charset="0"/>
                <a:ea typeface="Tahoma" panose="020B0604030504040204" pitchFamily="34" charset="0"/>
                <a:cs typeface="Tahoma" panose="020B0604030504040204" pitchFamily="34" charset="0"/>
              </a:rPr>
              <a:pPr algn="ctr"/>
              <a:t>2</a:t>
            </a:fld>
            <a:endParaRPr lang="tr-TR" sz="10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1597305"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GİRİŞ</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sp>
        <p:nvSpPr>
          <p:cNvPr id="20" name="Dikdörtgen 19"/>
          <p:cNvSpPr/>
          <p:nvPr/>
        </p:nvSpPr>
        <p:spPr>
          <a:xfrm>
            <a:off x="395288" y="2008206"/>
            <a:ext cx="10966845" cy="2258119"/>
          </a:xfrm>
          <a:prstGeom prst="rect">
            <a:avLst/>
          </a:prstGeom>
        </p:spPr>
        <p:txBody>
          <a:bodyPr wrap="square">
            <a:spAutoFit/>
          </a:bodyPr>
          <a:lstStyle/>
          <a:p>
            <a:pPr algn="just">
              <a:lnSpc>
                <a:spcPct val="150000"/>
              </a:lnSpc>
              <a:spcBef>
                <a:spcPct val="0"/>
              </a:spcBef>
            </a:pPr>
            <a:r>
              <a:rPr lang="tr-TR" altLang="tr-TR" sz="1600" dirty="0">
                <a:latin typeface="Tahoma" panose="020B0604030504040204" pitchFamily="34" charset="0"/>
                <a:ea typeface="Tahoma" panose="020B0604030504040204" pitchFamily="34" charset="0"/>
                <a:cs typeface="Tahoma" panose="020B0604030504040204" pitchFamily="34" charset="0"/>
              </a:rPr>
              <a:t>Avrupa Birliği entegrasyon süreci tarihsel arka planı teorik temellerinden bağımsız ilerleyemez. Bu teorik arka plan liberal hükümetlerarasıcılık temelinde gerçekleşir. Avrupa Birliği ye gelinen süreç Avrupa Ekonomik Topluluğu, Avrupa Atom Enerjisi ve Kömür Çelik topluluklarının bir çatı altında Avrupa Topluluğu olarak birleşmesi ile başladı. 1973’te Danimarka, İrlanda ve Birleşik Krallık bu topluluğa katıldı. Süreç 1986’da Avrupa tek senedinin ortaya çıkması ile sonlandı. Ardından 1993 yılında Maastricht Anlaşması ile Avrupa Birliği olarak bütünleşme devam etmiştir. Süreç 2016 yılında Birleşik Krallık yapılan Brexit referandumu ile bütünleşmeden ayrılış sürecini başlattı.</a:t>
            </a:r>
          </a:p>
        </p:txBody>
      </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spTree>
    <p:extLst>
      <p:ext uri="{BB962C8B-B14F-4D97-AF65-F5344CB8AC3E}">
        <p14:creationId xmlns:p14="http://schemas.microsoft.com/office/powerpoint/2010/main" val="358037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3</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1597305"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GİRİŞ</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sp>
        <p:nvSpPr>
          <p:cNvPr id="20" name="Dikdörtgen 19"/>
          <p:cNvSpPr/>
          <p:nvPr/>
        </p:nvSpPr>
        <p:spPr>
          <a:xfrm>
            <a:off x="395288" y="2008206"/>
            <a:ext cx="10966845" cy="2258119"/>
          </a:xfrm>
          <a:prstGeom prst="rect">
            <a:avLst/>
          </a:prstGeom>
        </p:spPr>
        <p:txBody>
          <a:bodyPr wrap="square">
            <a:spAutoFit/>
          </a:bodyPr>
          <a:lstStyle/>
          <a:p>
            <a:pPr algn="just">
              <a:lnSpc>
                <a:spcPct val="150000"/>
              </a:lnSpc>
              <a:spcBef>
                <a:spcPct val="0"/>
              </a:spcBef>
            </a:pPr>
            <a:r>
              <a:rPr lang="tr-TR" altLang="tr-TR" sz="1600" dirty="0">
                <a:latin typeface="Tahoma" panose="020B0604030504040204" pitchFamily="34" charset="0"/>
                <a:ea typeface="Tahoma" panose="020B0604030504040204" pitchFamily="34" charset="0"/>
                <a:cs typeface="Tahoma" panose="020B0604030504040204" pitchFamily="34" charset="0"/>
              </a:rPr>
              <a:t>Alanda yapılan çalışmalarda genel olarak Brexit sonrası Avrupa Birliği üzerindeki etkileri araştırır. Bu durum Avrupa Birliği entegrasyonunun üye devletlerden daha fazla öne çıkarılması nedeni olarak görülür. Fakat Avrupa entegrasyonunun teorik alt yapısında Avrupa kurumlarının üye bağımsız devletlerinin kurumlarının önünde karar alma süreçlerinde görülmesi teoride istenmeyen bağımsızlık önünde bir engel oluşturur. Çalışmada İrlanda etki analizi ARİMA modeli ile gerçekleştirilecektir. Çalışma etkileri uzun süreli etkileri olacağı varsayar ve etkinin yöntemsel tahmini olarak yol gösterici olacaktır.</a:t>
            </a:r>
          </a:p>
        </p:txBody>
      </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spTree>
    <p:extLst>
      <p:ext uri="{BB962C8B-B14F-4D97-AF65-F5344CB8AC3E}">
        <p14:creationId xmlns:p14="http://schemas.microsoft.com/office/powerpoint/2010/main" val="38074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4</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2897746"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BREXIT SÜRECİ</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spTree>
    <p:extLst>
      <p:ext uri="{BB962C8B-B14F-4D97-AF65-F5344CB8AC3E}">
        <p14:creationId xmlns:p14="http://schemas.microsoft.com/office/powerpoint/2010/main" val="99586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5</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2897746"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BREXIT SÜRECİ</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spTree>
    <p:extLst>
      <p:ext uri="{BB962C8B-B14F-4D97-AF65-F5344CB8AC3E}">
        <p14:creationId xmlns:p14="http://schemas.microsoft.com/office/powerpoint/2010/main" val="343646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6</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3979572"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ARAŞTIRMA METODOLOJİSİ</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Dikdörtgen 19"/>
              <p:cNvSpPr/>
              <p:nvPr/>
            </p:nvSpPr>
            <p:spPr>
              <a:xfrm>
                <a:off x="395288" y="2008206"/>
                <a:ext cx="10966845" cy="4283737"/>
              </a:xfrm>
              <a:prstGeom prst="rect">
                <a:avLst/>
              </a:prstGeom>
            </p:spPr>
            <p:txBody>
              <a:bodyPr wrap="square">
                <a:spAutoFit/>
              </a:bodyPr>
              <a:lstStyle/>
              <a:p>
                <a:pPr lvl="2" algn="just">
                  <a:lnSpc>
                    <a:spcPct val="150000"/>
                  </a:lnSpc>
                  <a:spcBef>
                    <a:spcPts val="200"/>
                  </a:spcBef>
                  <a:spcAft>
                    <a:spcPts val="150"/>
                  </a:spcAft>
                </a:pPr>
                <a:r>
                  <a:rPr lang="tr-TR" sz="1800" b="1" dirty="0">
                    <a:solidFill>
                      <a:srgbClr val="243F60"/>
                    </a:solidFill>
                    <a:effectLst/>
                    <a:latin typeface="Times New Roman" panose="02020603050405020304" pitchFamily="18" charset="0"/>
                    <a:ea typeface="Times New Roman" panose="02020603050405020304" pitchFamily="18" charset="0"/>
                    <a:cs typeface="Times New Roman" panose="02020603050405020304" pitchFamily="18" charset="0"/>
                  </a:rPr>
                  <a:t>Vektör oto regresyon (VAR) modeli</a:t>
                </a:r>
                <a:endParaRPr lang="tr-TR"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50000"/>
                  </a:lnSpc>
                  <a:spcBef>
                    <a:spcPct val="0"/>
                  </a:spcBef>
                </a:pPr>
                <a:r>
                  <a:rPr lang="tr-TR" altLang="tr-TR" sz="1600" dirty="0">
                    <a:latin typeface="Times New Roman" panose="02020603050405020304" pitchFamily="18" charset="0"/>
                    <a:ea typeface="Tahoma" panose="020B0604030504040204" pitchFamily="34" charset="0"/>
                    <a:cs typeface="Times New Roman" panose="02020603050405020304" pitchFamily="18" charset="0"/>
                  </a:rPr>
                  <a:t>Var modelinde dinamik çok değişkenli zaman serilerinin karşılıklı ilişkileri araştırılır. AR modellerinin bir uzantısıdır denklem 21’de görülür (</a:t>
                </a:r>
                <a:r>
                  <a:rPr lang="tr-TR" altLang="tr-TR" sz="1600" dirty="0" err="1">
                    <a:latin typeface="Times New Roman" panose="02020603050405020304" pitchFamily="18" charset="0"/>
                    <a:ea typeface="Tahoma" panose="020B0604030504040204" pitchFamily="34" charset="0"/>
                    <a:cs typeface="Times New Roman" panose="02020603050405020304" pitchFamily="18" charset="0"/>
                  </a:rPr>
                  <a:t>Wooldridge</a:t>
                </a:r>
                <a:r>
                  <a:rPr lang="tr-TR" altLang="tr-TR" sz="1600" dirty="0">
                    <a:latin typeface="Times New Roman" panose="02020603050405020304" pitchFamily="18" charset="0"/>
                    <a:ea typeface="Tahoma" panose="020B0604030504040204" pitchFamily="34" charset="0"/>
                    <a:cs typeface="Times New Roman" panose="02020603050405020304" pitchFamily="18" charset="0"/>
                  </a:rPr>
                  <a:t>, 2013, s. 346);</a:t>
                </a:r>
              </a:p>
              <a:p>
                <a:pPr algn="just">
                  <a:lnSpc>
                    <a:spcPct val="150000"/>
                  </a:lnSpc>
                  <a:spcBef>
                    <a:spcPct val="0"/>
                  </a:spcBef>
                </a:pPr>
                <a14:m>
                  <m:oMathPara xmlns:m="http://schemas.openxmlformats.org/officeDocument/2006/math">
                    <m:oMathParaPr>
                      <m:jc m:val="centerGroup"/>
                    </m:oMathParaPr>
                    <m:oMath xmlns:m="http://schemas.openxmlformats.org/officeDocument/2006/math">
                      <m:sSub>
                        <m:sSubPr>
                          <m:ctrlPr>
                            <a:rPr lang="tr-TR" sz="1600" i="1" smtClean="0">
                              <a:effectLst/>
                              <a:latin typeface="Cambria Math" panose="02040503050406030204" pitchFamily="18" charset="0"/>
                            </a:rPr>
                          </m:ctrlPr>
                        </m:sSubPr>
                        <m:e>
                          <m:r>
                            <a:rPr lang="tr-TR" sz="1600">
                              <a:effectLst/>
                              <a:latin typeface="Cambria Math" panose="02040503050406030204" pitchFamily="18" charset="0"/>
                            </a:rPr>
                            <m:t>𝛾</m:t>
                          </m:r>
                        </m:e>
                        <m:sub>
                          <m:r>
                            <a:rPr lang="tr-TR" sz="1600">
                              <a:effectLst/>
                              <a:latin typeface="Cambria Math" panose="02040503050406030204" pitchFamily="18" charset="0"/>
                            </a:rPr>
                            <m:t>𝑡</m:t>
                          </m:r>
                        </m:sub>
                      </m:sSub>
                      <m:r>
                        <a:rPr lang="tr-TR" sz="1600">
                          <a:effectLst/>
                          <a:latin typeface="Cambria Math" panose="02040503050406030204" pitchFamily="18" charset="0"/>
                        </a:rPr>
                        <m:t>= </m:t>
                      </m:r>
                      <m:sSub>
                        <m:sSubPr>
                          <m:ctrlPr>
                            <a:rPr lang="tr-TR" sz="1600" i="1">
                              <a:effectLst/>
                              <a:latin typeface="Cambria Math" panose="02040503050406030204" pitchFamily="18" charset="0"/>
                            </a:rPr>
                          </m:ctrlPr>
                        </m:sSubPr>
                        <m:e>
                          <m:r>
                            <a:rPr lang="tr-TR" sz="1600">
                              <a:effectLst/>
                              <a:latin typeface="Cambria Math" panose="02040503050406030204" pitchFamily="18" charset="0"/>
                            </a:rPr>
                            <m:t>𝛽</m:t>
                          </m:r>
                        </m:e>
                        <m:sub>
                          <m:r>
                            <a:rPr lang="tr-TR" sz="1600">
                              <a:effectLst/>
                              <a:latin typeface="Cambria Math" panose="02040503050406030204" pitchFamily="18" charset="0"/>
                            </a:rPr>
                            <m:t>0</m:t>
                          </m:r>
                        </m:sub>
                      </m:sSub>
                      <m:r>
                        <a:rPr lang="tr-TR" sz="1600">
                          <a:effectLst/>
                          <a:latin typeface="Cambria Math" panose="02040503050406030204" pitchFamily="18" charset="0"/>
                        </a:rPr>
                        <m:t>+</m:t>
                      </m:r>
                      <m:sSub>
                        <m:sSubPr>
                          <m:ctrlPr>
                            <a:rPr lang="tr-TR" sz="1600" i="1">
                              <a:effectLst/>
                              <a:latin typeface="Cambria Math" panose="02040503050406030204" pitchFamily="18" charset="0"/>
                            </a:rPr>
                          </m:ctrlPr>
                        </m:sSubPr>
                        <m:e>
                          <m:r>
                            <a:rPr lang="tr-TR" sz="1600">
                              <a:effectLst/>
                              <a:latin typeface="Cambria Math" panose="02040503050406030204" pitchFamily="18" charset="0"/>
                            </a:rPr>
                            <m:t>𝛽</m:t>
                          </m:r>
                        </m:e>
                        <m:sub>
                          <m:r>
                            <a:rPr lang="tr-TR" sz="1600">
                              <a:effectLst/>
                              <a:latin typeface="Cambria Math" panose="02040503050406030204" pitchFamily="18" charset="0"/>
                            </a:rPr>
                            <m:t>1</m:t>
                          </m:r>
                        </m:sub>
                      </m:sSub>
                      <m:sSub>
                        <m:sSubPr>
                          <m:ctrlPr>
                            <a:rPr lang="tr-TR" sz="1600" i="1">
                              <a:effectLst/>
                              <a:latin typeface="Cambria Math" panose="02040503050406030204" pitchFamily="18" charset="0"/>
                            </a:rPr>
                          </m:ctrlPr>
                        </m:sSubPr>
                        <m:e>
                          <m:r>
                            <a:rPr lang="tr-TR" sz="1600">
                              <a:effectLst/>
                              <a:latin typeface="Cambria Math" panose="02040503050406030204" pitchFamily="18" charset="0"/>
                            </a:rPr>
                            <m:t>𝛾</m:t>
                          </m:r>
                        </m:e>
                        <m:sub>
                          <m:r>
                            <a:rPr lang="tr-TR" sz="1600">
                              <a:effectLst/>
                              <a:latin typeface="Cambria Math" panose="02040503050406030204" pitchFamily="18" charset="0"/>
                            </a:rPr>
                            <m:t>𝑡</m:t>
                          </m:r>
                          <m:r>
                            <a:rPr lang="tr-TR" sz="1600">
                              <a:effectLst/>
                              <a:latin typeface="Cambria Math" panose="02040503050406030204" pitchFamily="18" charset="0"/>
                            </a:rPr>
                            <m:t>−1</m:t>
                          </m:r>
                        </m:sub>
                      </m:sSub>
                      <m:r>
                        <a:rPr lang="tr-TR" sz="1600">
                          <a:effectLst/>
                          <a:latin typeface="Cambria Math" panose="02040503050406030204" pitchFamily="18" charset="0"/>
                        </a:rPr>
                        <m:t>+…+</m:t>
                      </m:r>
                      <m:sSub>
                        <m:sSubPr>
                          <m:ctrlPr>
                            <a:rPr lang="tr-TR" sz="1600" i="1">
                              <a:effectLst/>
                              <a:latin typeface="Cambria Math" panose="02040503050406030204" pitchFamily="18" charset="0"/>
                            </a:rPr>
                          </m:ctrlPr>
                        </m:sSubPr>
                        <m:e>
                          <m:r>
                            <a:rPr lang="tr-TR" sz="1600">
                              <a:effectLst/>
                              <a:latin typeface="Cambria Math" panose="02040503050406030204" pitchFamily="18" charset="0"/>
                            </a:rPr>
                            <m:t>𝛽</m:t>
                          </m:r>
                        </m:e>
                        <m:sub>
                          <m:r>
                            <a:rPr lang="tr-TR" sz="1600">
                              <a:effectLst/>
                              <a:latin typeface="Cambria Math" panose="02040503050406030204" pitchFamily="18" charset="0"/>
                            </a:rPr>
                            <m:t>𝑝</m:t>
                          </m:r>
                        </m:sub>
                      </m:sSub>
                      <m:sSub>
                        <m:sSubPr>
                          <m:ctrlPr>
                            <a:rPr lang="tr-TR" sz="1600" i="1">
                              <a:effectLst/>
                              <a:latin typeface="Cambria Math" panose="02040503050406030204" pitchFamily="18" charset="0"/>
                            </a:rPr>
                          </m:ctrlPr>
                        </m:sSubPr>
                        <m:e>
                          <m:r>
                            <a:rPr lang="tr-TR" sz="1600">
                              <a:effectLst/>
                              <a:latin typeface="Cambria Math" panose="02040503050406030204" pitchFamily="18" charset="0"/>
                            </a:rPr>
                            <m:t>𝛾</m:t>
                          </m:r>
                        </m:e>
                        <m:sub>
                          <m:r>
                            <a:rPr lang="tr-TR" sz="1600">
                              <a:effectLst/>
                              <a:latin typeface="Cambria Math" panose="02040503050406030204" pitchFamily="18" charset="0"/>
                            </a:rPr>
                            <m:t>𝑡</m:t>
                          </m:r>
                          <m:r>
                            <a:rPr lang="tr-TR" sz="1600">
                              <a:effectLst/>
                              <a:latin typeface="Cambria Math" panose="02040503050406030204" pitchFamily="18" charset="0"/>
                            </a:rPr>
                            <m:t>−</m:t>
                          </m:r>
                          <m:r>
                            <a:rPr lang="tr-TR" sz="1600">
                              <a:effectLst/>
                              <a:latin typeface="Cambria Math" panose="02040503050406030204" pitchFamily="18" charset="0"/>
                            </a:rPr>
                            <m:t>𝑝</m:t>
                          </m:r>
                        </m:sub>
                      </m:sSub>
                      <m:r>
                        <a:rPr lang="tr-TR" sz="1600">
                          <a:effectLst/>
                          <a:latin typeface="Cambria Math" panose="02040503050406030204" pitchFamily="18" charset="0"/>
                        </a:rPr>
                        <m:t>+</m:t>
                      </m:r>
                      <m:sSub>
                        <m:sSubPr>
                          <m:ctrlPr>
                            <a:rPr lang="tr-TR" sz="1600" i="1">
                              <a:effectLst/>
                              <a:latin typeface="Cambria Math" panose="02040503050406030204" pitchFamily="18" charset="0"/>
                            </a:rPr>
                          </m:ctrlPr>
                        </m:sSubPr>
                        <m:e>
                          <m:r>
                            <a:rPr lang="tr-TR" sz="1600">
                              <a:effectLst/>
                              <a:latin typeface="Cambria Math" panose="02040503050406030204" pitchFamily="18" charset="0"/>
                            </a:rPr>
                            <m:t>𝜀</m:t>
                          </m:r>
                        </m:e>
                        <m:sub>
                          <m:r>
                            <a:rPr lang="tr-TR" sz="1600">
                              <a:effectLst/>
                              <a:latin typeface="Cambria Math" panose="02040503050406030204" pitchFamily="18" charset="0"/>
                            </a:rPr>
                            <m:t>𝑡</m:t>
                          </m:r>
                        </m:sub>
                      </m:sSub>
                    </m:oMath>
                  </m:oMathPara>
                </a14:m>
                <a:endParaRPr lang="tr-TR" altLang="tr-TR" sz="16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spcBef>
                    <a:spcPct val="0"/>
                  </a:spcBef>
                </a:pPr>
                <a:endParaRPr lang="tr-TR" altLang="tr-TR" sz="16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spcBef>
                    <a:spcPct val="0"/>
                  </a:spcBef>
                </a:pPr>
                <a:r>
                  <a:rPr lang="tr-TR" altLang="tr-TR" sz="1600" dirty="0">
                    <a:latin typeface="Times New Roman" panose="02020603050405020304" pitchFamily="18" charset="0"/>
                    <a:ea typeface="Tahoma" panose="020B0604030504040204" pitchFamily="34" charset="0"/>
                    <a:cs typeface="Times New Roman" panose="02020603050405020304" pitchFamily="18" charset="0"/>
                  </a:rPr>
                  <a:t>Bu model durağan çok değişkenli zaman serisini modellemek için kullanılır. Ancak gerçek zaman serilerinde belirli trendler bulunur. Durağan olmayan zaman serilerinde eş bütünleşme alınmalıdır. Bundan dolayı “t” zamanında dışsal değişkenlerin vektörüne “</a:t>
                </a:r>
                <a14:m>
                  <m:oMath xmlns:m="http://schemas.openxmlformats.org/officeDocument/2006/math">
                    <m:sSub>
                      <m:sSubPr>
                        <m:ctrlPr>
                          <a:rPr lang="tr-TR" sz="1600" i="1" smtClean="0">
                            <a:effectLst/>
                            <a:latin typeface="Cambria Math" panose="02040503050406030204" pitchFamily="18" charset="0"/>
                          </a:rPr>
                        </m:ctrlPr>
                      </m:sSubPr>
                      <m:e>
                        <m:r>
                          <a:rPr lang="tr-TR" sz="1600" i="1">
                            <a:effectLst/>
                            <a:latin typeface="Cambria Math" panose="02040503050406030204" pitchFamily="18" charset="0"/>
                            <a:ea typeface="MS Mincho" panose="02020609040205080304" pitchFamily="49" charset="-128"/>
                            <a:cs typeface="Times New Roman" panose="02020603050405020304" pitchFamily="18" charset="0"/>
                          </a:rPr>
                          <m:t>𝐴</m:t>
                        </m:r>
                      </m:e>
                      <m:sub>
                        <m:r>
                          <a:rPr lang="tr-TR" sz="1600" i="1">
                            <a:effectLst/>
                            <a:latin typeface="Cambria Math" panose="02040503050406030204" pitchFamily="18" charset="0"/>
                            <a:ea typeface="MS Mincho" panose="02020609040205080304" pitchFamily="49" charset="-128"/>
                            <a:cs typeface="Times New Roman" panose="02020603050405020304" pitchFamily="18" charset="0"/>
                          </a:rPr>
                          <m:t>𝑡</m:t>
                        </m:r>
                      </m:sub>
                    </m:sSub>
                  </m:oMath>
                </a14:m>
                <a:r>
                  <a:rPr lang="tr-TR" altLang="tr-TR" sz="1600" dirty="0">
                    <a:latin typeface="Times New Roman" panose="02020603050405020304" pitchFamily="18" charset="0"/>
                    <a:ea typeface="Tahoma" panose="020B0604030504040204" pitchFamily="34" charset="0"/>
                    <a:cs typeface="Times New Roman" panose="02020603050405020304" pitchFamily="18" charset="0"/>
                  </a:rPr>
                  <a:t>” dersek bu vektörün katsayısı “</a:t>
                </a:r>
                <a:r>
                  <a:rPr lang="el-GR" altLang="tr-TR" sz="1600" dirty="0">
                    <a:latin typeface="Times New Roman" panose="02020603050405020304" pitchFamily="18" charset="0"/>
                    <a:ea typeface="Tahoma" panose="020B0604030504040204" pitchFamily="34" charset="0"/>
                    <a:cs typeface="Times New Roman" panose="02020603050405020304" pitchFamily="18" charset="0"/>
                  </a:rPr>
                  <a:t>α “</a:t>
                </a:r>
                <a:r>
                  <a:rPr lang="tr-TR" altLang="tr-TR" sz="1600" dirty="0">
                    <a:latin typeface="Times New Roman" panose="02020603050405020304" pitchFamily="18" charset="0"/>
                    <a:ea typeface="Tahoma" panose="020B0604030504040204" pitchFamily="34" charset="0"/>
                    <a:cs typeface="Times New Roman" panose="02020603050405020304" pitchFamily="18" charset="0"/>
                  </a:rPr>
                  <a:t>olduğu düşünüldüğünde denklem aşağıda görülür dışsal değişkenler çoklu değişimini gösterir (</a:t>
                </a:r>
                <a:r>
                  <a:rPr lang="tr-TR" altLang="tr-TR" sz="1600" dirty="0" err="1">
                    <a:latin typeface="Times New Roman" panose="02020603050405020304" pitchFamily="18" charset="0"/>
                    <a:ea typeface="Tahoma" panose="020B0604030504040204" pitchFamily="34" charset="0"/>
                    <a:cs typeface="Times New Roman" panose="02020603050405020304" pitchFamily="18" charset="0"/>
                  </a:rPr>
                  <a:t>Wooldridge</a:t>
                </a:r>
                <a:r>
                  <a:rPr lang="tr-TR" altLang="tr-TR" sz="1600" dirty="0">
                    <a:latin typeface="Times New Roman" panose="02020603050405020304" pitchFamily="18" charset="0"/>
                    <a:ea typeface="Tahoma" panose="020B0604030504040204" pitchFamily="34" charset="0"/>
                    <a:cs typeface="Times New Roman" panose="02020603050405020304" pitchFamily="18" charset="0"/>
                  </a:rPr>
                  <a:t>, 2013, s. 383).</a:t>
                </a:r>
              </a:p>
              <a:p>
                <a:pPr algn="just">
                  <a:lnSpc>
                    <a:spcPct val="150000"/>
                  </a:lnSpc>
                  <a:spcBef>
                    <a:spcPct val="0"/>
                  </a:spcBef>
                </a:pPr>
                <a:endParaRPr lang="tr-TR" altLang="tr-TR" sz="16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ct val="0"/>
                  </a:spcBef>
                </a:pPr>
                <a14:m>
                  <m:oMathPara xmlns:m="http://schemas.openxmlformats.org/officeDocument/2006/math">
                    <m:oMathParaPr>
                      <m:jc m:val="centerGroup"/>
                    </m:oMathParaPr>
                    <m:oMath xmlns:m="http://schemas.openxmlformats.org/officeDocument/2006/math">
                      <m:sSub>
                        <m:sSubPr>
                          <m:ctrlPr>
                            <a:rPr lang="tr-TR" sz="1600" i="1" smtClean="0">
                              <a:effectLst/>
                              <a:latin typeface="Cambria Math" panose="02040503050406030204" pitchFamily="18" charset="0"/>
                            </a:rPr>
                          </m:ctrlPr>
                        </m:sSubPr>
                        <m:e>
                          <m:r>
                            <a:rPr lang="tr-TR" sz="1600" i="1">
                              <a:effectLst/>
                              <a:latin typeface="Cambria Math" panose="02040503050406030204" pitchFamily="18" charset="0"/>
                              <a:ea typeface="MS Mincho" panose="02020609040205080304" pitchFamily="49" charset="-128"/>
                              <a:cs typeface="Times New Roman" panose="02020603050405020304" pitchFamily="18" charset="0"/>
                            </a:rPr>
                            <m:t>𝛾</m:t>
                          </m:r>
                        </m:e>
                        <m:sub>
                          <m:r>
                            <a:rPr lang="tr-TR" sz="1600" i="1">
                              <a:effectLst/>
                              <a:latin typeface="Cambria Math" panose="02040503050406030204" pitchFamily="18" charset="0"/>
                              <a:ea typeface="MS Mincho" panose="02020609040205080304" pitchFamily="49" charset="-128"/>
                              <a:cs typeface="Times New Roman" panose="02020603050405020304" pitchFamily="18" charset="0"/>
                            </a:rPr>
                            <m:t>𝑡</m:t>
                          </m:r>
                        </m:sub>
                      </m:sSub>
                      <m:r>
                        <a:rPr lang="tr-TR" sz="1600" i="1">
                          <a:effectLst/>
                          <a:latin typeface="Cambria Math" panose="02040503050406030204" pitchFamily="18" charset="0"/>
                          <a:ea typeface="MS Mincho" panose="02020609040205080304" pitchFamily="49" charset="-128"/>
                          <a:cs typeface="Times New Roman" panose="02020603050405020304" pitchFamily="18" charset="0"/>
                        </a:rPr>
                        <m:t>= </m:t>
                      </m:r>
                      <m:sSub>
                        <m:sSubPr>
                          <m:ctrlPr>
                            <a:rPr lang="tr-TR" sz="1600" i="1">
                              <a:effectLst/>
                              <a:latin typeface="Cambria Math" panose="02040503050406030204" pitchFamily="18" charset="0"/>
                            </a:rPr>
                          </m:ctrlPr>
                        </m:sSubPr>
                        <m:e>
                          <m:r>
                            <a:rPr lang="tr-TR" sz="1600" i="1">
                              <a:effectLst/>
                              <a:latin typeface="Cambria Math" panose="02040503050406030204" pitchFamily="18" charset="0"/>
                              <a:ea typeface="MS Mincho" panose="02020609040205080304" pitchFamily="49" charset="-128"/>
                              <a:cs typeface="Times New Roman" panose="02020603050405020304" pitchFamily="18" charset="0"/>
                            </a:rPr>
                            <m:t>𝛽</m:t>
                          </m:r>
                        </m:e>
                        <m:sub>
                          <m:r>
                            <a:rPr lang="tr-TR" sz="1600" i="1">
                              <a:effectLst/>
                              <a:latin typeface="Cambria Math" panose="02040503050406030204" pitchFamily="18" charset="0"/>
                              <a:ea typeface="MS Mincho" panose="02020609040205080304" pitchFamily="49" charset="-128"/>
                              <a:cs typeface="Times New Roman" panose="02020603050405020304" pitchFamily="18" charset="0"/>
                            </a:rPr>
                            <m:t>0</m:t>
                          </m:r>
                        </m:sub>
                      </m:sSub>
                      <m:r>
                        <a:rPr lang="tr-TR" sz="16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sz="1600" i="1">
                              <a:effectLst/>
                              <a:latin typeface="Cambria Math" panose="02040503050406030204" pitchFamily="18" charset="0"/>
                            </a:rPr>
                          </m:ctrlPr>
                        </m:sSubPr>
                        <m:e>
                          <m:r>
                            <a:rPr lang="tr-TR" sz="1600" i="1">
                              <a:effectLst/>
                              <a:latin typeface="Cambria Math" panose="02040503050406030204" pitchFamily="18" charset="0"/>
                              <a:ea typeface="MS Mincho" panose="02020609040205080304" pitchFamily="49" charset="-128"/>
                              <a:cs typeface="Times New Roman" panose="02020603050405020304" pitchFamily="18" charset="0"/>
                            </a:rPr>
                            <m:t>𝛽</m:t>
                          </m:r>
                        </m:e>
                        <m:sub>
                          <m:r>
                            <a:rPr lang="tr-TR" sz="1600" i="1">
                              <a:effectLst/>
                              <a:latin typeface="Cambria Math" panose="02040503050406030204" pitchFamily="18" charset="0"/>
                              <a:ea typeface="MS Mincho" panose="02020609040205080304" pitchFamily="49" charset="-128"/>
                              <a:cs typeface="Times New Roman" panose="02020603050405020304" pitchFamily="18" charset="0"/>
                            </a:rPr>
                            <m:t>1</m:t>
                          </m:r>
                        </m:sub>
                      </m:sSub>
                      <m:sSub>
                        <m:sSubPr>
                          <m:ctrlPr>
                            <a:rPr lang="tr-TR" sz="1600" i="1">
                              <a:effectLst/>
                              <a:latin typeface="Cambria Math" panose="02040503050406030204" pitchFamily="18" charset="0"/>
                            </a:rPr>
                          </m:ctrlPr>
                        </m:sSubPr>
                        <m:e>
                          <m:r>
                            <a:rPr lang="tr-TR" sz="1600" i="1">
                              <a:effectLst/>
                              <a:latin typeface="Cambria Math" panose="02040503050406030204" pitchFamily="18" charset="0"/>
                              <a:ea typeface="MS Mincho" panose="02020609040205080304" pitchFamily="49" charset="-128"/>
                              <a:cs typeface="Times New Roman" panose="02020603050405020304" pitchFamily="18" charset="0"/>
                            </a:rPr>
                            <m:t>𝛾</m:t>
                          </m:r>
                        </m:e>
                        <m:sub>
                          <m:r>
                            <a:rPr lang="tr-TR" sz="1600" i="1">
                              <a:effectLst/>
                              <a:latin typeface="Cambria Math" panose="02040503050406030204" pitchFamily="18" charset="0"/>
                              <a:ea typeface="MS Mincho" panose="02020609040205080304" pitchFamily="49" charset="-128"/>
                              <a:cs typeface="Times New Roman" panose="02020603050405020304" pitchFamily="18" charset="0"/>
                            </a:rPr>
                            <m:t>𝑡</m:t>
                          </m:r>
                          <m:r>
                            <a:rPr lang="tr-TR" sz="1600" i="1">
                              <a:effectLst/>
                              <a:latin typeface="Cambria Math" panose="02040503050406030204" pitchFamily="18" charset="0"/>
                              <a:ea typeface="MS Mincho" panose="02020609040205080304" pitchFamily="49" charset="-128"/>
                              <a:cs typeface="Times New Roman" panose="02020603050405020304" pitchFamily="18" charset="0"/>
                            </a:rPr>
                            <m:t>−1</m:t>
                          </m:r>
                        </m:sub>
                      </m:sSub>
                      <m:r>
                        <a:rPr lang="tr-TR" sz="16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sz="1600" i="1">
                              <a:effectLst/>
                              <a:latin typeface="Cambria Math" panose="02040503050406030204" pitchFamily="18" charset="0"/>
                            </a:rPr>
                          </m:ctrlPr>
                        </m:sSubPr>
                        <m:e>
                          <m:r>
                            <a:rPr lang="tr-TR" sz="1600" i="1">
                              <a:effectLst/>
                              <a:latin typeface="Cambria Math" panose="02040503050406030204" pitchFamily="18" charset="0"/>
                              <a:ea typeface="MS Mincho" panose="02020609040205080304" pitchFamily="49" charset="-128"/>
                              <a:cs typeface="Times New Roman" panose="02020603050405020304" pitchFamily="18" charset="0"/>
                            </a:rPr>
                            <m:t>𝛽</m:t>
                          </m:r>
                        </m:e>
                        <m:sub>
                          <m:r>
                            <a:rPr lang="tr-TR" sz="1600" i="1">
                              <a:effectLst/>
                              <a:latin typeface="Cambria Math" panose="02040503050406030204" pitchFamily="18" charset="0"/>
                              <a:ea typeface="MS Mincho" panose="02020609040205080304" pitchFamily="49" charset="-128"/>
                              <a:cs typeface="Times New Roman" panose="02020603050405020304" pitchFamily="18" charset="0"/>
                            </a:rPr>
                            <m:t>𝑝</m:t>
                          </m:r>
                        </m:sub>
                      </m:sSub>
                      <m:sSub>
                        <m:sSubPr>
                          <m:ctrlPr>
                            <a:rPr lang="tr-TR" sz="1600" i="1">
                              <a:effectLst/>
                              <a:latin typeface="Cambria Math" panose="02040503050406030204" pitchFamily="18" charset="0"/>
                            </a:rPr>
                          </m:ctrlPr>
                        </m:sSubPr>
                        <m:e>
                          <m:r>
                            <a:rPr lang="tr-TR" sz="1600" i="1">
                              <a:effectLst/>
                              <a:latin typeface="Cambria Math" panose="02040503050406030204" pitchFamily="18" charset="0"/>
                              <a:ea typeface="MS Mincho" panose="02020609040205080304" pitchFamily="49" charset="-128"/>
                              <a:cs typeface="Times New Roman" panose="02020603050405020304" pitchFamily="18" charset="0"/>
                            </a:rPr>
                            <m:t>𝛾</m:t>
                          </m:r>
                        </m:e>
                        <m:sub>
                          <m:r>
                            <a:rPr lang="tr-TR" sz="1600" i="1">
                              <a:effectLst/>
                              <a:latin typeface="Cambria Math" panose="02040503050406030204" pitchFamily="18" charset="0"/>
                              <a:ea typeface="MS Mincho" panose="02020609040205080304" pitchFamily="49" charset="-128"/>
                              <a:cs typeface="Times New Roman" panose="02020603050405020304" pitchFamily="18" charset="0"/>
                            </a:rPr>
                            <m:t>𝑡</m:t>
                          </m:r>
                          <m:r>
                            <a:rPr lang="tr-TR" sz="1600" i="1">
                              <a:effectLst/>
                              <a:latin typeface="Cambria Math" panose="02040503050406030204" pitchFamily="18" charset="0"/>
                              <a:ea typeface="MS Mincho" panose="02020609040205080304" pitchFamily="49" charset="-128"/>
                              <a:cs typeface="Times New Roman" panose="02020603050405020304" pitchFamily="18" charset="0"/>
                            </a:rPr>
                            <m:t>−</m:t>
                          </m:r>
                          <m:r>
                            <a:rPr lang="tr-TR" sz="1600" i="1">
                              <a:effectLst/>
                              <a:latin typeface="Cambria Math" panose="02040503050406030204" pitchFamily="18" charset="0"/>
                              <a:ea typeface="MS Mincho" panose="02020609040205080304" pitchFamily="49" charset="-128"/>
                              <a:cs typeface="Times New Roman" panose="02020603050405020304" pitchFamily="18" charset="0"/>
                            </a:rPr>
                            <m:t>𝑝</m:t>
                          </m:r>
                        </m:sub>
                      </m:sSub>
                      <m:r>
                        <a:rPr lang="tr-TR" sz="16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sz="1600" i="1">
                              <a:effectLst/>
                              <a:latin typeface="Cambria Math" panose="02040503050406030204" pitchFamily="18" charset="0"/>
                            </a:rPr>
                          </m:ctrlPr>
                        </m:sSubPr>
                        <m:e>
                          <m:r>
                            <a:rPr lang="tr-TR" sz="1600" i="1">
                              <a:effectLst/>
                              <a:latin typeface="Cambria Math" panose="02040503050406030204" pitchFamily="18" charset="0"/>
                              <a:ea typeface="MS Mincho" panose="02020609040205080304" pitchFamily="49" charset="-128"/>
                              <a:cs typeface="Times New Roman" panose="02020603050405020304" pitchFamily="18" charset="0"/>
                            </a:rPr>
                            <m:t>𝜀</m:t>
                          </m:r>
                        </m:e>
                        <m:sub>
                          <m:r>
                            <a:rPr lang="tr-TR" sz="1600" i="1">
                              <a:effectLst/>
                              <a:latin typeface="Cambria Math" panose="02040503050406030204" pitchFamily="18" charset="0"/>
                              <a:ea typeface="MS Mincho" panose="02020609040205080304" pitchFamily="49" charset="-128"/>
                              <a:cs typeface="Times New Roman" panose="02020603050405020304" pitchFamily="18" charset="0"/>
                            </a:rPr>
                            <m:t>𝑡</m:t>
                          </m:r>
                        </m:sub>
                      </m:sSub>
                      <m:r>
                        <a:rPr lang="tr-TR" sz="16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sz="1600" i="1">
                              <a:effectLst/>
                              <a:latin typeface="Cambria Math" panose="02040503050406030204" pitchFamily="18" charset="0"/>
                            </a:rPr>
                          </m:ctrlPr>
                        </m:sSubPr>
                        <m:e>
                          <m:r>
                            <a:rPr lang="tr-TR" sz="1600" i="1">
                              <a:effectLst/>
                              <a:latin typeface="Cambria Math" panose="02040503050406030204" pitchFamily="18" charset="0"/>
                              <a:ea typeface="MS Mincho" panose="02020609040205080304" pitchFamily="49" charset="-128"/>
                              <a:cs typeface="Times New Roman" panose="02020603050405020304" pitchFamily="18" charset="0"/>
                            </a:rPr>
                            <m:t>𝛼</m:t>
                          </m:r>
                          <m:r>
                            <a:rPr lang="tr-TR" sz="1600" i="1">
                              <a:effectLst/>
                              <a:latin typeface="Cambria Math" panose="02040503050406030204" pitchFamily="18" charset="0"/>
                              <a:ea typeface="MS Mincho" panose="02020609040205080304" pitchFamily="49" charset="-128"/>
                              <a:cs typeface="Times New Roman" panose="02020603050405020304" pitchFamily="18" charset="0"/>
                            </a:rPr>
                            <m:t>𝐴</m:t>
                          </m:r>
                        </m:e>
                        <m:sub>
                          <m:r>
                            <a:rPr lang="tr-TR" sz="1600" i="1">
                              <a:effectLst/>
                              <a:latin typeface="Cambria Math" panose="02040503050406030204" pitchFamily="18" charset="0"/>
                              <a:ea typeface="MS Mincho" panose="02020609040205080304" pitchFamily="49" charset="-128"/>
                              <a:cs typeface="Times New Roman" panose="02020603050405020304" pitchFamily="18" charset="0"/>
                            </a:rPr>
                            <m:t>𝑡</m:t>
                          </m:r>
                        </m:sub>
                      </m:sSub>
                    </m:oMath>
                  </m:oMathPara>
                </a14:m>
                <a:endParaRPr lang="tr-TR" altLang="tr-TR" sz="16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0" name="Dikdörtgen 19"/>
              <p:cNvSpPr>
                <a:spLocks noRot="1" noChangeAspect="1" noMove="1" noResize="1" noEditPoints="1" noAdjustHandles="1" noChangeArrowheads="1" noChangeShapeType="1" noTextEdit="1"/>
              </p:cNvSpPr>
              <p:nvPr/>
            </p:nvSpPr>
            <p:spPr>
              <a:xfrm>
                <a:off x="395288" y="2008206"/>
                <a:ext cx="10966845" cy="4283737"/>
              </a:xfrm>
              <a:prstGeom prst="rect">
                <a:avLst/>
              </a:prstGeom>
              <a:blipFill>
                <a:blip r:embed="rId2"/>
                <a:stretch>
                  <a:fillRect l="-334" r="-278"/>
                </a:stretch>
              </a:blipFill>
            </p:spPr>
            <p:txBody>
              <a:bodyPr/>
              <a:lstStyle/>
              <a:p>
                <a:r>
                  <a:rPr lang="tr-TR">
                    <a:noFill/>
                  </a:rPr>
                  <a:t> </a:t>
                </a:r>
              </a:p>
            </p:txBody>
          </p:sp>
        </mc:Fallback>
      </mc:AlternateContent>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spTree>
    <p:extLst>
      <p:ext uri="{BB962C8B-B14F-4D97-AF65-F5344CB8AC3E}">
        <p14:creationId xmlns:p14="http://schemas.microsoft.com/office/powerpoint/2010/main" val="413732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7</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3979572"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ARAŞTIRMA METODOLOJİSİ</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Dikdörtgen 19"/>
              <p:cNvSpPr/>
              <p:nvPr/>
            </p:nvSpPr>
            <p:spPr>
              <a:xfrm>
                <a:off x="395288" y="2008206"/>
                <a:ext cx="10966845" cy="3554306"/>
              </a:xfrm>
              <a:prstGeom prst="rect">
                <a:avLst/>
              </a:prstGeom>
            </p:spPr>
            <p:txBody>
              <a:bodyPr wrap="square">
                <a:spAutoFit/>
              </a:bodyPr>
              <a:lstStyle/>
              <a:p>
                <a:pPr lvl="2" algn="just">
                  <a:lnSpc>
                    <a:spcPct val="150000"/>
                  </a:lnSpc>
                  <a:spcBef>
                    <a:spcPts val="200"/>
                  </a:spcBef>
                  <a:spcAft>
                    <a:spcPts val="150"/>
                  </a:spcAft>
                </a:pPr>
                <a:r>
                  <a:rPr lang="tr-TR" sz="1800" b="1" dirty="0">
                    <a:solidFill>
                      <a:srgbClr val="243F60"/>
                    </a:solidFill>
                    <a:effectLst/>
                    <a:latin typeface="Times New Roman" panose="02020603050405020304" pitchFamily="18" charset="0"/>
                    <a:ea typeface="Times New Roman" panose="02020603050405020304" pitchFamily="18" charset="0"/>
                    <a:cs typeface="Times New Roman" panose="02020603050405020304" pitchFamily="18" charset="0"/>
                  </a:rPr>
                  <a:t>Müdahale değişkenli zaman serisi modeli (ARMA)</a:t>
                </a:r>
                <a:endParaRPr lang="tr-TR"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indent="450215" algn="just">
                  <a:lnSpc>
                    <a:spcPct val="150000"/>
                  </a:lnSpc>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ARMA modeli zaman serilerinde yaygın olarak kullanılan bir modeldir. Bu model durağan dizileri mevsimsel etki olmadan analiz eder. Bu doğrusal stokastik fark denklemleri zaman serisi temelini oluşturmaktadır. Bu bağlamda Box Jenkins metodolojisi 23 de gösterilmiştir (Enders, 2014, s. 63) ;</a:t>
                </a:r>
                <a:endParaRPr lang="tr-TR" sz="1600" dirty="0">
                  <a:effectLst/>
                  <a:latin typeface="Times New Roman" panose="02020603050405020304" pitchFamily="18" charset="0"/>
                  <a:cs typeface="Times New Roman" panose="02020603050405020304" pitchFamily="18" charset="0"/>
                </a:endParaRPr>
              </a:p>
              <a:p>
                <a:pPr indent="450215" algn="just">
                  <a:lnSpc>
                    <a:spcPct val="150000"/>
                  </a:lnSpc>
                </a:pPr>
                <a14:m>
                  <m:oMathPara xmlns:m="http://schemas.openxmlformats.org/officeDocument/2006/math">
                    <m:oMathParaPr>
                      <m:jc m:val="centerGroup"/>
                    </m:oMathParaPr>
                    <m:oMath xmlns:m="http://schemas.openxmlformats.org/officeDocument/2006/math">
                      <m:sSub>
                        <m:sSubPr>
                          <m:ctrlPr>
                            <a:rPr lang="tr-TR" sz="1600" i="1">
                              <a:latin typeface="Cambria Math" panose="02040503050406030204" pitchFamily="18" charset="0"/>
                            </a:rPr>
                          </m:ctrlPr>
                        </m:sSubPr>
                        <m:e>
                          <m:r>
                            <a:rPr lang="tr-TR" sz="1600" i="1">
                              <a:latin typeface="Cambria Math" panose="02040503050406030204" pitchFamily="18" charset="0"/>
                            </a:rPr>
                            <m:t>𝛾</m:t>
                          </m:r>
                        </m:e>
                        <m:sub>
                          <m:r>
                            <a:rPr lang="tr-TR" sz="1600" i="1">
                              <a:latin typeface="Cambria Math" panose="02040503050406030204" pitchFamily="18" charset="0"/>
                            </a:rPr>
                            <m:t>𝑡</m:t>
                          </m:r>
                        </m:sub>
                      </m:sSub>
                      <m:r>
                        <a:rPr lang="tr-TR" sz="1600" i="1">
                          <a:latin typeface="Cambria Math" panose="02040503050406030204" pitchFamily="18" charset="0"/>
                        </a:rPr>
                        <m:t>= </m:t>
                      </m:r>
                      <m:sSub>
                        <m:sSubPr>
                          <m:ctrlPr>
                            <a:rPr lang="tr-TR" sz="1600" i="1">
                              <a:latin typeface="Cambria Math" panose="02040503050406030204" pitchFamily="18" charset="0"/>
                            </a:rPr>
                          </m:ctrlPr>
                        </m:sSubPr>
                        <m:e>
                          <m:r>
                            <a:rPr lang="tr-TR" sz="1600" i="1">
                              <a:latin typeface="Cambria Math" panose="02040503050406030204" pitchFamily="18" charset="0"/>
                            </a:rPr>
                            <m:t>𝛽</m:t>
                          </m:r>
                        </m:e>
                        <m:sub>
                          <m:r>
                            <a:rPr lang="tr-TR" sz="1600" i="1">
                              <a:latin typeface="Cambria Math" panose="02040503050406030204" pitchFamily="18" charset="0"/>
                            </a:rPr>
                            <m:t>0</m:t>
                          </m:r>
                        </m:sub>
                      </m:sSub>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rPr>
                            <m:t>𝛽</m:t>
                          </m:r>
                        </m:e>
                        <m:sub>
                          <m:r>
                            <a:rPr lang="tr-TR" sz="1600" i="1">
                              <a:latin typeface="Cambria Math" panose="02040503050406030204" pitchFamily="18" charset="0"/>
                            </a:rPr>
                            <m:t>1</m:t>
                          </m:r>
                        </m:sub>
                      </m:sSub>
                      <m:sSub>
                        <m:sSubPr>
                          <m:ctrlPr>
                            <a:rPr lang="tr-TR" sz="1600" i="1">
                              <a:latin typeface="Cambria Math" panose="02040503050406030204" pitchFamily="18" charset="0"/>
                            </a:rPr>
                          </m:ctrlPr>
                        </m:sSubPr>
                        <m:e>
                          <m:r>
                            <a:rPr lang="tr-TR" sz="1600" i="1">
                              <a:latin typeface="Cambria Math" panose="02040503050406030204" pitchFamily="18" charset="0"/>
                            </a:rPr>
                            <m:t>𝛾</m:t>
                          </m:r>
                        </m:e>
                        <m:sub>
                          <m:r>
                            <a:rPr lang="tr-TR" sz="1600" i="1">
                              <a:latin typeface="Cambria Math" panose="02040503050406030204" pitchFamily="18" charset="0"/>
                            </a:rPr>
                            <m:t>𝑡</m:t>
                          </m:r>
                          <m:r>
                            <a:rPr lang="tr-TR" sz="1600" i="1">
                              <a:latin typeface="Cambria Math" panose="02040503050406030204" pitchFamily="18" charset="0"/>
                            </a:rPr>
                            <m:t>−1</m:t>
                          </m:r>
                        </m:sub>
                      </m:sSub>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rPr>
                            <m:t>𝛽</m:t>
                          </m:r>
                        </m:e>
                        <m:sub>
                          <m:r>
                            <a:rPr lang="tr-TR" sz="1600" i="1">
                              <a:latin typeface="Cambria Math" panose="02040503050406030204" pitchFamily="18" charset="0"/>
                            </a:rPr>
                            <m:t>𝑝</m:t>
                          </m:r>
                        </m:sub>
                      </m:sSub>
                      <m:sSub>
                        <m:sSubPr>
                          <m:ctrlPr>
                            <a:rPr lang="tr-TR" sz="1600" i="1">
                              <a:latin typeface="Cambria Math" panose="02040503050406030204" pitchFamily="18" charset="0"/>
                            </a:rPr>
                          </m:ctrlPr>
                        </m:sSubPr>
                        <m:e>
                          <m:r>
                            <a:rPr lang="tr-TR" sz="1600" i="1">
                              <a:latin typeface="Cambria Math" panose="02040503050406030204" pitchFamily="18" charset="0"/>
                            </a:rPr>
                            <m:t>𝛾</m:t>
                          </m:r>
                        </m:e>
                        <m:sub>
                          <m:r>
                            <a:rPr lang="tr-TR" sz="1600" i="1">
                              <a:latin typeface="Cambria Math" panose="02040503050406030204" pitchFamily="18" charset="0"/>
                            </a:rPr>
                            <m:t>𝑡</m:t>
                          </m:r>
                          <m:r>
                            <a:rPr lang="tr-TR" sz="1600" i="1">
                              <a:latin typeface="Cambria Math" panose="02040503050406030204" pitchFamily="18" charset="0"/>
                            </a:rPr>
                            <m:t>−</m:t>
                          </m:r>
                          <m:r>
                            <a:rPr lang="tr-TR" sz="1600" i="1">
                              <a:latin typeface="Cambria Math" panose="02040503050406030204" pitchFamily="18" charset="0"/>
                            </a:rPr>
                            <m:t>𝑝</m:t>
                          </m:r>
                        </m:sub>
                      </m:sSub>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rPr>
                            <m:t>𝜀</m:t>
                          </m:r>
                        </m:e>
                        <m:sub>
                          <m:r>
                            <a:rPr lang="tr-TR" sz="1600" i="1">
                              <a:latin typeface="Cambria Math" panose="02040503050406030204" pitchFamily="18" charset="0"/>
                            </a:rPr>
                            <m:t>𝑡</m:t>
                          </m:r>
                        </m:sub>
                      </m:sSub>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rPr>
                            <m:t>𝑄</m:t>
                          </m:r>
                        </m:e>
                        <m:sub>
                          <m:r>
                            <a:rPr lang="tr-TR" sz="1600" i="1">
                              <a:latin typeface="Cambria Math" panose="02040503050406030204" pitchFamily="18" charset="0"/>
                            </a:rPr>
                            <m:t>1</m:t>
                          </m:r>
                        </m:sub>
                      </m:sSub>
                      <m:r>
                        <a:rPr lang="tr-TR" sz="1600" i="1">
                          <a:latin typeface="Cambria Math" panose="02040503050406030204" pitchFamily="18" charset="0"/>
                        </a:rPr>
                        <m:t> </m:t>
                      </m:r>
                      <m:sSub>
                        <m:sSubPr>
                          <m:ctrlPr>
                            <a:rPr lang="tr-TR" sz="1600" i="1">
                              <a:latin typeface="Cambria Math" panose="02040503050406030204" pitchFamily="18" charset="0"/>
                            </a:rPr>
                          </m:ctrlPr>
                        </m:sSubPr>
                        <m:e>
                          <m:r>
                            <a:rPr lang="tr-TR" sz="1600" i="1">
                              <a:latin typeface="Cambria Math" panose="02040503050406030204" pitchFamily="18" charset="0"/>
                            </a:rPr>
                            <m:t>𝜀</m:t>
                          </m:r>
                        </m:e>
                        <m:sub>
                          <m:r>
                            <a:rPr lang="tr-TR" sz="1600" i="1">
                              <a:latin typeface="Cambria Math" panose="02040503050406030204" pitchFamily="18" charset="0"/>
                            </a:rPr>
                            <m:t>𝑡</m:t>
                          </m:r>
                          <m:r>
                            <a:rPr lang="tr-TR" sz="1600" i="1">
                              <a:latin typeface="Cambria Math" panose="02040503050406030204" pitchFamily="18" charset="0"/>
                            </a:rPr>
                            <m:t>−1</m:t>
                          </m:r>
                        </m:sub>
                      </m:sSub>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rPr>
                            <m:t>𝜀</m:t>
                          </m:r>
                          <m:r>
                            <a:rPr lang="tr-TR" sz="1600" i="1">
                              <a:latin typeface="Cambria Math" panose="02040503050406030204" pitchFamily="18" charset="0"/>
                            </a:rPr>
                            <m:t>𝑄</m:t>
                          </m:r>
                        </m:e>
                        <m:sub>
                          <m:r>
                            <a:rPr lang="tr-TR" sz="1600" i="1">
                              <a:latin typeface="Cambria Math" panose="02040503050406030204" pitchFamily="18" charset="0"/>
                            </a:rPr>
                            <m:t>𝑞</m:t>
                          </m:r>
                        </m:sub>
                      </m:sSub>
                      <m:sSub>
                        <m:sSubPr>
                          <m:ctrlPr>
                            <a:rPr lang="tr-TR" sz="1600" i="1">
                              <a:latin typeface="Cambria Math" panose="02040503050406030204" pitchFamily="18" charset="0"/>
                            </a:rPr>
                          </m:ctrlPr>
                        </m:sSubPr>
                        <m:e>
                          <m:r>
                            <a:rPr lang="tr-TR" sz="1600" i="1">
                              <a:latin typeface="Cambria Math" panose="02040503050406030204" pitchFamily="18" charset="0"/>
                            </a:rPr>
                            <m:t>𝜀</m:t>
                          </m:r>
                        </m:e>
                        <m:sub>
                          <m:r>
                            <a:rPr lang="tr-TR" sz="1600" i="1">
                              <a:latin typeface="Cambria Math" panose="02040503050406030204" pitchFamily="18" charset="0"/>
                            </a:rPr>
                            <m:t>𝑡</m:t>
                          </m:r>
                          <m:r>
                            <a:rPr lang="tr-TR" sz="1600" i="1">
                              <a:latin typeface="Cambria Math" panose="02040503050406030204" pitchFamily="18" charset="0"/>
                            </a:rPr>
                            <m:t>−</m:t>
                          </m:r>
                          <m:r>
                            <a:rPr lang="tr-TR" sz="1600" i="1">
                              <a:latin typeface="Cambria Math" panose="02040503050406030204" pitchFamily="18" charset="0"/>
                            </a:rPr>
                            <m:t>𝑞</m:t>
                          </m:r>
                        </m:sub>
                      </m:sSub>
                    </m:oMath>
                  </m:oMathPara>
                </a14:m>
                <a:endParaRPr lang="tr-TR" altLang="tr-TR" sz="16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ct val="0"/>
                  </a:spcBef>
                </a:pPr>
                <a:endParaRPr lang="tr-TR" altLang="tr-TR" sz="16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ct val="0"/>
                  </a:spcBef>
                </a:pPr>
                <a:r>
                  <a:rPr lang="tr-TR" altLang="tr-TR" sz="1600" dirty="0">
                    <a:latin typeface="Times New Roman" panose="02020603050405020304" pitchFamily="18" charset="0"/>
                    <a:ea typeface="Tahoma" panose="020B0604030504040204" pitchFamily="34" charset="0"/>
                    <a:cs typeface="Times New Roman" panose="02020603050405020304" pitchFamily="18" charset="0"/>
                  </a:rPr>
                  <a:t>ARMA modeli sadece durağan zaman serileri için uygun olduğundan dolayı ARIMA modeli esneklik sağlayarak zaman serilerinin daha esnek şekilde işler (Hansen, 2022, s. 476).</a:t>
                </a:r>
              </a:p>
              <a:p>
                <a:pPr algn="just">
                  <a:lnSpc>
                    <a:spcPct val="150000"/>
                  </a:lnSpc>
                  <a:spcBef>
                    <a:spcPct val="0"/>
                  </a:spcBef>
                </a:pPr>
                <a14:m>
                  <m:oMathPara xmlns:m="http://schemas.openxmlformats.org/officeDocument/2006/math">
                    <m:oMathParaPr>
                      <m:jc m:val="centerGroup"/>
                    </m:oMathParaPr>
                    <m:oMath xmlns:m="http://schemas.openxmlformats.org/officeDocument/2006/math">
                      <m:sSub>
                        <m:sSubPr>
                          <m:ctrlPr>
                            <a:rPr lang="tr-TR" sz="1600" i="1">
                              <a:latin typeface="Cambria Math" panose="02040503050406030204" pitchFamily="18" charset="0"/>
                            </a:rPr>
                          </m:ctrlPr>
                        </m:sSubPr>
                        <m:e>
                          <m:r>
                            <a:rPr lang="tr-TR" sz="1600" i="1">
                              <a:latin typeface="Cambria Math" panose="02040503050406030204" pitchFamily="18" charset="0"/>
                            </a:rPr>
                            <m:t>𝑋</m:t>
                          </m:r>
                        </m:e>
                        <m:sub>
                          <m:r>
                            <a:rPr lang="tr-TR" sz="1600" i="1">
                              <a:latin typeface="Cambria Math" panose="02040503050406030204" pitchFamily="18" charset="0"/>
                            </a:rPr>
                            <m:t>𝑡</m:t>
                          </m:r>
                        </m:sub>
                      </m:sSub>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rPr>
                            <m:t>𝛼</m:t>
                          </m:r>
                        </m:e>
                        <m:sub>
                          <m:r>
                            <a:rPr lang="tr-TR" sz="1600" i="1">
                              <a:latin typeface="Cambria Math" panose="02040503050406030204" pitchFamily="18" charset="0"/>
                            </a:rPr>
                            <m:t>1</m:t>
                          </m:r>
                        </m:sub>
                      </m:sSub>
                      <m:r>
                        <a:rPr lang="tr-TR" sz="1600" i="1">
                          <a:latin typeface="Cambria Math" panose="02040503050406030204" pitchFamily="18" charset="0"/>
                        </a:rPr>
                        <m:t>𝑥</m:t>
                      </m:r>
                      <m:d>
                        <m:dPr>
                          <m:ctrlPr>
                            <a:rPr lang="tr-TR" sz="1600" i="1">
                              <a:latin typeface="Cambria Math" panose="02040503050406030204" pitchFamily="18" charset="0"/>
                            </a:rPr>
                          </m:ctrlPr>
                        </m:dPr>
                        <m:e>
                          <m:r>
                            <a:rPr lang="tr-TR" sz="1600" i="1">
                              <a:latin typeface="Cambria Math" panose="02040503050406030204" pitchFamily="18" charset="0"/>
                            </a:rPr>
                            <m:t>𝑡</m:t>
                          </m:r>
                          <m:r>
                            <a:rPr lang="tr-TR" sz="1600" i="1">
                              <a:latin typeface="Cambria Math" panose="02040503050406030204" pitchFamily="18" charset="0"/>
                            </a:rPr>
                            <m:t>−1</m:t>
                          </m:r>
                        </m:e>
                      </m:d>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rPr>
                            <m:t>𝛼</m:t>
                          </m:r>
                        </m:e>
                        <m:sub>
                          <m:sSup>
                            <m:sSupPr>
                              <m:ctrlPr>
                                <a:rPr lang="tr-TR" sz="1600" i="1">
                                  <a:latin typeface="Cambria Math" panose="02040503050406030204" pitchFamily="18" charset="0"/>
                                </a:rPr>
                              </m:ctrlPr>
                            </m:sSupPr>
                            <m:e>
                              <m:r>
                                <a:rPr lang="tr-TR" sz="1600" i="1">
                                  <a:latin typeface="Cambria Math" panose="02040503050406030204" pitchFamily="18" charset="0"/>
                                </a:rPr>
                                <m:t>𝑃</m:t>
                              </m:r>
                            </m:e>
                            <m:sup>
                              <m:r>
                                <a:rPr lang="tr-TR" sz="1600" i="1">
                                  <a:latin typeface="Cambria Math" panose="02040503050406030204" pitchFamily="18" charset="0"/>
                                </a:rPr>
                                <m:t>,</m:t>
                              </m:r>
                            </m:sup>
                          </m:sSup>
                        </m:sub>
                      </m:sSub>
                      <m:r>
                        <a:rPr lang="tr-TR" sz="1600" i="1">
                          <a:latin typeface="Cambria Math" panose="02040503050406030204" pitchFamily="18" charset="0"/>
                        </a:rPr>
                        <m:t>𝑋</m:t>
                      </m:r>
                      <m:d>
                        <m:dPr>
                          <m:ctrlPr>
                            <a:rPr lang="tr-TR" sz="1600" i="1">
                              <a:latin typeface="Cambria Math" panose="02040503050406030204" pitchFamily="18" charset="0"/>
                            </a:rPr>
                          </m:ctrlPr>
                        </m:dPr>
                        <m:e>
                          <m:r>
                            <a:rPr lang="tr-TR" sz="1600" i="1">
                              <a:latin typeface="Cambria Math" panose="02040503050406030204" pitchFamily="18" charset="0"/>
                            </a:rPr>
                            <m:t>𝑡</m:t>
                          </m:r>
                          <m:r>
                            <a:rPr lang="tr-TR" sz="1600" i="1">
                              <a:latin typeface="Cambria Math" panose="02040503050406030204" pitchFamily="18" charset="0"/>
                            </a:rPr>
                            <m:t>−</m:t>
                          </m:r>
                          <m:sSup>
                            <m:sSupPr>
                              <m:ctrlPr>
                                <a:rPr lang="tr-TR" sz="1600" i="1">
                                  <a:latin typeface="Cambria Math" panose="02040503050406030204" pitchFamily="18" charset="0"/>
                                </a:rPr>
                              </m:ctrlPr>
                            </m:sSupPr>
                            <m:e>
                              <m:r>
                                <a:rPr lang="tr-TR" sz="1600" i="1">
                                  <a:latin typeface="Cambria Math" panose="02040503050406030204" pitchFamily="18" charset="0"/>
                                </a:rPr>
                                <m:t>𝑝</m:t>
                              </m:r>
                            </m:e>
                            <m:sup>
                              <m:r>
                                <a:rPr lang="tr-TR" sz="1600" i="1">
                                  <a:latin typeface="Cambria Math" panose="02040503050406030204" pitchFamily="18" charset="0"/>
                                </a:rPr>
                                <m:t>,</m:t>
                              </m:r>
                            </m:sup>
                          </m:sSup>
                        </m:e>
                      </m:d>
                      <m:r>
                        <a:rPr lang="tr-TR" sz="1600" i="1">
                          <a:latin typeface="Cambria Math" panose="02040503050406030204" pitchFamily="18" charset="0"/>
                        </a:rPr>
                        <m:t>=</m:t>
                      </m:r>
                      <m:r>
                        <a:rPr lang="tr-TR" sz="1600" i="1">
                          <a:latin typeface="Cambria Math" panose="02040503050406030204" pitchFamily="18" charset="0"/>
                        </a:rPr>
                        <m:t>𝜖</m:t>
                      </m:r>
                      <m:d>
                        <m:dPr>
                          <m:ctrlPr>
                            <a:rPr lang="tr-TR" sz="1600" i="1">
                              <a:latin typeface="Cambria Math" panose="02040503050406030204" pitchFamily="18" charset="0"/>
                            </a:rPr>
                          </m:ctrlPr>
                        </m:dPr>
                        <m:e>
                          <m:r>
                            <a:rPr lang="tr-TR" sz="1600" i="1">
                              <a:latin typeface="Cambria Math" panose="02040503050406030204" pitchFamily="18" charset="0"/>
                            </a:rPr>
                            <m:t>𝑡</m:t>
                          </m:r>
                        </m:e>
                      </m:d>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rPr>
                            <m:t>𝜃</m:t>
                          </m:r>
                        </m:e>
                        <m:sub>
                          <m:r>
                            <a:rPr lang="tr-TR" sz="1600" i="1">
                              <a:latin typeface="Cambria Math" panose="02040503050406030204" pitchFamily="18" charset="0"/>
                            </a:rPr>
                            <m:t>1</m:t>
                          </m:r>
                        </m:sub>
                      </m:sSub>
                      <m:r>
                        <a:rPr lang="tr-TR" sz="1600" i="1">
                          <a:latin typeface="Cambria Math" panose="02040503050406030204" pitchFamily="18" charset="0"/>
                        </a:rPr>
                        <m:t>𝜖</m:t>
                      </m:r>
                      <m:d>
                        <m:dPr>
                          <m:ctrlPr>
                            <a:rPr lang="tr-TR" sz="1600" i="1">
                              <a:latin typeface="Cambria Math" panose="02040503050406030204" pitchFamily="18" charset="0"/>
                            </a:rPr>
                          </m:ctrlPr>
                        </m:dPr>
                        <m:e>
                          <m:r>
                            <a:rPr lang="tr-TR" sz="1600" i="1">
                              <a:latin typeface="Cambria Math" panose="02040503050406030204" pitchFamily="18" charset="0"/>
                            </a:rPr>
                            <m:t>𝑡</m:t>
                          </m:r>
                          <m:r>
                            <a:rPr lang="tr-TR" sz="1600" i="1">
                              <a:latin typeface="Cambria Math" panose="02040503050406030204" pitchFamily="18" charset="0"/>
                            </a:rPr>
                            <m:t>−1</m:t>
                          </m:r>
                        </m:e>
                      </m:d>
                      <m:r>
                        <a:rPr lang="tr-TR" sz="1600" i="1">
                          <a:latin typeface="Cambria Math" panose="02040503050406030204" pitchFamily="18" charset="0"/>
                        </a:rPr>
                        <m:t>−…−</m:t>
                      </m:r>
                      <m:sSub>
                        <m:sSubPr>
                          <m:ctrlPr>
                            <a:rPr lang="tr-TR" sz="1600" i="1">
                              <a:latin typeface="Cambria Math" panose="02040503050406030204" pitchFamily="18" charset="0"/>
                            </a:rPr>
                          </m:ctrlPr>
                        </m:sSubPr>
                        <m:e>
                          <m:r>
                            <a:rPr lang="tr-TR" sz="1600" i="1">
                              <a:latin typeface="Cambria Math" panose="02040503050406030204" pitchFamily="18" charset="0"/>
                            </a:rPr>
                            <m:t>𝜃</m:t>
                          </m:r>
                        </m:e>
                        <m:sub>
                          <m:r>
                            <a:rPr lang="tr-TR" sz="1600" i="1">
                              <a:latin typeface="Cambria Math" panose="02040503050406030204" pitchFamily="18" charset="0"/>
                            </a:rPr>
                            <m:t>𝑞</m:t>
                          </m:r>
                        </m:sub>
                      </m:sSub>
                      <m:r>
                        <a:rPr lang="tr-TR" sz="1600" i="1">
                          <a:latin typeface="Cambria Math" panose="02040503050406030204" pitchFamily="18" charset="0"/>
                        </a:rPr>
                        <m:t>𝜖</m:t>
                      </m:r>
                      <m:r>
                        <a:rPr lang="tr-TR" sz="1600" i="1">
                          <a:latin typeface="Cambria Math" panose="02040503050406030204" pitchFamily="18" charset="0"/>
                        </a:rPr>
                        <m:t>(</m:t>
                      </m:r>
                      <m:r>
                        <a:rPr lang="tr-TR" sz="1600" i="1">
                          <a:latin typeface="Cambria Math" panose="02040503050406030204" pitchFamily="18" charset="0"/>
                        </a:rPr>
                        <m:t>𝑡</m:t>
                      </m:r>
                      <m:r>
                        <a:rPr lang="tr-TR" sz="1600" i="1">
                          <a:latin typeface="Cambria Math" panose="02040503050406030204" pitchFamily="18" charset="0"/>
                        </a:rPr>
                        <m:t>−</m:t>
                      </m:r>
                      <m:r>
                        <a:rPr lang="tr-TR" sz="1600" i="1">
                          <a:latin typeface="Cambria Math" panose="02040503050406030204" pitchFamily="18" charset="0"/>
                        </a:rPr>
                        <m:t>𝑞</m:t>
                      </m:r>
                      <m:r>
                        <a:rPr lang="tr-TR" sz="1600" i="1">
                          <a:latin typeface="Cambria Math" panose="02040503050406030204" pitchFamily="18" charset="0"/>
                        </a:rPr>
                        <m:t>)</m:t>
                      </m:r>
                    </m:oMath>
                  </m:oMathPara>
                </a14:m>
                <a:endParaRPr lang="tr-TR" altLang="tr-TR" sz="16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0" name="Dikdörtgen 19"/>
              <p:cNvSpPr>
                <a:spLocks noRot="1" noChangeAspect="1" noMove="1" noResize="1" noEditPoints="1" noAdjustHandles="1" noChangeArrowheads="1" noChangeShapeType="1" noTextEdit="1"/>
              </p:cNvSpPr>
              <p:nvPr/>
            </p:nvSpPr>
            <p:spPr>
              <a:xfrm>
                <a:off x="395288" y="2008206"/>
                <a:ext cx="10966845" cy="3554306"/>
              </a:xfrm>
              <a:prstGeom prst="rect">
                <a:avLst/>
              </a:prstGeom>
              <a:blipFill>
                <a:blip r:embed="rId2"/>
                <a:stretch>
                  <a:fillRect l="-334" r="-278"/>
                </a:stretch>
              </a:blipFill>
            </p:spPr>
            <p:txBody>
              <a:bodyPr/>
              <a:lstStyle/>
              <a:p>
                <a:r>
                  <a:rPr lang="tr-TR">
                    <a:noFill/>
                  </a:rPr>
                  <a:t> </a:t>
                </a:r>
              </a:p>
            </p:txBody>
          </p:sp>
        </mc:Fallback>
      </mc:AlternateContent>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spTree>
    <p:extLst>
      <p:ext uri="{BB962C8B-B14F-4D97-AF65-F5344CB8AC3E}">
        <p14:creationId xmlns:p14="http://schemas.microsoft.com/office/powerpoint/2010/main" val="137169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8</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3979572"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ARAŞTIRMA METODOLOJİSİ</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Dikdörtgen 19"/>
              <p:cNvSpPr/>
              <p:nvPr/>
            </p:nvSpPr>
            <p:spPr>
              <a:xfrm>
                <a:off x="395288" y="2008206"/>
                <a:ext cx="10966845" cy="3995068"/>
              </a:xfrm>
              <a:prstGeom prst="rect">
                <a:avLst/>
              </a:prstGeom>
            </p:spPr>
            <p:txBody>
              <a:bodyPr wrap="square">
                <a:spAutoFit/>
              </a:bodyPr>
              <a:lstStyle/>
              <a:p>
                <a:pPr lvl="2" algn="just">
                  <a:lnSpc>
                    <a:spcPct val="150000"/>
                  </a:lnSpc>
                  <a:spcBef>
                    <a:spcPts val="200"/>
                  </a:spcBef>
                  <a:spcAft>
                    <a:spcPts val="150"/>
                  </a:spcAft>
                </a:pPr>
                <a:r>
                  <a:rPr lang="tr-TR" sz="1800" b="1" dirty="0">
                    <a:solidFill>
                      <a:srgbClr val="243F60"/>
                    </a:solidFill>
                    <a:effectLst/>
                    <a:latin typeface="Times New Roman" panose="02020603050405020304" pitchFamily="18" charset="0"/>
                    <a:ea typeface="Times New Roman" panose="02020603050405020304" pitchFamily="18" charset="0"/>
                    <a:cs typeface="Times New Roman" panose="02020603050405020304" pitchFamily="18" charset="0"/>
                  </a:rPr>
                  <a:t>Modelin İrlanda ekonomisine uygulanması </a:t>
                </a:r>
              </a:p>
              <a:p>
                <a:pPr algn="just">
                  <a:lnSpc>
                    <a:spcPct val="150000"/>
                  </a:lnSpc>
                  <a:spcBef>
                    <a:spcPct val="0"/>
                  </a:spcBef>
                </a:pPr>
                <a:r>
                  <a:rPr lang="tr-TR" altLang="tr-TR" sz="1800" dirty="0">
                    <a:latin typeface="Tahoma" panose="020B0604030504040204" pitchFamily="34" charset="0"/>
                    <a:ea typeface="Tahoma" panose="020B0604030504040204" pitchFamily="34" charset="0"/>
                    <a:cs typeface="Tahoma" panose="020B0604030504040204" pitchFamily="34" charset="0"/>
                  </a:rPr>
                  <a:t>Brexit sonrası İrlanda ekonomisi hesaplanırken ’</a:t>
                </a:r>
                <a14:m>
                  <m:oMath xmlns:m="http://schemas.openxmlformats.org/officeDocument/2006/math">
                    <m:sSub>
                      <m:sSubPr>
                        <m:ctrlPr>
                          <a:rPr lang="tr-TR" i="1" smtClean="0">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𝛾</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sub>
                    </m:sSub>
                  </m:oMath>
                </a14:m>
                <a:r>
                  <a:rPr lang="tr-TR" altLang="tr-TR" sz="1800" dirty="0">
                    <a:latin typeface="Tahoma" panose="020B0604030504040204" pitchFamily="34" charset="0"/>
                    <a:ea typeface="Tahoma" panose="020B0604030504040204" pitchFamily="34" charset="0"/>
                    <a:cs typeface="Tahoma" panose="020B0604030504040204" pitchFamily="34" charset="0"/>
                  </a:rPr>
                  <a:t>’ denklem;</a:t>
                </a:r>
              </a:p>
              <a:p>
                <a:pPr algn="just">
                  <a:lnSpc>
                    <a:spcPct val="150000"/>
                  </a:lnSpc>
                  <a:spcBef>
                    <a:spcPct val="0"/>
                  </a:spcBef>
                </a:pPr>
                <a14:m>
                  <m:oMathPara xmlns:m="http://schemas.openxmlformats.org/officeDocument/2006/math">
                    <m:oMathParaPr>
                      <m:jc m:val="centerGroup"/>
                    </m:oMathParaPr>
                    <m:oMath xmlns:m="http://schemas.openxmlformats.org/officeDocument/2006/math">
                      <m:sSub>
                        <m:sSubPr>
                          <m:ctrlPr>
                            <a:rPr lang="tr-TR" i="1" smtClean="0">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𝛾</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f>
                        <m:fPr>
                          <m:ctrlPr>
                            <a:rPr lang="tr-TR" i="1">
                              <a:effectLst/>
                              <a:latin typeface="Cambria Math" panose="02040503050406030204" pitchFamily="18" charset="0"/>
                            </a:rPr>
                          </m:ctrlPr>
                        </m:fPr>
                        <m:num>
                          <m:d>
                            <m:dPr>
                              <m:begChr m:val="["/>
                              <m:endChr m:val="]"/>
                              <m:ctrlPr>
                                <a:rPr lang="tr-TR" i="1">
                                  <a:effectLst/>
                                  <a:latin typeface="Cambria Math" panose="02040503050406030204" pitchFamily="18" charset="0"/>
                                </a:rPr>
                              </m:ctrlPr>
                            </m:dPr>
                            <m:e>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(İ</m:t>
                                  </m:r>
                                  <m:r>
                                    <a:rPr lang="tr-TR" sz="1800" i="1">
                                      <a:effectLst/>
                                      <a:latin typeface="Cambria Math" panose="02040503050406030204" pitchFamily="18" charset="0"/>
                                      <a:ea typeface="MS Mincho" panose="02020609040205080304" pitchFamily="49" charset="-128"/>
                                      <a:cs typeface="Times New Roman" panose="02020603050405020304" pitchFamily="18" charset="0"/>
                                    </a:rPr>
                                    <m:t>𝑅𝐿</m:t>
                                  </m:r>
                                </m:e>
                                <m:sub>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𝐺𝐷𝑃</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sub>
                                  </m:sSub>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sz="1800" b="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tr-TR" sz="1800" b="0" i="1" smtClean="0">
                                      <a:effectLst/>
                                      <a:latin typeface="Cambria Math" panose="02040503050406030204" pitchFamily="18" charset="0"/>
                                      <a:ea typeface="MS Mincho" panose="02020609040205080304" pitchFamily="49" charset="-128"/>
                                      <a:cs typeface="Times New Roman" panose="02020603050405020304" pitchFamily="18" charset="0"/>
                                    </a:rPr>
                                    <m:t>𝐴𝐵</m:t>
                                  </m:r>
                                </m:e>
                                <m:sub>
                                  <m:sSub>
                                    <m:sSubPr>
                                      <m:ctrlPr>
                                        <a:rPr lang="tr-TR" sz="1800" b="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tr-TR" sz="1800" b="0" i="1" smtClean="0">
                                          <a:effectLst/>
                                          <a:latin typeface="Cambria Math" panose="02040503050406030204" pitchFamily="18" charset="0"/>
                                          <a:ea typeface="MS Mincho" panose="02020609040205080304" pitchFamily="49" charset="-128"/>
                                          <a:cs typeface="Times New Roman" panose="02020603050405020304" pitchFamily="18" charset="0"/>
                                        </a:rPr>
                                        <m:t>𝐺𝐷𝑃</m:t>
                                      </m:r>
                                    </m:e>
                                    <m:sub>
                                      <m:r>
                                        <a:rPr lang="tr-TR" sz="1800" b="0" i="1" smtClean="0">
                                          <a:effectLst/>
                                          <a:latin typeface="Cambria Math" panose="02040503050406030204" pitchFamily="18" charset="0"/>
                                          <a:ea typeface="MS Mincho" panose="02020609040205080304" pitchFamily="49" charset="-128"/>
                                          <a:cs typeface="Times New Roman" panose="02020603050405020304" pitchFamily="18" charset="0"/>
                                        </a:rPr>
                                        <m:t>𝑡</m:t>
                                      </m:r>
                                    </m:sub>
                                  </m:sSub>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𝐵𝐾</m:t>
                                  </m:r>
                                </m:e>
                                <m:sub>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𝐺𝐷𝑃</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sub>
                                  </m:sSub>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e>
                          </m:d>
                        </m:num>
                        <m:den>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𝐴𝐵</m:t>
                              </m:r>
                            </m:e>
                            <m:sub>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𝐺𝐷𝑃</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sub>
                              </m:sSub>
                            </m:sub>
                          </m:sSub>
                        </m:den>
                      </m:f>
                    </m:oMath>
                  </m:oMathPara>
                </a14:m>
                <a:endParaRPr lang="tr-TR" altLang="tr-TR" sz="18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ct val="0"/>
                  </a:spcBef>
                </a:pPr>
                <a:endParaRPr lang="tr-TR" altLang="tr-TR" sz="18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ct val="0"/>
                  </a:spcBef>
                </a:pPr>
                <a14:m>
                  <m:oMathPara xmlns:m="http://schemas.openxmlformats.org/officeDocument/2006/math">
                    <m:oMathParaPr>
                      <m:jc m:val="centerGroup"/>
                    </m:oMathParaPr>
                    <m:oMath xmlns:m="http://schemas.openxmlformats.org/officeDocument/2006/math">
                      <m:sSub>
                        <m:sSubPr>
                          <m:ctrlPr>
                            <a:rPr lang="tr-TR" i="1" smtClean="0">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𝛾</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𝛽</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0</m:t>
                          </m:r>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𝛽</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1</m:t>
                          </m:r>
                        </m:sub>
                      </m:sSub>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𝛾</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r>
                            <a:rPr lang="tr-TR" sz="1800" i="1">
                              <a:effectLst/>
                              <a:latin typeface="Cambria Math" panose="02040503050406030204" pitchFamily="18" charset="0"/>
                              <a:ea typeface="MS Mincho" panose="02020609040205080304" pitchFamily="49" charset="-128"/>
                              <a:cs typeface="Times New Roman" panose="02020603050405020304" pitchFamily="18" charset="0"/>
                            </a:rPr>
                            <m:t>−1</m:t>
                          </m:r>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𝛽</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𝑝</m:t>
                          </m:r>
                        </m:sub>
                      </m:sSub>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𝛾</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r>
                            <a:rPr lang="tr-TR" sz="1800" i="1">
                              <a:effectLst/>
                              <a:latin typeface="Cambria Math" panose="02040503050406030204" pitchFamily="18" charset="0"/>
                              <a:ea typeface="MS Mincho" panose="02020609040205080304" pitchFamily="49" charset="-128"/>
                              <a:cs typeface="Times New Roman" panose="02020603050405020304" pitchFamily="18" charset="0"/>
                            </a:rPr>
                            <m:t>𝑝</m:t>
                          </m:r>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𝜀</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𝑄</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1</m:t>
                          </m:r>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 </m:t>
                      </m:r>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𝜀</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r>
                            <a:rPr lang="tr-TR" sz="1800" i="1">
                              <a:effectLst/>
                              <a:latin typeface="Cambria Math" panose="02040503050406030204" pitchFamily="18" charset="0"/>
                              <a:ea typeface="MS Mincho" panose="02020609040205080304" pitchFamily="49" charset="-128"/>
                              <a:cs typeface="Times New Roman" panose="02020603050405020304" pitchFamily="18" charset="0"/>
                            </a:rPr>
                            <m:t>−1</m:t>
                          </m:r>
                        </m:sub>
                      </m:sSub>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𝜀</m:t>
                          </m:r>
                          <m:r>
                            <a:rPr lang="tr-TR" sz="1800" i="1">
                              <a:effectLst/>
                              <a:latin typeface="Cambria Math" panose="02040503050406030204" pitchFamily="18" charset="0"/>
                              <a:ea typeface="MS Mincho" panose="02020609040205080304" pitchFamily="49" charset="-128"/>
                              <a:cs typeface="Times New Roman" panose="02020603050405020304" pitchFamily="18" charset="0"/>
                            </a:rPr>
                            <m:t>𝑄</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𝑞</m:t>
                          </m:r>
                        </m:sub>
                      </m:sSub>
                      <m:sSub>
                        <m:sSubPr>
                          <m:ctrlPr>
                            <a:rPr lang="tr-TR" i="1">
                              <a:effectLst/>
                              <a:latin typeface="Cambria Math" panose="02040503050406030204" pitchFamily="18" charset="0"/>
                            </a:rPr>
                          </m:ctrlPr>
                        </m:sSubPr>
                        <m:e>
                          <m:r>
                            <a:rPr lang="tr-TR" sz="1800" i="1">
                              <a:effectLst/>
                              <a:latin typeface="Cambria Math" panose="02040503050406030204" pitchFamily="18" charset="0"/>
                              <a:ea typeface="MS Mincho" panose="02020609040205080304" pitchFamily="49" charset="-128"/>
                              <a:cs typeface="Times New Roman" panose="02020603050405020304" pitchFamily="18" charset="0"/>
                            </a:rPr>
                            <m:t>𝜀</m:t>
                          </m:r>
                        </m:e>
                        <m:sub>
                          <m:r>
                            <a:rPr lang="tr-TR" sz="1800" i="1">
                              <a:effectLst/>
                              <a:latin typeface="Cambria Math" panose="02040503050406030204" pitchFamily="18" charset="0"/>
                              <a:ea typeface="MS Mincho" panose="02020609040205080304" pitchFamily="49" charset="-128"/>
                              <a:cs typeface="Times New Roman" panose="02020603050405020304" pitchFamily="18" charset="0"/>
                            </a:rPr>
                            <m:t>𝑡</m:t>
                          </m:r>
                          <m:r>
                            <a:rPr lang="tr-TR" sz="1800" i="1">
                              <a:effectLst/>
                              <a:latin typeface="Cambria Math" panose="02040503050406030204" pitchFamily="18" charset="0"/>
                              <a:ea typeface="MS Mincho" panose="02020609040205080304" pitchFamily="49" charset="-128"/>
                              <a:cs typeface="Times New Roman" panose="02020603050405020304" pitchFamily="18" charset="0"/>
                            </a:rPr>
                            <m:t>−</m:t>
                          </m:r>
                          <m:r>
                            <a:rPr lang="tr-TR" sz="1800" i="1">
                              <a:effectLst/>
                              <a:latin typeface="Cambria Math" panose="02040503050406030204" pitchFamily="18" charset="0"/>
                              <a:ea typeface="MS Mincho" panose="02020609040205080304" pitchFamily="49" charset="-128"/>
                              <a:cs typeface="Times New Roman" panose="02020603050405020304" pitchFamily="18" charset="0"/>
                            </a:rPr>
                            <m:t>𝑞</m:t>
                          </m:r>
                        </m:sub>
                      </m:sSub>
                    </m:oMath>
                  </m:oMathPara>
                </a14:m>
                <a:endParaRPr lang="tr-TR" altLang="tr-TR" sz="18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ct val="0"/>
                  </a:spcBef>
                </a:pPr>
                <a:endParaRPr lang="tr-TR" altLang="tr-TR"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ct val="0"/>
                  </a:spcBef>
                </a:pPr>
                <a:r>
                  <a:rPr lang="tr-TR" altLang="tr-TR" sz="1800" dirty="0">
                    <a:latin typeface="Tahoma" panose="020B0604030504040204" pitchFamily="34" charset="0"/>
                    <a:ea typeface="Tahoma" panose="020B0604030504040204" pitchFamily="34" charset="0"/>
                    <a:cs typeface="Tahoma" panose="020B0604030504040204" pitchFamily="34" charset="0"/>
                  </a:rPr>
                  <a:t>Veriler dünya bankasından alınır.</a:t>
                </a:r>
              </a:p>
              <a:p>
                <a:pPr algn="just">
                  <a:lnSpc>
                    <a:spcPct val="150000"/>
                  </a:lnSpc>
                  <a:spcBef>
                    <a:spcPct val="0"/>
                  </a:spcBef>
                </a:pPr>
                <a:endParaRPr lang="tr-TR" altLang="tr-TR" sz="18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0" name="Dikdörtgen 19"/>
              <p:cNvSpPr>
                <a:spLocks noRot="1" noChangeAspect="1" noMove="1" noResize="1" noEditPoints="1" noAdjustHandles="1" noChangeArrowheads="1" noChangeShapeType="1" noTextEdit="1"/>
              </p:cNvSpPr>
              <p:nvPr/>
            </p:nvSpPr>
            <p:spPr>
              <a:xfrm>
                <a:off x="395288" y="2008206"/>
                <a:ext cx="10966845" cy="3995068"/>
              </a:xfrm>
              <a:prstGeom prst="rect">
                <a:avLst/>
              </a:prstGeom>
              <a:blipFill>
                <a:blip r:embed="rId2"/>
                <a:stretch>
                  <a:fillRect l="-500"/>
                </a:stretch>
              </a:blipFill>
            </p:spPr>
            <p:txBody>
              <a:bodyPr/>
              <a:lstStyle/>
              <a:p>
                <a:r>
                  <a:rPr lang="tr-TR">
                    <a:noFill/>
                  </a:rPr>
                  <a:t> </a:t>
                </a:r>
              </a:p>
            </p:txBody>
          </p:sp>
        </mc:Fallback>
      </mc:AlternateContent>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spTree>
    <p:extLst>
      <p:ext uri="{BB962C8B-B14F-4D97-AF65-F5344CB8AC3E}">
        <p14:creationId xmlns:p14="http://schemas.microsoft.com/office/powerpoint/2010/main" val="411663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ayt Numarası Yer Tutucusu 1">
            <a:extLst>
              <a:ext uri="{FF2B5EF4-FFF2-40B4-BE49-F238E27FC236}">
                <a16:creationId xmlns:a16="http://schemas.microsoft.com/office/drawing/2014/main" id="{A75B134F-1381-6643-9892-EF3795A8B89E}"/>
              </a:ext>
            </a:extLst>
          </p:cNvPr>
          <p:cNvSpPr>
            <a:spLocks noGrp="1"/>
          </p:cNvSpPr>
          <p:nvPr>
            <p:ph type="sldNum" sz="quarter" idx="12"/>
          </p:nvPr>
        </p:nvSpPr>
        <p:spPr>
          <a:xfrm>
            <a:off x="11360385" y="6074169"/>
            <a:ext cx="365761" cy="369331"/>
          </a:xfrm>
          <a:solidFill>
            <a:srgbClr val="39296F"/>
          </a:solidFill>
        </p:spPr>
        <p:txBody>
          <a:bodyPr/>
          <a:lstStyle/>
          <a:p>
            <a:pPr algn="ctr"/>
            <a:r>
              <a:rPr lang="tr-TR" sz="1000" b="1" dirty="0">
                <a:solidFill>
                  <a:schemeClr val="bg1"/>
                </a:solidFill>
                <a:latin typeface="Tahoma" panose="020B0604030504040204" pitchFamily="34" charset="0"/>
                <a:ea typeface="Tahoma" panose="020B0604030504040204" pitchFamily="34" charset="0"/>
                <a:cs typeface="Tahoma" panose="020B0604030504040204" pitchFamily="34" charset="0"/>
              </a:rPr>
              <a:t>9</a:t>
            </a:r>
          </a:p>
        </p:txBody>
      </p:sp>
      <p:sp>
        <p:nvSpPr>
          <p:cNvPr id="18" name="Metin kutusu 17">
            <a:extLst>
              <a:ext uri="{FF2B5EF4-FFF2-40B4-BE49-F238E27FC236}">
                <a16:creationId xmlns:a16="http://schemas.microsoft.com/office/drawing/2014/main" id="{86552664-13FF-4841-9394-7C4059747827}"/>
              </a:ext>
            </a:extLst>
          </p:cNvPr>
          <p:cNvSpPr txBox="1"/>
          <p:nvPr/>
        </p:nvSpPr>
        <p:spPr>
          <a:xfrm>
            <a:off x="0" y="1139809"/>
            <a:ext cx="3979572" cy="368022"/>
          </a:xfrm>
          <a:prstGeom prst="snip1Rect">
            <a:avLst/>
          </a:prstGeom>
          <a:solidFill>
            <a:schemeClr val="bg2"/>
          </a:solidFill>
          <a:ln w="38100">
            <a:solidFill>
              <a:srgbClr val="39296F"/>
            </a:solidFill>
          </a:ln>
        </p:spPr>
        <p:txBody>
          <a:bodyPr wrap="square" rtlCol="0">
            <a:spAutoFit/>
          </a:bodyPr>
          <a:lstStyle/>
          <a:p>
            <a:pPr algn="ctr"/>
            <a:r>
              <a:rPr lang="tr-TR" sz="1600" b="1" dirty="0">
                <a:solidFill>
                  <a:srgbClr val="39296F"/>
                </a:solidFill>
                <a:latin typeface="Tahoma" panose="020B0604030504040204" pitchFamily="34" charset="0"/>
                <a:ea typeface="Tahoma" panose="020B0604030504040204" pitchFamily="34" charset="0"/>
                <a:cs typeface="Tahoma" panose="020B0604030504040204" pitchFamily="34" charset="0"/>
              </a:rPr>
              <a:t>BULGULAR</a:t>
            </a:r>
          </a:p>
        </p:txBody>
      </p:sp>
      <p:grpSp>
        <p:nvGrpSpPr>
          <p:cNvPr id="7" name="Grup 6"/>
          <p:cNvGrpSpPr/>
          <p:nvPr/>
        </p:nvGrpSpPr>
        <p:grpSpPr>
          <a:xfrm>
            <a:off x="2199190" y="6244739"/>
            <a:ext cx="9162943" cy="255204"/>
            <a:chOff x="2199190" y="6244739"/>
            <a:chExt cx="9162943" cy="255204"/>
          </a:xfrm>
        </p:grpSpPr>
        <p:sp>
          <p:nvSpPr>
            <p:cNvPr id="38" name="Metin kutusu 37">
              <a:extLst>
                <a:ext uri="{FF2B5EF4-FFF2-40B4-BE49-F238E27FC236}">
                  <a16:creationId xmlns:a16="http://schemas.microsoft.com/office/drawing/2014/main" id="{0669474C-69A1-8545-87B1-C3F596004E28}"/>
                </a:ext>
              </a:extLst>
            </p:cNvPr>
            <p:cNvSpPr txBox="1"/>
            <p:nvPr/>
          </p:nvSpPr>
          <p:spPr>
            <a:xfrm>
              <a:off x="9336121" y="6253722"/>
              <a:ext cx="2026012" cy="246221"/>
            </a:xfrm>
            <a:prstGeom prst="rect">
              <a:avLst/>
            </a:prstGeom>
            <a:noFill/>
            <a:ln>
              <a:noFill/>
            </a:ln>
          </p:spPr>
          <p:txBody>
            <a:bodyPr wrap="square" rtlCol="0">
              <a:spAutoFit/>
            </a:bodyPr>
            <a:lstStyle/>
            <a:p>
              <a:pPr algn="r">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Muhammet Ali TEKŞAM</a:t>
              </a:r>
            </a:p>
          </p:txBody>
        </p:sp>
        <p:cxnSp>
          <p:nvCxnSpPr>
            <p:cNvPr id="43" name="Düz Bağlayıcı 42">
              <a:extLst>
                <a:ext uri="{FF2B5EF4-FFF2-40B4-BE49-F238E27FC236}">
                  <a16:creationId xmlns:a16="http://schemas.microsoft.com/office/drawing/2014/main" id="{0C50C5B3-AD3B-E64D-826C-AA324BD9DB23}"/>
                </a:ext>
              </a:extLst>
            </p:cNvPr>
            <p:cNvCxnSpPr>
              <a:cxnSpLocks/>
            </p:cNvCxnSpPr>
            <p:nvPr/>
          </p:nvCxnSpPr>
          <p:spPr>
            <a:xfrm>
              <a:off x="2199190" y="6244739"/>
              <a:ext cx="9161195" cy="0"/>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grpSp>
        <p:nvGrpSpPr>
          <p:cNvPr id="3" name="Grup 2"/>
          <p:cNvGrpSpPr/>
          <p:nvPr/>
        </p:nvGrpSpPr>
        <p:grpSpPr>
          <a:xfrm>
            <a:off x="432752" y="330886"/>
            <a:ext cx="11614371" cy="553998"/>
            <a:chOff x="432752" y="292786"/>
            <a:chExt cx="11614371" cy="553998"/>
          </a:xfrm>
        </p:grpSpPr>
        <p:cxnSp>
          <p:nvCxnSpPr>
            <p:cNvPr id="41" name="Düz Bağlayıcı 40">
              <a:extLst>
                <a:ext uri="{FF2B5EF4-FFF2-40B4-BE49-F238E27FC236}">
                  <a16:creationId xmlns:a16="http://schemas.microsoft.com/office/drawing/2014/main" id="{0C50C5B3-AD3B-E64D-826C-AA324BD9DB23}"/>
                </a:ext>
              </a:extLst>
            </p:cNvPr>
            <p:cNvCxnSpPr>
              <a:cxnSpLocks/>
              <a:stCxn id="4" idx="3"/>
            </p:cNvCxnSpPr>
            <p:nvPr/>
          </p:nvCxnSpPr>
          <p:spPr>
            <a:xfrm>
              <a:off x="723583" y="528816"/>
              <a:ext cx="7541186" cy="13048"/>
            </a:xfrm>
            <a:prstGeom prst="line">
              <a:avLst/>
            </a:prstGeom>
            <a:ln w="12700">
              <a:solidFill>
                <a:srgbClr val="39296F"/>
              </a:solidFill>
            </a:ln>
          </p:spPr>
          <p:style>
            <a:lnRef idx="1">
              <a:schemeClr val="accent1"/>
            </a:lnRef>
            <a:fillRef idx="0">
              <a:schemeClr val="accent1"/>
            </a:fillRef>
            <a:effectRef idx="0">
              <a:schemeClr val="accent1"/>
            </a:effectRef>
            <a:fontRef idx="minor">
              <a:schemeClr val="tx1"/>
            </a:fontRef>
          </p:style>
        </p:cxnSp>
        <p:grpSp>
          <p:nvGrpSpPr>
            <p:cNvPr id="21" name="Grup 20"/>
            <p:cNvGrpSpPr/>
            <p:nvPr/>
          </p:nvGrpSpPr>
          <p:grpSpPr>
            <a:xfrm>
              <a:off x="8339699" y="292786"/>
              <a:ext cx="3707424" cy="553998"/>
              <a:chOff x="8339699" y="464893"/>
              <a:chExt cx="3707424" cy="553998"/>
            </a:xfrm>
          </p:grpSpPr>
          <p:sp>
            <p:nvSpPr>
              <p:cNvPr id="22" name="Metin kutusu 21">
                <a:extLst>
                  <a:ext uri="{FF2B5EF4-FFF2-40B4-BE49-F238E27FC236}">
                    <a16:creationId xmlns:a16="http://schemas.microsoft.com/office/drawing/2014/main" id="{86552664-13FF-4841-9394-7C4059747827}"/>
                  </a:ext>
                </a:extLst>
              </p:cNvPr>
              <p:cNvSpPr txBox="1"/>
              <p:nvPr/>
            </p:nvSpPr>
            <p:spPr>
              <a:xfrm>
                <a:off x="8339700" y="803447"/>
                <a:ext cx="3707423" cy="215444"/>
              </a:xfrm>
              <a:prstGeom prst="rect">
                <a:avLst/>
              </a:prstGeom>
              <a:solidFill>
                <a:srgbClr val="39296F"/>
              </a:solidFill>
              <a:ln>
                <a:solidFill>
                  <a:srgbClr val="39296F"/>
                </a:solidFill>
              </a:ln>
            </p:spPr>
            <p:txBody>
              <a:bodyPr wrap="square" rtlCol="0">
                <a:spAutoFit/>
              </a:bodyPr>
              <a:lstStyle/>
              <a:p>
                <a:pPr algn="ctr"/>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17-18 Temmuz 2023 / KAYSERİ</a:t>
                </a:r>
              </a:p>
            </p:txBody>
          </p:sp>
          <p:sp>
            <p:nvSpPr>
              <p:cNvPr id="23" name="Metin kutusu 22">
                <a:extLst>
                  <a:ext uri="{FF2B5EF4-FFF2-40B4-BE49-F238E27FC236}">
                    <a16:creationId xmlns:a16="http://schemas.microsoft.com/office/drawing/2014/main" id="{86552664-13FF-4841-9394-7C4059747827}"/>
                  </a:ext>
                </a:extLst>
              </p:cNvPr>
              <p:cNvSpPr txBox="1"/>
              <p:nvPr/>
            </p:nvSpPr>
            <p:spPr>
              <a:xfrm>
                <a:off x="8339699" y="464893"/>
                <a:ext cx="3707424" cy="338554"/>
              </a:xfrm>
              <a:prstGeom prst="rect">
                <a:avLst/>
              </a:prstGeom>
              <a:solidFill>
                <a:srgbClr val="39296F"/>
              </a:solidFill>
              <a:ln>
                <a:solidFill>
                  <a:srgbClr val="39296F"/>
                </a:solidFill>
              </a:ln>
            </p:spPr>
            <p:txBody>
              <a:bodyPr wrap="square" rtlCol="0">
                <a:spAutoFit/>
              </a:bodyPr>
              <a:lstStyle/>
              <a:p>
                <a:pPr algn="just"/>
                <a:r>
                  <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rPr>
                  <a:t>   9.ULUSLARARASI ERCİYES BİLİMSEL  ARAŞTIRMALAR KONGRESİ</a:t>
                </a:r>
              </a:p>
              <a:p>
                <a:pPr algn="ctr"/>
                <a:endParaRPr lang="tr-TR" sz="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7" name="Metin kutusu 26">
              <a:extLst>
                <a:ext uri="{FF2B5EF4-FFF2-40B4-BE49-F238E27FC236}">
                  <a16:creationId xmlns:a16="http://schemas.microsoft.com/office/drawing/2014/main" id="{0669474C-69A1-8545-87B1-C3F596004E28}"/>
                </a:ext>
              </a:extLst>
            </p:cNvPr>
            <p:cNvSpPr txBox="1"/>
            <p:nvPr/>
          </p:nvSpPr>
          <p:spPr>
            <a:xfrm>
              <a:off x="798513" y="295643"/>
              <a:ext cx="7466256" cy="246221"/>
            </a:xfrm>
            <a:prstGeom prst="rect">
              <a:avLst/>
            </a:prstGeom>
            <a:noFill/>
            <a:ln>
              <a:noFill/>
            </a:ln>
          </p:spPr>
          <p:txBody>
            <a:bodyPr wrap="square" rtlCol="0">
              <a:spAutoFit/>
            </a:bodyPr>
            <a:lstStyle/>
            <a:p>
              <a:pPr algn="just">
                <a:spcBef>
                  <a:spcPts val="600"/>
                </a:spcBef>
                <a:spcAft>
                  <a:spcPts val="600"/>
                </a:spcAft>
              </a:pPr>
              <a:r>
                <a:rPr lang="tr-TR" sz="1000" b="1" dirty="0">
                  <a:solidFill>
                    <a:srgbClr val="39296F"/>
                  </a:solidFill>
                  <a:latin typeface="Tahoma" panose="020B0604030504040204" pitchFamily="34" charset="0"/>
                  <a:ea typeface="Tahoma" panose="020B0604030504040204" pitchFamily="34" charset="0"/>
                  <a:cs typeface="Tahoma" panose="020B0604030504040204" pitchFamily="34" charset="0"/>
                </a:rPr>
                <a:t>BREXİT’İN İRLANDA EKONOMİSİ ÜZERİNDEKİ ETKİSİNİN ANALİZİ</a:t>
              </a:r>
            </a:p>
          </p:txBody>
        </p:sp>
        <p:pic>
          <p:nvPicPr>
            <p:cNvPr id="4" name="Resim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752" y="383400"/>
              <a:ext cx="290831" cy="290831"/>
            </a:xfrm>
            <a:prstGeom prst="rect">
              <a:avLst/>
            </a:prstGeom>
          </p:spPr>
        </p:pic>
      </p:grpSp>
      <p:pic>
        <p:nvPicPr>
          <p:cNvPr id="6" name="Resim 5" descr="metin, öykü gelişim çizgisi; kumpas; grafiğini çıkarma, çizgi, ekran görüntüsü içeren bir resim&#10;&#10;Açıklama otomatik olarak oluşturuldu">
            <a:extLst>
              <a:ext uri="{FF2B5EF4-FFF2-40B4-BE49-F238E27FC236}">
                <a16:creationId xmlns:a16="http://schemas.microsoft.com/office/drawing/2014/main" id="{276703A1-F9A2-7E7A-7C19-9B90460C6C58}"/>
              </a:ext>
            </a:extLst>
          </p:cNvPr>
          <p:cNvPicPr>
            <a:picLocks noChangeAspect="1"/>
          </p:cNvPicPr>
          <p:nvPr/>
        </p:nvPicPr>
        <p:blipFill>
          <a:blip r:embed="rId4"/>
          <a:stretch>
            <a:fillRect/>
          </a:stretch>
        </p:blipFill>
        <p:spPr>
          <a:xfrm>
            <a:off x="150279" y="1880583"/>
            <a:ext cx="5756411" cy="3837607"/>
          </a:xfrm>
          <a:prstGeom prst="rect">
            <a:avLst/>
          </a:prstGeom>
        </p:spPr>
      </p:pic>
      <p:sp>
        <p:nvSpPr>
          <p:cNvPr id="11" name="Metin kutusu 10">
            <a:extLst>
              <a:ext uri="{FF2B5EF4-FFF2-40B4-BE49-F238E27FC236}">
                <a16:creationId xmlns:a16="http://schemas.microsoft.com/office/drawing/2014/main" id="{4CEC042A-89DE-D26A-1FEB-B19DD57C60A9}"/>
              </a:ext>
            </a:extLst>
          </p:cNvPr>
          <p:cNvSpPr txBox="1"/>
          <p:nvPr/>
        </p:nvSpPr>
        <p:spPr>
          <a:xfrm>
            <a:off x="6096000" y="1880583"/>
            <a:ext cx="2501967" cy="369332"/>
          </a:xfrm>
          <a:prstGeom prst="rect">
            <a:avLst/>
          </a:prstGeom>
          <a:noFill/>
        </p:spPr>
        <p:txBody>
          <a:bodyPr wrap="none" rtlCol="0">
            <a:spAutoFit/>
          </a:bodyPr>
          <a:lstStyle/>
          <a:p>
            <a:r>
              <a:rPr lang="tr-TR" dirty="0"/>
              <a:t>İrlanda GDP zaman serisi</a:t>
            </a:r>
          </a:p>
        </p:txBody>
      </p:sp>
    </p:spTree>
    <p:extLst>
      <p:ext uri="{BB962C8B-B14F-4D97-AF65-F5344CB8AC3E}">
        <p14:creationId xmlns:p14="http://schemas.microsoft.com/office/powerpoint/2010/main" val="35048276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1193</Words>
  <Application>Microsoft Office PowerPoint</Application>
  <PresentationFormat>Geniş ekran</PresentationFormat>
  <Paragraphs>208</Paragraphs>
  <Slides>18</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18</vt:i4>
      </vt:variant>
    </vt:vector>
  </HeadingPairs>
  <TitlesOfParts>
    <vt:vector size="28" baseType="lpstr">
      <vt:lpstr>Arial</vt:lpstr>
      <vt:lpstr>Calibri</vt:lpstr>
      <vt:lpstr>Calibri Light</vt:lpstr>
      <vt:lpstr>Cambria</vt:lpstr>
      <vt:lpstr>Cambria Math</vt:lpstr>
      <vt:lpstr>Montserrat Light</vt:lpstr>
      <vt:lpstr>Tahoma</vt:lpstr>
      <vt:lpstr>Times New Roman</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Serhat Adem SOP</dc:creator>
  <cp:lastModifiedBy>muhammet ali tekşam</cp:lastModifiedBy>
  <cp:revision>91</cp:revision>
  <dcterms:created xsi:type="dcterms:W3CDTF">2021-09-25T11:01:20Z</dcterms:created>
  <dcterms:modified xsi:type="dcterms:W3CDTF">2023-10-06T22:46:01Z</dcterms:modified>
</cp:coreProperties>
</file>