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1359587"/>
            <a:ext cx="3970330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182570"/>
            <a:ext cx="61082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132</cp:revision>
  <dcterms:created xsi:type="dcterms:W3CDTF">2013-08-21T19:17:07Z</dcterms:created>
  <dcterms:modified xsi:type="dcterms:W3CDTF">2017-10-02T01:18:12Z</dcterms:modified>
</cp:coreProperties>
</file>