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71" r:id="rId3"/>
    <p:sldId id="266" r:id="rId4"/>
    <p:sldId id="268" r:id="rId5"/>
    <p:sldId id="270" r:id="rId6"/>
    <p:sldId id="272" r:id="rId7"/>
    <p:sldId id="256" r:id="rId8"/>
    <p:sldId id="261" r:id="rId9"/>
    <p:sldId id="257" r:id="rId10"/>
    <p:sldId id="258" r:id="rId11"/>
    <p:sldId id="259" r:id="rId12"/>
    <p:sldId id="260" r:id="rId13"/>
    <p:sldId id="273" r:id="rId14"/>
    <p:sldId id="274" r:id="rId15"/>
    <p:sldId id="275" r:id="rId16"/>
    <p:sldId id="276" r:id="rId17"/>
    <p:sldId id="277" r:id="rId18"/>
    <p:sldId id="278" r:id="rId19"/>
    <p:sldId id="279" r:id="rId20"/>
    <p:sldId id="280" r:id="rId21"/>
    <p:sldId id="264" r:id="rId22"/>
    <p:sldId id="267" r:id="rId23"/>
    <p:sldId id="281" r:id="rId24"/>
    <p:sldId id="282" r:id="rId25"/>
    <p:sldId id="26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hkhuong1306@gmail.com" initials="a" lastIdx="1" clrIdx="0">
    <p:extLst>
      <p:ext uri="{19B8F6BF-5375-455C-9EA6-DF929625EA0E}">
        <p15:presenceInfo xmlns:p15="http://schemas.microsoft.com/office/powerpoint/2012/main" userId="ca44a8560c38dd5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BE7057-89E4-4D83-9F7C-B98FB217E0BE}"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US"/>
        </a:p>
      </dgm:t>
    </dgm:pt>
    <dgm:pt modelId="{B55BCED3-A02D-4EB2-A048-B8528D43AE9F}">
      <dgm:prSet/>
      <dgm:spPr/>
      <dgm:t>
        <a:bodyPr/>
        <a:lstStyle/>
        <a:p>
          <a:pPr rtl="0"/>
          <a:r>
            <a:rPr lang="en-US" i="1" dirty="0"/>
            <a:t>“ </a:t>
          </a:r>
          <a:r>
            <a:rPr lang="vi-VN" i="1" dirty="0"/>
            <a:t>Mạng định nghĩa được bằng phần mềm hay Sofware Defined Network (SDN) là một kiểu kiến trúc mạng mới, năng động, dễ quản lý, chi phí hiệu quả, dễ thích nghi và rất phù hợp với nhu cầu mạng ngày càng tăng hiện nay</a:t>
          </a:r>
          <a:r>
            <a:rPr lang="en-US" i="1" dirty="0"/>
            <a:t>” - ONF</a:t>
          </a:r>
          <a:endParaRPr lang="en-US" dirty="0"/>
        </a:p>
      </dgm:t>
    </dgm:pt>
    <dgm:pt modelId="{0E704865-C364-4FA9-80F0-53FC7048EB54}" type="parTrans" cxnId="{385658FA-27B5-4238-951C-9038A6475CA0}">
      <dgm:prSet/>
      <dgm:spPr/>
      <dgm:t>
        <a:bodyPr/>
        <a:lstStyle/>
        <a:p>
          <a:endParaRPr lang="en-US"/>
        </a:p>
      </dgm:t>
    </dgm:pt>
    <dgm:pt modelId="{57F21427-A30C-4EE3-B67D-1D9C6B503CA0}" type="sibTrans" cxnId="{385658FA-27B5-4238-951C-9038A6475CA0}">
      <dgm:prSet/>
      <dgm:spPr/>
      <dgm:t>
        <a:bodyPr/>
        <a:lstStyle/>
        <a:p>
          <a:endParaRPr lang="en-US"/>
        </a:p>
      </dgm:t>
    </dgm:pt>
    <dgm:pt modelId="{17570676-0DA0-44C2-A8FF-184E20BFF462}">
      <dgm:prSet/>
      <dgm:spPr/>
      <dgm:t>
        <a:bodyPr/>
        <a:lstStyle/>
        <a:p>
          <a:pPr rtl="0"/>
          <a:r>
            <a:rPr lang="vi-VN" i="1" dirty="0">
              <a:solidFill>
                <a:srgbClr val="FF0000"/>
              </a:solidFill>
            </a:rPr>
            <a:t>Kiến trúc này phân tách phần điều khiển mạng (Control Plane) và chức năng vận chuyển dữ liệu (Forwarding Plane hay Data Plane), </a:t>
          </a:r>
          <a:r>
            <a:rPr lang="vi-VN" i="1" dirty="0"/>
            <a:t>điều </a:t>
          </a:r>
          <a:r>
            <a:rPr lang="vi-VN" i="1" dirty="0">
              <a:solidFill>
                <a:schemeClr val="tx1"/>
              </a:solidFill>
            </a:rPr>
            <a:t>này</a:t>
          </a:r>
          <a:r>
            <a:rPr lang="vi-VN" i="1" dirty="0">
              <a:solidFill>
                <a:srgbClr val="FF0000"/>
              </a:solidFill>
            </a:rPr>
            <a:t> cho phép việc điều khiển mạng trở nên có thể lập trình được</a:t>
          </a:r>
          <a:r>
            <a:rPr lang="vi-VN" i="1" dirty="0"/>
            <a:t> </a:t>
          </a:r>
          <a:r>
            <a:rPr lang="vi-VN" i="1" dirty="0">
              <a:solidFill>
                <a:schemeClr val="tx1"/>
              </a:solidFill>
            </a:rPr>
            <a:t>và</a:t>
          </a:r>
          <a:r>
            <a:rPr lang="vi-VN" i="1" dirty="0">
              <a:solidFill>
                <a:srgbClr val="FF0000"/>
              </a:solidFill>
            </a:rPr>
            <a:t> </a:t>
          </a:r>
          <a:r>
            <a:rPr lang="vi-VN" i="1" u="sng" dirty="0">
              <a:solidFill>
                <a:srgbClr val="FF0000"/>
              </a:solidFill>
            </a:rPr>
            <a:t>cơ sở hạ tầng mạng độc lập với các ứng dụng và dịch vụ mạng</a:t>
          </a:r>
          <a:r>
            <a:rPr lang="en-US" i="1" dirty="0"/>
            <a:t>“ - </a:t>
          </a:r>
          <a:r>
            <a:rPr lang="en-US" dirty="0"/>
            <a:t>ONF</a:t>
          </a:r>
        </a:p>
      </dgm:t>
    </dgm:pt>
    <dgm:pt modelId="{6F316CB8-F580-4BE3-A698-3517739E3A43}" type="parTrans" cxnId="{E37ACADB-C404-43DD-AB72-5E445F160175}">
      <dgm:prSet/>
      <dgm:spPr/>
      <dgm:t>
        <a:bodyPr/>
        <a:lstStyle/>
        <a:p>
          <a:endParaRPr lang="en-US"/>
        </a:p>
      </dgm:t>
    </dgm:pt>
    <dgm:pt modelId="{948202BF-0449-4D2F-9466-FC49282F0E0C}" type="sibTrans" cxnId="{E37ACADB-C404-43DD-AB72-5E445F160175}">
      <dgm:prSet/>
      <dgm:spPr/>
      <dgm:t>
        <a:bodyPr/>
        <a:lstStyle/>
        <a:p>
          <a:endParaRPr lang="en-US"/>
        </a:p>
      </dgm:t>
    </dgm:pt>
    <dgm:pt modelId="{F6A046A4-57C7-4768-9837-11C16E997866}" type="pres">
      <dgm:prSet presAssocID="{B3BE7057-89E4-4D83-9F7C-B98FB217E0BE}" presName="Name0" presStyleCnt="0">
        <dgm:presLayoutVars>
          <dgm:dir/>
          <dgm:resizeHandles val="exact"/>
        </dgm:presLayoutVars>
      </dgm:prSet>
      <dgm:spPr/>
    </dgm:pt>
    <dgm:pt modelId="{C846ADB1-3BB6-4E72-AA22-721F5551ED3B}" type="pres">
      <dgm:prSet presAssocID="{B3BE7057-89E4-4D83-9F7C-B98FB217E0BE}" presName="arrow" presStyleLbl="bgShp" presStyleIdx="0" presStyleCnt="1"/>
      <dgm:spPr/>
    </dgm:pt>
    <dgm:pt modelId="{3678677A-4248-4049-91A5-26C3C3B4E44E}" type="pres">
      <dgm:prSet presAssocID="{B3BE7057-89E4-4D83-9F7C-B98FB217E0BE}" presName="points" presStyleCnt="0"/>
      <dgm:spPr/>
    </dgm:pt>
    <dgm:pt modelId="{673DD407-BC18-4147-BFF5-EBB538511ABF}" type="pres">
      <dgm:prSet presAssocID="{B55BCED3-A02D-4EB2-A048-B8528D43AE9F}" presName="compositeA" presStyleCnt="0"/>
      <dgm:spPr/>
    </dgm:pt>
    <dgm:pt modelId="{2CE441C6-FFCC-42EA-B1AC-CF34B2909024}" type="pres">
      <dgm:prSet presAssocID="{B55BCED3-A02D-4EB2-A048-B8528D43AE9F}" presName="textA" presStyleLbl="revTx" presStyleIdx="0" presStyleCnt="2">
        <dgm:presLayoutVars>
          <dgm:bulletEnabled val="1"/>
        </dgm:presLayoutVars>
      </dgm:prSet>
      <dgm:spPr/>
    </dgm:pt>
    <dgm:pt modelId="{E9B4E984-C29D-4265-AC33-0919FEB4C853}" type="pres">
      <dgm:prSet presAssocID="{B55BCED3-A02D-4EB2-A048-B8528D43AE9F}" presName="circleA" presStyleLbl="node1" presStyleIdx="0" presStyleCnt="2"/>
      <dgm:spPr/>
    </dgm:pt>
    <dgm:pt modelId="{F1076E4C-2C47-4D46-B11C-52BFE7FA1C23}" type="pres">
      <dgm:prSet presAssocID="{B55BCED3-A02D-4EB2-A048-B8528D43AE9F}" presName="spaceA" presStyleCnt="0"/>
      <dgm:spPr/>
    </dgm:pt>
    <dgm:pt modelId="{9E66A3E2-746E-4632-8F0F-C477DBF632B5}" type="pres">
      <dgm:prSet presAssocID="{57F21427-A30C-4EE3-B67D-1D9C6B503CA0}" presName="space" presStyleCnt="0"/>
      <dgm:spPr/>
    </dgm:pt>
    <dgm:pt modelId="{3073AF5F-A8D7-4684-BE9E-D2744F84726C}" type="pres">
      <dgm:prSet presAssocID="{17570676-0DA0-44C2-A8FF-184E20BFF462}" presName="compositeB" presStyleCnt="0"/>
      <dgm:spPr/>
    </dgm:pt>
    <dgm:pt modelId="{74B0A6A1-7CC4-4811-906A-CA12CA7348E5}" type="pres">
      <dgm:prSet presAssocID="{17570676-0DA0-44C2-A8FF-184E20BFF462}" presName="textB" presStyleLbl="revTx" presStyleIdx="1" presStyleCnt="2">
        <dgm:presLayoutVars>
          <dgm:bulletEnabled val="1"/>
        </dgm:presLayoutVars>
      </dgm:prSet>
      <dgm:spPr/>
    </dgm:pt>
    <dgm:pt modelId="{1A863023-C053-4A25-84FD-080599EF116D}" type="pres">
      <dgm:prSet presAssocID="{17570676-0DA0-44C2-A8FF-184E20BFF462}" presName="circleB" presStyleLbl="node1" presStyleIdx="1" presStyleCnt="2"/>
      <dgm:spPr/>
    </dgm:pt>
    <dgm:pt modelId="{A64F9097-E0B7-4202-A16F-77B93E7AACE5}" type="pres">
      <dgm:prSet presAssocID="{17570676-0DA0-44C2-A8FF-184E20BFF462}" presName="spaceB" presStyleCnt="0"/>
      <dgm:spPr/>
    </dgm:pt>
  </dgm:ptLst>
  <dgm:cxnLst>
    <dgm:cxn modelId="{D3920291-FB42-4F89-8242-BB6D535F9928}" type="presOf" srcId="{B55BCED3-A02D-4EB2-A048-B8528D43AE9F}" destId="{2CE441C6-FFCC-42EA-B1AC-CF34B2909024}" srcOrd="0" destOrd="0" presId="urn:microsoft.com/office/officeart/2005/8/layout/hProcess11"/>
    <dgm:cxn modelId="{F65CBB92-08DB-4EF5-8259-FDB000D8815D}" type="presOf" srcId="{17570676-0DA0-44C2-A8FF-184E20BFF462}" destId="{74B0A6A1-7CC4-4811-906A-CA12CA7348E5}" srcOrd="0" destOrd="0" presId="urn:microsoft.com/office/officeart/2005/8/layout/hProcess11"/>
    <dgm:cxn modelId="{1BEBFAAF-9330-4246-AE13-DEE8277212D2}" type="presOf" srcId="{B3BE7057-89E4-4D83-9F7C-B98FB217E0BE}" destId="{F6A046A4-57C7-4768-9837-11C16E997866}" srcOrd="0" destOrd="0" presId="urn:microsoft.com/office/officeart/2005/8/layout/hProcess11"/>
    <dgm:cxn modelId="{E37ACADB-C404-43DD-AB72-5E445F160175}" srcId="{B3BE7057-89E4-4D83-9F7C-B98FB217E0BE}" destId="{17570676-0DA0-44C2-A8FF-184E20BFF462}" srcOrd="1" destOrd="0" parTransId="{6F316CB8-F580-4BE3-A698-3517739E3A43}" sibTransId="{948202BF-0449-4D2F-9466-FC49282F0E0C}"/>
    <dgm:cxn modelId="{385658FA-27B5-4238-951C-9038A6475CA0}" srcId="{B3BE7057-89E4-4D83-9F7C-B98FB217E0BE}" destId="{B55BCED3-A02D-4EB2-A048-B8528D43AE9F}" srcOrd="0" destOrd="0" parTransId="{0E704865-C364-4FA9-80F0-53FC7048EB54}" sibTransId="{57F21427-A30C-4EE3-B67D-1D9C6B503CA0}"/>
    <dgm:cxn modelId="{BC417A42-D47E-4EAA-BD5E-E2F7F2BDA696}" type="presParOf" srcId="{F6A046A4-57C7-4768-9837-11C16E997866}" destId="{C846ADB1-3BB6-4E72-AA22-721F5551ED3B}" srcOrd="0" destOrd="0" presId="urn:microsoft.com/office/officeart/2005/8/layout/hProcess11"/>
    <dgm:cxn modelId="{7482B5C0-9E9A-469F-A3D8-BDC614A875A6}" type="presParOf" srcId="{F6A046A4-57C7-4768-9837-11C16E997866}" destId="{3678677A-4248-4049-91A5-26C3C3B4E44E}" srcOrd="1" destOrd="0" presId="urn:microsoft.com/office/officeart/2005/8/layout/hProcess11"/>
    <dgm:cxn modelId="{7C0D11DF-4B72-4FB5-9D3B-2776421342A9}" type="presParOf" srcId="{3678677A-4248-4049-91A5-26C3C3B4E44E}" destId="{673DD407-BC18-4147-BFF5-EBB538511ABF}" srcOrd="0" destOrd="0" presId="urn:microsoft.com/office/officeart/2005/8/layout/hProcess11"/>
    <dgm:cxn modelId="{BC5F06CC-0303-465B-98B4-1770BB7DC367}" type="presParOf" srcId="{673DD407-BC18-4147-BFF5-EBB538511ABF}" destId="{2CE441C6-FFCC-42EA-B1AC-CF34B2909024}" srcOrd="0" destOrd="0" presId="urn:microsoft.com/office/officeart/2005/8/layout/hProcess11"/>
    <dgm:cxn modelId="{FB89FEC2-2D30-4EC4-8705-7F1BC605F2CD}" type="presParOf" srcId="{673DD407-BC18-4147-BFF5-EBB538511ABF}" destId="{E9B4E984-C29D-4265-AC33-0919FEB4C853}" srcOrd="1" destOrd="0" presId="urn:microsoft.com/office/officeart/2005/8/layout/hProcess11"/>
    <dgm:cxn modelId="{47706D11-02FE-4E68-83DF-22C6C569590D}" type="presParOf" srcId="{673DD407-BC18-4147-BFF5-EBB538511ABF}" destId="{F1076E4C-2C47-4D46-B11C-52BFE7FA1C23}" srcOrd="2" destOrd="0" presId="urn:microsoft.com/office/officeart/2005/8/layout/hProcess11"/>
    <dgm:cxn modelId="{179F1CFB-CA7B-4434-9E45-3CF2EF361192}" type="presParOf" srcId="{3678677A-4248-4049-91A5-26C3C3B4E44E}" destId="{9E66A3E2-746E-4632-8F0F-C477DBF632B5}" srcOrd="1" destOrd="0" presId="urn:microsoft.com/office/officeart/2005/8/layout/hProcess11"/>
    <dgm:cxn modelId="{1BC9F261-01AA-4B87-B3AB-ED16A5A7BA7B}" type="presParOf" srcId="{3678677A-4248-4049-91A5-26C3C3B4E44E}" destId="{3073AF5F-A8D7-4684-BE9E-D2744F84726C}" srcOrd="2" destOrd="0" presId="urn:microsoft.com/office/officeart/2005/8/layout/hProcess11"/>
    <dgm:cxn modelId="{E9BBCCB3-398B-429A-A6E0-80C8D04184B9}" type="presParOf" srcId="{3073AF5F-A8D7-4684-BE9E-D2744F84726C}" destId="{74B0A6A1-7CC4-4811-906A-CA12CA7348E5}" srcOrd="0" destOrd="0" presId="urn:microsoft.com/office/officeart/2005/8/layout/hProcess11"/>
    <dgm:cxn modelId="{1D8C5272-BF97-44E7-B4A2-FCDCA09DCF71}" type="presParOf" srcId="{3073AF5F-A8D7-4684-BE9E-D2744F84726C}" destId="{1A863023-C053-4A25-84FD-080599EF116D}" srcOrd="1" destOrd="0" presId="urn:microsoft.com/office/officeart/2005/8/layout/hProcess11"/>
    <dgm:cxn modelId="{88821040-1DF8-4567-BDED-E640A55FD12D}" type="presParOf" srcId="{3073AF5F-A8D7-4684-BE9E-D2744F84726C}" destId="{A64F9097-E0B7-4202-A16F-77B93E7AACE5}"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46ADB1-3BB6-4E72-AA22-721F5551ED3B}">
      <dsp:nvSpPr>
        <dsp:cNvPr id="0" name=""/>
        <dsp:cNvSpPr/>
      </dsp:nvSpPr>
      <dsp:spPr>
        <a:xfrm>
          <a:off x="0" y="1024896"/>
          <a:ext cx="5412817" cy="1366528"/>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E441C6-FFCC-42EA-B1AC-CF34B2909024}">
      <dsp:nvSpPr>
        <dsp:cNvPr id="0" name=""/>
        <dsp:cNvSpPr/>
      </dsp:nvSpPr>
      <dsp:spPr>
        <a:xfrm>
          <a:off x="59" y="0"/>
          <a:ext cx="2376300" cy="1366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marL="0" lvl="0" indent="0" algn="ctr" defTabSz="444500" rtl="0">
            <a:lnSpc>
              <a:spcPct val="90000"/>
            </a:lnSpc>
            <a:spcBef>
              <a:spcPct val="0"/>
            </a:spcBef>
            <a:spcAft>
              <a:spcPct val="35000"/>
            </a:spcAft>
            <a:buNone/>
          </a:pPr>
          <a:r>
            <a:rPr lang="en-US" sz="1000" i="1" kern="1200" dirty="0"/>
            <a:t>“ </a:t>
          </a:r>
          <a:r>
            <a:rPr lang="vi-VN" sz="1000" i="1" kern="1200" dirty="0"/>
            <a:t>Mạng định nghĩa được bằng phần mềm hay Sofware Defined Network (SDN) là một kiểu kiến trúc mạng mới, năng động, dễ quản lý, chi phí hiệu quả, dễ thích nghi và rất phù hợp với nhu cầu mạng ngày càng tăng hiện nay</a:t>
          </a:r>
          <a:r>
            <a:rPr lang="en-US" sz="1000" i="1" kern="1200" dirty="0"/>
            <a:t>” - ONF</a:t>
          </a:r>
          <a:endParaRPr lang="en-US" sz="1000" kern="1200" dirty="0"/>
        </a:p>
      </dsp:txBody>
      <dsp:txXfrm>
        <a:off x="59" y="0"/>
        <a:ext cx="2376300" cy="1366528"/>
      </dsp:txXfrm>
    </dsp:sp>
    <dsp:sp modelId="{E9B4E984-C29D-4265-AC33-0919FEB4C853}">
      <dsp:nvSpPr>
        <dsp:cNvPr id="0" name=""/>
        <dsp:cNvSpPr/>
      </dsp:nvSpPr>
      <dsp:spPr>
        <a:xfrm>
          <a:off x="1017393" y="1537344"/>
          <a:ext cx="341632" cy="3416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B0A6A1-7CC4-4811-906A-CA12CA7348E5}">
      <dsp:nvSpPr>
        <dsp:cNvPr id="0" name=""/>
        <dsp:cNvSpPr/>
      </dsp:nvSpPr>
      <dsp:spPr>
        <a:xfrm>
          <a:off x="2495175" y="2049792"/>
          <a:ext cx="2376300" cy="1366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marL="0" lvl="0" indent="0" algn="ctr" defTabSz="444500" rtl="0">
            <a:lnSpc>
              <a:spcPct val="90000"/>
            </a:lnSpc>
            <a:spcBef>
              <a:spcPct val="0"/>
            </a:spcBef>
            <a:spcAft>
              <a:spcPct val="35000"/>
            </a:spcAft>
            <a:buNone/>
          </a:pPr>
          <a:r>
            <a:rPr lang="vi-VN" sz="1000" i="1" kern="1200" dirty="0">
              <a:solidFill>
                <a:srgbClr val="FF0000"/>
              </a:solidFill>
            </a:rPr>
            <a:t>Kiến trúc này phân tách phần điều khiển mạng (Control Plane) và chức năng vận chuyển dữ liệu (Forwarding Plane hay Data Plane), </a:t>
          </a:r>
          <a:r>
            <a:rPr lang="vi-VN" sz="1000" i="1" kern="1200" dirty="0"/>
            <a:t>điều </a:t>
          </a:r>
          <a:r>
            <a:rPr lang="vi-VN" sz="1000" i="1" kern="1200" dirty="0">
              <a:solidFill>
                <a:schemeClr val="tx1"/>
              </a:solidFill>
            </a:rPr>
            <a:t>này</a:t>
          </a:r>
          <a:r>
            <a:rPr lang="vi-VN" sz="1000" i="1" kern="1200" dirty="0">
              <a:solidFill>
                <a:srgbClr val="FF0000"/>
              </a:solidFill>
            </a:rPr>
            <a:t> cho phép việc điều khiển mạng trở nên có thể lập trình được</a:t>
          </a:r>
          <a:r>
            <a:rPr lang="vi-VN" sz="1000" i="1" kern="1200" dirty="0"/>
            <a:t> </a:t>
          </a:r>
          <a:r>
            <a:rPr lang="vi-VN" sz="1000" i="1" kern="1200" dirty="0">
              <a:solidFill>
                <a:schemeClr val="tx1"/>
              </a:solidFill>
            </a:rPr>
            <a:t>và</a:t>
          </a:r>
          <a:r>
            <a:rPr lang="vi-VN" sz="1000" i="1" kern="1200" dirty="0">
              <a:solidFill>
                <a:srgbClr val="FF0000"/>
              </a:solidFill>
            </a:rPr>
            <a:t> </a:t>
          </a:r>
          <a:r>
            <a:rPr lang="vi-VN" sz="1000" i="1" u="sng" kern="1200" dirty="0">
              <a:solidFill>
                <a:srgbClr val="FF0000"/>
              </a:solidFill>
            </a:rPr>
            <a:t>cơ sở hạ tầng mạng độc lập với các ứng dụng và dịch vụ mạng</a:t>
          </a:r>
          <a:r>
            <a:rPr lang="en-US" sz="1000" i="1" kern="1200" dirty="0"/>
            <a:t>“ - </a:t>
          </a:r>
          <a:r>
            <a:rPr lang="en-US" sz="1000" kern="1200" dirty="0"/>
            <a:t>ONF</a:t>
          </a:r>
        </a:p>
      </dsp:txBody>
      <dsp:txXfrm>
        <a:off x="2495175" y="2049792"/>
        <a:ext cx="2376300" cy="1366528"/>
      </dsp:txXfrm>
    </dsp:sp>
    <dsp:sp modelId="{1A863023-C053-4A25-84FD-080599EF116D}">
      <dsp:nvSpPr>
        <dsp:cNvPr id="0" name=""/>
        <dsp:cNvSpPr/>
      </dsp:nvSpPr>
      <dsp:spPr>
        <a:xfrm>
          <a:off x="3512509" y="1537344"/>
          <a:ext cx="341632" cy="3416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43A71FA-80D2-4210-9AC3-F906AB7A1BF6}"/>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2D6B2F1F-2BBA-4C6E-BE8A-E754DB3968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1B106E68-7519-4F17-86C4-B40838F4042F}"/>
              </a:ext>
            </a:extLst>
          </p:cNvPr>
          <p:cNvSpPr>
            <a:spLocks noGrp="1"/>
          </p:cNvSpPr>
          <p:nvPr>
            <p:ph type="dt" sz="half" idx="10"/>
          </p:nvPr>
        </p:nvSpPr>
        <p:spPr/>
        <p:txBody>
          <a:bodyPr/>
          <a:lstStyle/>
          <a:p>
            <a:fld id="{9FF6174A-CF9C-4906-B88B-811518D6EBA8}" type="datetimeFigureOut">
              <a:rPr lang="en-US" smtClean="0"/>
              <a:t>6/9/2021</a:t>
            </a:fld>
            <a:endParaRPr lang="en-US"/>
          </a:p>
        </p:txBody>
      </p:sp>
      <p:sp>
        <p:nvSpPr>
          <p:cNvPr id="5" name="Chỗ dành sẵn cho Chân trang 4">
            <a:extLst>
              <a:ext uri="{FF2B5EF4-FFF2-40B4-BE49-F238E27FC236}">
                <a16:creationId xmlns:a16="http://schemas.microsoft.com/office/drawing/2014/main" id="{FA72D504-BF05-4A19-890D-210976614B4F}"/>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0955479A-90ED-4B5C-94A2-C2FA8448E9EB}"/>
              </a:ext>
            </a:extLst>
          </p:cNvPr>
          <p:cNvSpPr>
            <a:spLocks noGrp="1"/>
          </p:cNvSpPr>
          <p:nvPr>
            <p:ph type="sldNum" sz="quarter" idx="12"/>
          </p:nvPr>
        </p:nvSpPr>
        <p:spPr/>
        <p:txBody>
          <a:bodyPr/>
          <a:lstStyle/>
          <a:p>
            <a:fld id="{5E91440E-AB64-4668-A99E-EACE8B1CB33C}" type="slidenum">
              <a:rPr lang="en-US" smtClean="0"/>
              <a:t>‹#›</a:t>
            </a:fld>
            <a:endParaRPr lang="en-US"/>
          </a:p>
        </p:txBody>
      </p:sp>
    </p:spTree>
    <p:extLst>
      <p:ext uri="{BB962C8B-B14F-4D97-AF65-F5344CB8AC3E}">
        <p14:creationId xmlns:p14="http://schemas.microsoft.com/office/powerpoint/2010/main" val="3921074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DAEF428-A716-47DB-BD37-64563BC9012A}"/>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C850DDD9-E965-4441-B7E3-902E0D97AA7A}"/>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76085972-A2A6-487E-A83A-6CDB8DA6F702}"/>
              </a:ext>
            </a:extLst>
          </p:cNvPr>
          <p:cNvSpPr>
            <a:spLocks noGrp="1"/>
          </p:cNvSpPr>
          <p:nvPr>
            <p:ph type="dt" sz="half" idx="10"/>
          </p:nvPr>
        </p:nvSpPr>
        <p:spPr/>
        <p:txBody>
          <a:bodyPr/>
          <a:lstStyle/>
          <a:p>
            <a:fld id="{9FF6174A-CF9C-4906-B88B-811518D6EBA8}" type="datetimeFigureOut">
              <a:rPr lang="en-US" smtClean="0"/>
              <a:t>6/9/2021</a:t>
            </a:fld>
            <a:endParaRPr lang="en-US"/>
          </a:p>
        </p:txBody>
      </p:sp>
      <p:sp>
        <p:nvSpPr>
          <p:cNvPr id="5" name="Chỗ dành sẵn cho Chân trang 4">
            <a:extLst>
              <a:ext uri="{FF2B5EF4-FFF2-40B4-BE49-F238E27FC236}">
                <a16:creationId xmlns:a16="http://schemas.microsoft.com/office/drawing/2014/main" id="{F185317E-95EE-4864-A404-5FAFF2F6E259}"/>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95669480-FDA6-4F85-8AA1-077B7E750A41}"/>
              </a:ext>
            </a:extLst>
          </p:cNvPr>
          <p:cNvSpPr>
            <a:spLocks noGrp="1"/>
          </p:cNvSpPr>
          <p:nvPr>
            <p:ph type="sldNum" sz="quarter" idx="12"/>
          </p:nvPr>
        </p:nvSpPr>
        <p:spPr/>
        <p:txBody>
          <a:bodyPr/>
          <a:lstStyle/>
          <a:p>
            <a:fld id="{5E91440E-AB64-4668-A99E-EACE8B1CB33C}" type="slidenum">
              <a:rPr lang="en-US" smtClean="0"/>
              <a:t>‹#›</a:t>
            </a:fld>
            <a:endParaRPr lang="en-US"/>
          </a:p>
        </p:txBody>
      </p:sp>
    </p:spTree>
    <p:extLst>
      <p:ext uri="{BB962C8B-B14F-4D97-AF65-F5344CB8AC3E}">
        <p14:creationId xmlns:p14="http://schemas.microsoft.com/office/powerpoint/2010/main" val="2827618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EC67C7C7-5903-4C7F-966E-7AEA42F41A0C}"/>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D15A881C-4B40-4490-95A4-7B464B037709}"/>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E063B3B1-3664-4C9B-BD1D-4A14161064D6}"/>
              </a:ext>
            </a:extLst>
          </p:cNvPr>
          <p:cNvSpPr>
            <a:spLocks noGrp="1"/>
          </p:cNvSpPr>
          <p:nvPr>
            <p:ph type="dt" sz="half" idx="10"/>
          </p:nvPr>
        </p:nvSpPr>
        <p:spPr/>
        <p:txBody>
          <a:bodyPr/>
          <a:lstStyle/>
          <a:p>
            <a:fld id="{9FF6174A-CF9C-4906-B88B-811518D6EBA8}" type="datetimeFigureOut">
              <a:rPr lang="en-US" smtClean="0"/>
              <a:t>6/9/2021</a:t>
            </a:fld>
            <a:endParaRPr lang="en-US"/>
          </a:p>
        </p:txBody>
      </p:sp>
      <p:sp>
        <p:nvSpPr>
          <p:cNvPr id="5" name="Chỗ dành sẵn cho Chân trang 4">
            <a:extLst>
              <a:ext uri="{FF2B5EF4-FFF2-40B4-BE49-F238E27FC236}">
                <a16:creationId xmlns:a16="http://schemas.microsoft.com/office/drawing/2014/main" id="{C318903C-961B-49C0-89D9-3EECDDE09A5B}"/>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EA673DEB-ACDB-4394-8EDE-3872DCDACF0B}"/>
              </a:ext>
            </a:extLst>
          </p:cNvPr>
          <p:cNvSpPr>
            <a:spLocks noGrp="1"/>
          </p:cNvSpPr>
          <p:nvPr>
            <p:ph type="sldNum" sz="quarter" idx="12"/>
          </p:nvPr>
        </p:nvSpPr>
        <p:spPr/>
        <p:txBody>
          <a:bodyPr/>
          <a:lstStyle/>
          <a:p>
            <a:fld id="{5E91440E-AB64-4668-A99E-EACE8B1CB33C}" type="slidenum">
              <a:rPr lang="en-US" smtClean="0"/>
              <a:t>‹#›</a:t>
            </a:fld>
            <a:endParaRPr lang="en-US"/>
          </a:p>
        </p:txBody>
      </p:sp>
    </p:spTree>
    <p:extLst>
      <p:ext uri="{BB962C8B-B14F-4D97-AF65-F5344CB8AC3E}">
        <p14:creationId xmlns:p14="http://schemas.microsoft.com/office/powerpoint/2010/main" val="361235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0BF3700-1928-4E02-BE5D-9A77FF9E60D4}"/>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5ED83957-163E-47FD-A7BC-B6D2839CD6C6}"/>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6C252B74-3517-4205-B6F4-BA77E5F10171}"/>
              </a:ext>
            </a:extLst>
          </p:cNvPr>
          <p:cNvSpPr>
            <a:spLocks noGrp="1"/>
          </p:cNvSpPr>
          <p:nvPr>
            <p:ph type="dt" sz="half" idx="10"/>
          </p:nvPr>
        </p:nvSpPr>
        <p:spPr/>
        <p:txBody>
          <a:bodyPr/>
          <a:lstStyle/>
          <a:p>
            <a:fld id="{9FF6174A-CF9C-4906-B88B-811518D6EBA8}" type="datetimeFigureOut">
              <a:rPr lang="en-US" smtClean="0"/>
              <a:t>6/9/2021</a:t>
            </a:fld>
            <a:endParaRPr lang="en-US"/>
          </a:p>
        </p:txBody>
      </p:sp>
      <p:sp>
        <p:nvSpPr>
          <p:cNvPr id="5" name="Chỗ dành sẵn cho Chân trang 4">
            <a:extLst>
              <a:ext uri="{FF2B5EF4-FFF2-40B4-BE49-F238E27FC236}">
                <a16:creationId xmlns:a16="http://schemas.microsoft.com/office/drawing/2014/main" id="{8750442E-5A22-4230-B335-379D83DD9DD1}"/>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5F475EE0-8E2E-42BA-8232-04ADCBA12DEC}"/>
              </a:ext>
            </a:extLst>
          </p:cNvPr>
          <p:cNvSpPr>
            <a:spLocks noGrp="1"/>
          </p:cNvSpPr>
          <p:nvPr>
            <p:ph type="sldNum" sz="quarter" idx="12"/>
          </p:nvPr>
        </p:nvSpPr>
        <p:spPr/>
        <p:txBody>
          <a:bodyPr/>
          <a:lstStyle/>
          <a:p>
            <a:fld id="{5E91440E-AB64-4668-A99E-EACE8B1CB33C}" type="slidenum">
              <a:rPr lang="en-US" smtClean="0"/>
              <a:t>‹#›</a:t>
            </a:fld>
            <a:endParaRPr lang="en-US"/>
          </a:p>
        </p:txBody>
      </p:sp>
    </p:spTree>
    <p:extLst>
      <p:ext uri="{BB962C8B-B14F-4D97-AF65-F5344CB8AC3E}">
        <p14:creationId xmlns:p14="http://schemas.microsoft.com/office/powerpoint/2010/main" val="1124474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D98BC9C-96F9-4EDB-AA08-D2A73D2E0B71}"/>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792A640D-98C2-4052-B1C1-6972693DF6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97CBA52B-7CB4-4C35-AA97-6B782F099600}"/>
              </a:ext>
            </a:extLst>
          </p:cNvPr>
          <p:cNvSpPr>
            <a:spLocks noGrp="1"/>
          </p:cNvSpPr>
          <p:nvPr>
            <p:ph type="dt" sz="half" idx="10"/>
          </p:nvPr>
        </p:nvSpPr>
        <p:spPr/>
        <p:txBody>
          <a:bodyPr/>
          <a:lstStyle/>
          <a:p>
            <a:fld id="{9FF6174A-CF9C-4906-B88B-811518D6EBA8}" type="datetimeFigureOut">
              <a:rPr lang="en-US" smtClean="0"/>
              <a:t>6/9/2021</a:t>
            </a:fld>
            <a:endParaRPr lang="en-US"/>
          </a:p>
        </p:txBody>
      </p:sp>
      <p:sp>
        <p:nvSpPr>
          <p:cNvPr id="5" name="Chỗ dành sẵn cho Chân trang 4">
            <a:extLst>
              <a:ext uri="{FF2B5EF4-FFF2-40B4-BE49-F238E27FC236}">
                <a16:creationId xmlns:a16="http://schemas.microsoft.com/office/drawing/2014/main" id="{E336C5E0-16D0-486F-9370-2E9824642F0C}"/>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D621D533-4D46-47EA-9449-F998B05E1ECC}"/>
              </a:ext>
            </a:extLst>
          </p:cNvPr>
          <p:cNvSpPr>
            <a:spLocks noGrp="1"/>
          </p:cNvSpPr>
          <p:nvPr>
            <p:ph type="sldNum" sz="quarter" idx="12"/>
          </p:nvPr>
        </p:nvSpPr>
        <p:spPr/>
        <p:txBody>
          <a:bodyPr/>
          <a:lstStyle/>
          <a:p>
            <a:fld id="{5E91440E-AB64-4668-A99E-EACE8B1CB33C}" type="slidenum">
              <a:rPr lang="en-US" smtClean="0"/>
              <a:t>‹#›</a:t>
            </a:fld>
            <a:endParaRPr lang="en-US"/>
          </a:p>
        </p:txBody>
      </p:sp>
    </p:spTree>
    <p:extLst>
      <p:ext uri="{BB962C8B-B14F-4D97-AF65-F5344CB8AC3E}">
        <p14:creationId xmlns:p14="http://schemas.microsoft.com/office/powerpoint/2010/main" val="1231654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8CDACF3-E8A6-45D4-A3D8-F68A15A117DA}"/>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6E931C10-45F1-4BCF-9038-0D5BC83B1D3E}"/>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629BF7A1-FF10-4301-AEE0-673D922D4938}"/>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3926FC4D-1FDA-40A7-9840-36E271AC39FF}"/>
              </a:ext>
            </a:extLst>
          </p:cNvPr>
          <p:cNvSpPr>
            <a:spLocks noGrp="1"/>
          </p:cNvSpPr>
          <p:nvPr>
            <p:ph type="dt" sz="half" idx="10"/>
          </p:nvPr>
        </p:nvSpPr>
        <p:spPr/>
        <p:txBody>
          <a:bodyPr/>
          <a:lstStyle/>
          <a:p>
            <a:fld id="{9FF6174A-CF9C-4906-B88B-811518D6EBA8}" type="datetimeFigureOut">
              <a:rPr lang="en-US" smtClean="0"/>
              <a:t>6/9/2021</a:t>
            </a:fld>
            <a:endParaRPr lang="en-US"/>
          </a:p>
        </p:txBody>
      </p:sp>
      <p:sp>
        <p:nvSpPr>
          <p:cNvPr id="6" name="Chỗ dành sẵn cho Chân trang 5">
            <a:extLst>
              <a:ext uri="{FF2B5EF4-FFF2-40B4-BE49-F238E27FC236}">
                <a16:creationId xmlns:a16="http://schemas.microsoft.com/office/drawing/2014/main" id="{3F0BB16D-58BC-4EA4-92EE-218EFEBCD1FC}"/>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B57B9F24-58FE-45AE-804D-C5BAA179C561}"/>
              </a:ext>
            </a:extLst>
          </p:cNvPr>
          <p:cNvSpPr>
            <a:spLocks noGrp="1"/>
          </p:cNvSpPr>
          <p:nvPr>
            <p:ph type="sldNum" sz="quarter" idx="12"/>
          </p:nvPr>
        </p:nvSpPr>
        <p:spPr/>
        <p:txBody>
          <a:bodyPr/>
          <a:lstStyle/>
          <a:p>
            <a:fld id="{5E91440E-AB64-4668-A99E-EACE8B1CB33C}" type="slidenum">
              <a:rPr lang="en-US" smtClean="0"/>
              <a:t>‹#›</a:t>
            </a:fld>
            <a:endParaRPr lang="en-US"/>
          </a:p>
        </p:txBody>
      </p:sp>
    </p:spTree>
    <p:extLst>
      <p:ext uri="{BB962C8B-B14F-4D97-AF65-F5344CB8AC3E}">
        <p14:creationId xmlns:p14="http://schemas.microsoft.com/office/powerpoint/2010/main" val="4220790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C417414-9051-4814-BC0E-2C3C6A383EE5}"/>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838D8A10-C9D7-4A85-AE61-C7EC872C78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733A3E52-C5C3-48AF-81A7-BB11ADF4A477}"/>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351F362D-B1F9-464A-A109-5A7252E020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2EF63B1F-FB21-4584-986E-28700CA30B4B}"/>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009414B2-2893-4EBB-BE49-4F08C776F335}"/>
              </a:ext>
            </a:extLst>
          </p:cNvPr>
          <p:cNvSpPr>
            <a:spLocks noGrp="1"/>
          </p:cNvSpPr>
          <p:nvPr>
            <p:ph type="dt" sz="half" idx="10"/>
          </p:nvPr>
        </p:nvSpPr>
        <p:spPr/>
        <p:txBody>
          <a:bodyPr/>
          <a:lstStyle/>
          <a:p>
            <a:fld id="{9FF6174A-CF9C-4906-B88B-811518D6EBA8}" type="datetimeFigureOut">
              <a:rPr lang="en-US" smtClean="0"/>
              <a:t>6/9/2021</a:t>
            </a:fld>
            <a:endParaRPr lang="en-US"/>
          </a:p>
        </p:txBody>
      </p:sp>
      <p:sp>
        <p:nvSpPr>
          <p:cNvPr id="8" name="Chỗ dành sẵn cho Chân trang 7">
            <a:extLst>
              <a:ext uri="{FF2B5EF4-FFF2-40B4-BE49-F238E27FC236}">
                <a16:creationId xmlns:a16="http://schemas.microsoft.com/office/drawing/2014/main" id="{4DABBA65-2AF2-4A96-9425-6047FFF7B31E}"/>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E4C9C549-0E0B-46CE-BA8B-AC03A0ED8A28}"/>
              </a:ext>
            </a:extLst>
          </p:cNvPr>
          <p:cNvSpPr>
            <a:spLocks noGrp="1"/>
          </p:cNvSpPr>
          <p:nvPr>
            <p:ph type="sldNum" sz="quarter" idx="12"/>
          </p:nvPr>
        </p:nvSpPr>
        <p:spPr/>
        <p:txBody>
          <a:bodyPr/>
          <a:lstStyle/>
          <a:p>
            <a:fld id="{5E91440E-AB64-4668-A99E-EACE8B1CB33C}" type="slidenum">
              <a:rPr lang="en-US" smtClean="0"/>
              <a:t>‹#›</a:t>
            </a:fld>
            <a:endParaRPr lang="en-US"/>
          </a:p>
        </p:txBody>
      </p:sp>
    </p:spTree>
    <p:extLst>
      <p:ext uri="{BB962C8B-B14F-4D97-AF65-F5344CB8AC3E}">
        <p14:creationId xmlns:p14="http://schemas.microsoft.com/office/powerpoint/2010/main" val="2381709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EA4946A-249C-4CDB-B3B0-BFF0D14E3D10}"/>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C15DCE8B-A914-406E-81E7-5346B9EAC09A}"/>
              </a:ext>
            </a:extLst>
          </p:cNvPr>
          <p:cNvSpPr>
            <a:spLocks noGrp="1"/>
          </p:cNvSpPr>
          <p:nvPr>
            <p:ph type="dt" sz="half" idx="10"/>
          </p:nvPr>
        </p:nvSpPr>
        <p:spPr/>
        <p:txBody>
          <a:bodyPr/>
          <a:lstStyle/>
          <a:p>
            <a:fld id="{9FF6174A-CF9C-4906-B88B-811518D6EBA8}" type="datetimeFigureOut">
              <a:rPr lang="en-US" smtClean="0"/>
              <a:t>6/9/2021</a:t>
            </a:fld>
            <a:endParaRPr lang="en-US"/>
          </a:p>
        </p:txBody>
      </p:sp>
      <p:sp>
        <p:nvSpPr>
          <p:cNvPr id="4" name="Chỗ dành sẵn cho Chân trang 3">
            <a:extLst>
              <a:ext uri="{FF2B5EF4-FFF2-40B4-BE49-F238E27FC236}">
                <a16:creationId xmlns:a16="http://schemas.microsoft.com/office/drawing/2014/main" id="{581487D1-7D5A-456C-847F-1AFCBC405D22}"/>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DBA6D17F-C895-4DEE-AD0E-3D41F187EF6C}"/>
              </a:ext>
            </a:extLst>
          </p:cNvPr>
          <p:cNvSpPr>
            <a:spLocks noGrp="1"/>
          </p:cNvSpPr>
          <p:nvPr>
            <p:ph type="sldNum" sz="quarter" idx="12"/>
          </p:nvPr>
        </p:nvSpPr>
        <p:spPr/>
        <p:txBody>
          <a:bodyPr/>
          <a:lstStyle/>
          <a:p>
            <a:fld id="{5E91440E-AB64-4668-A99E-EACE8B1CB33C}" type="slidenum">
              <a:rPr lang="en-US" smtClean="0"/>
              <a:t>‹#›</a:t>
            </a:fld>
            <a:endParaRPr lang="en-US"/>
          </a:p>
        </p:txBody>
      </p:sp>
    </p:spTree>
    <p:extLst>
      <p:ext uri="{BB962C8B-B14F-4D97-AF65-F5344CB8AC3E}">
        <p14:creationId xmlns:p14="http://schemas.microsoft.com/office/powerpoint/2010/main" val="253934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F16B232F-E8C0-4642-9C4A-890BB6FD405E}"/>
              </a:ext>
            </a:extLst>
          </p:cNvPr>
          <p:cNvSpPr>
            <a:spLocks noGrp="1"/>
          </p:cNvSpPr>
          <p:nvPr>
            <p:ph type="dt" sz="half" idx="10"/>
          </p:nvPr>
        </p:nvSpPr>
        <p:spPr/>
        <p:txBody>
          <a:bodyPr/>
          <a:lstStyle/>
          <a:p>
            <a:fld id="{9FF6174A-CF9C-4906-B88B-811518D6EBA8}" type="datetimeFigureOut">
              <a:rPr lang="en-US" smtClean="0"/>
              <a:t>6/9/2021</a:t>
            </a:fld>
            <a:endParaRPr lang="en-US"/>
          </a:p>
        </p:txBody>
      </p:sp>
      <p:sp>
        <p:nvSpPr>
          <p:cNvPr id="3" name="Chỗ dành sẵn cho Chân trang 2">
            <a:extLst>
              <a:ext uri="{FF2B5EF4-FFF2-40B4-BE49-F238E27FC236}">
                <a16:creationId xmlns:a16="http://schemas.microsoft.com/office/drawing/2014/main" id="{40AC8CFA-ACAA-4EDE-BCB3-D0C23D553A8E}"/>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CC73D4B2-D604-44A4-B637-827DFD62BD47}"/>
              </a:ext>
            </a:extLst>
          </p:cNvPr>
          <p:cNvSpPr>
            <a:spLocks noGrp="1"/>
          </p:cNvSpPr>
          <p:nvPr>
            <p:ph type="sldNum" sz="quarter" idx="12"/>
          </p:nvPr>
        </p:nvSpPr>
        <p:spPr/>
        <p:txBody>
          <a:bodyPr/>
          <a:lstStyle/>
          <a:p>
            <a:fld id="{5E91440E-AB64-4668-A99E-EACE8B1CB33C}" type="slidenum">
              <a:rPr lang="en-US" smtClean="0"/>
              <a:t>‹#›</a:t>
            </a:fld>
            <a:endParaRPr lang="en-US"/>
          </a:p>
        </p:txBody>
      </p:sp>
    </p:spTree>
    <p:extLst>
      <p:ext uri="{BB962C8B-B14F-4D97-AF65-F5344CB8AC3E}">
        <p14:creationId xmlns:p14="http://schemas.microsoft.com/office/powerpoint/2010/main" val="2979256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36CAA32-7AE1-4330-A2A4-EB1CF8B30C71}"/>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F727B1B4-3E00-456F-956E-E6AA22C178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785FC4C2-C2D2-44CA-9BEB-BF593B444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DDB06633-E97A-468E-AB0A-2E3ABDCDD394}"/>
              </a:ext>
            </a:extLst>
          </p:cNvPr>
          <p:cNvSpPr>
            <a:spLocks noGrp="1"/>
          </p:cNvSpPr>
          <p:nvPr>
            <p:ph type="dt" sz="half" idx="10"/>
          </p:nvPr>
        </p:nvSpPr>
        <p:spPr/>
        <p:txBody>
          <a:bodyPr/>
          <a:lstStyle/>
          <a:p>
            <a:fld id="{9FF6174A-CF9C-4906-B88B-811518D6EBA8}" type="datetimeFigureOut">
              <a:rPr lang="en-US" smtClean="0"/>
              <a:t>6/9/2021</a:t>
            </a:fld>
            <a:endParaRPr lang="en-US"/>
          </a:p>
        </p:txBody>
      </p:sp>
      <p:sp>
        <p:nvSpPr>
          <p:cNvPr id="6" name="Chỗ dành sẵn cho Chân trang 5">
            <a:extLst>
              <a:ext uri="{FF2B5EF4-FFF2-40B4-BE49-F238E27FC236}">
                <a16:creationId xmlns:a16="http://schemas.microsoft.com/office/drawing/2014/main" id="{08F5FEBF-12E0-446D-A64C-D6E437DCAB7B}"/>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3C8E8B0F-5B68-42BA-B548-48FCBCEF14AD}"/>
              </a:ext>
            </a:extLst>
          </p:cNvPr>
          <p:cNvSpPr>
            <a:spLocks noGrp="1"/>
          </p:cNvSpPr>
          <p:nvPr>
            <p:ph type="sldNum" sz="quarter" idx="12"/>
          </p:nvPr>
        </p:nvSpPr>
        <p:spPr/>
        <p:txBody>
          <a:bodyPr/>
          <a:lstStyle/>
          <a:p>
            <a:fld id="{5E91440E-AB64-4668-A99E-EACE8B1CB33C}" type="slidenum">
              <a:rPr lang="en-US" smtClean="0"/>
              <a:t>‹#›</a:t>
            </a:fld>
            <a:endParaRPr lang="en-US"/>
          </a:p>
        </p:txBody>
      </p:sp>
    </p:spTree>
    <p:extLst>
      <p:ext uri="{BB962C8B-B14F-4D97-AF65-F5344CB8AC3E}">
        <p14:creationId xmlns:p14="http://schemas.microsoft.com/office/powerpoint/2010/main" val="3821951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996A267-264F-42F3-BA49-83B6759FD729}"/>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F1E4AB71-1144-4778-A3A4-7963D09BA0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932D2B73-195E-4805-954A-2B4A0BDF8C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0F2D4243-E455-490B-84DC-183A2E793862}"/>
              </a:ext>
            </a:extLst>
          </p:cNvPr>
          <p:cNvSpPr>
            <a:spLocks noGrp="1"/>
          </p:cNvSpPr>
          <p:nvPr>
            <p:ph type="dt" sz="half" idx="10"/>
          </p:nvPr>
        </p:nvSpPr>
        <p:spPr/>
        <p:txBody>
          <a:bodyPr/>
          <a:lstStyle/>
          <a:p>
            <a:fld id="{9FF6174A-CF9C-4906-B88B-811518D6EBA8}" type="datetimeFigureOut">
              <a:rPr lang="en-US" smtClean="0"/>
              <a:t>6/9/2021</a:t>
            </a:fld>
            <a:endParaRPr lang="en-US"/>
          </a:p>
        </p:txBody>
      </p:sp>
      <p:sp>
        <p:nvSpPr>
          <p:cNvPr id="6" name="Chỗ dành sẵn cho Chân trang 5">
            <a:extLst>
              <a:ext uri="{FF2B5EF4-FFF2-40B4-BE49-F238E27FC236}">
                <a16:creationId xmlns:a16="http://schemas.microsoft.com/office/drawing/2014/main" id="{79F00C31-98E9-4CA6-B139-C1B1A79F2732}"/>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E5E649C1-A1D9-4CB5-BB15-8A4330120A2A}"/>
              </a:ext>
            </a:extLst>
          </p:cNvPr>
          <p:cNvSpPr>
            <a:spLocks noGrp="1"/>
          </p:cNvSpPr>
          <p:nvPr>
            <p:ph type="sldNum" sz="quarter" idx="12"/>
          </p:nvPr>
        </p:nvSpPr>
        <p:spPr/>
        <p:txBody>
          <a:bodyPr/>
          <a:lstStyle/>
          <a:p>
            <a:fld id="{5E91440E-AB64-4668-A99E-EACE8B1CB33C}" type="slidenum">
              <a:rPr lang="en-US" smtClean="0"/>
              <a:t>‹#›</a:t>
            </a:fld>
            <a:endParaRPr lang="en-US"/>
          </a:p>
        </p:txBody>
      </p:sp>
    </p:spTree>
    <p:extLst>
      <p:ext uri="{BB962C8B-B14F-4D97-AF65-F5344CB8AC3E}">
        <p14:creationId xmlns:p14="http://schemas.microsoft.com/office/powerpoint/2010/main" val="1887756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36EE489C-106B-439E-B2E5-2895A44E26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D10B866F-7878-4758-8D5C-C3D05CD8D8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0ADA9ACA-90DA-4F97-96C8-F20478CE7C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F6174A-CF9C-4906-B88B-811518D6EBA8}" type="datetimeFigureOut">
              <a:rPr lang="en-US" smtClean="0"/>
              <a:t>6/9/2021</a:t>
            </a:fld>
            <a:endParaRPr lang="en-US"/>
          </a:p>
        </p:txBody>
      </p:sp>
      <p:sp>
        <p:nvSpPr>
          <p:cNvPr id="5" name="Chỗ dành sẵn cho Chân trang 4">
            <a:extLst>
              <a:ext uri="{FF2B5EF4-FFF2-40B4-BE49-F238E27FC236}">
                <a16:creationId xmlns:a16="http://schemas.microsoft.com/office/drawing/2014/main" id="{1D052357-0543-42B2-8507-1CAB04483F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820350AA-673C-43AF-AB17-41EF8D60E9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91440E-AB64-4668-A99E-EACE8B1CB33C}" type="slidenum">
              <a:rPr lang="en-US" smtClean="0"/>
              <a:t>‹#›</a:t>
            </a:fld>
            <a:endParaRPr lang="en-US"/>
          </a:p>
        </p:txBody>
      </p:sp>
    </p:spTree>
    <p:extLst>
      <p:ext uri="{BB962C8B-B14F-4D97-AF65-F5344CB8AC3E}">
        <p14:creationId xmlns:p14="http://schemas.microsoft.com/office/powerpoint/2010/main" val="2681981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openxmlformats.org/officeDocument/2006/relationships/hyperlink" Target="https://imaginenext.ingrammicro.com/data-center/7-advantages-of-software-defined-networking" TargetMode="External"/><Relationship Id="rId3" Type="http://schemas.openxmlformats.org/officeDocument/2006/relationships/hyperlink" Target="https://www.thegioimaychu.vn/blog/tong-hop/software-defined-networks-sdn-la-gi-p1848/" TargetMode="External"/><Relationship Id="rId7" Type="http://schemas.openxmlformats.org/officeDocument/2006/relationships/hyperlink" Target="https://tek4.vn/sdn-la-gi-dang-o-dau-va-se-di-ve-dau/" TargetMode="External"/><Relationship Id="rId2" Type="http://schemas.openxmlformats.org/officeDocument/2006/relationships/hyperlink" Target="https://www.mdpi.com/2079-9292/9/7/1091/htm" TargetMode="External"/><Relationship Id="rId1" Type="http://schemas.openxmlformats.org/officeDocument/2006/relationships/slideLayout" Target="../slideLayouts/slideLayout2.xml"/><Relationship Id="rId6" Type="http://schemas.openxmlformats.org/officeDocument/2006/relationships/hyperlink" Target="https://pdfs.semanticscholar.org/1a26/d75479f5c818ea622b238ef696df19b887bf.pdf" TargetMode="External"/><Relationship Id="rId5" Type="http://schemas.openxmlformats.org/officeDocument/2006/relationships/hyperlink" Target="https://tek4.vn/sdn-la-gi-tai-sao-sdn-lai-la-xu-cho-cong-nghe-mang-tuong-lai/" TargetMode="External"/><Relationship Id="rId4" Type="http://schemas.openxmlformats.org/officeDocument/2006/relationships/hyperlink" Target="http://cdit.ptit.edu.vn/wp-content/uploads/2014/03/38.-ThanhBT_SDN-ver-5.pdf"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Arc 58">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êu đề 1">
            <a:extLst>
              <a:ext uri="{FF2B5EF4-FFF2-40B4-BE49-F238E27FC236}">
                <a16:creationId xmlns:a16="http://schemas.microsoft.com/office/drawing/2014/main" id="{E0509087-3790-46BF-A246-6934C3042625}"/>
              </a:ext>
            </a:extLst>
          </p:cNvPr>
          <p:cNvSpPr>
            <a:spLocks noGrp="1"/>
          </p:cNvSpPr>
          <p:nvPr>
            <p:ph type="title"/>
          </p:nvPr>
        </p:nvSpPr>
        <p:spPr>
          <a:xfrm>
            <a:off x="838200" y="13596"/>
            <a:ext cx="8063419" cy="1325563"/>
          </a:xfrm>
        </p:spPr>
        <p:txBody>
          <a:bodyPr vert="horz" lIns="91440" tIns="45720" rIns="91440" bIns="45720" rtlCol="0" anchor="ctr">
            <a:normAutofit/>
          </a:bodyPr>
          <a:lstStyle/>
          <a:p>
            <a:r>
              <a:rPr lang="en-US" sz="3200" kern="1200" dirty="0">
                <a:solidFill>
                  <a:schemeClr val="tx1"/>
                </a:solidFill>
                <a:ea typeface="+mj-ea"/>
                <a:cs typeface="+mj-cs"/>
              </a:rPr>
              <a:t>CHÀO MỪNG CÁC BẠN ĐÃ ĐẾN VỚI NHÓM NONAME2</a:t>
            </a:r>
          </a:p>
        </p:txBody>
      </p:sp>
      <p:sp>
        <p:nvSpPr>
          <p:cNvPr id="61" name="Freeform: Shape 60">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êu đề phụ 2">
            <a:extLst>
              <a:ext uri="{FF2B5EF4-FFF2-40B4-BE49-F238E27FC236}">
                <a16:creationId xmlns:a16="http://schemas.microsoft.com/office/drawing/2014/main" id="{9528F324-C7AB-4237-B0AD-3946AE4B1BBB}"/>
              </a:ext>
            </a:extLst>
          </p:cNvPr>
          <p:cNvSpPr txBox="1">
            <a:spLocks/>
          </p:cNvSpPr>
          <p:nvPr/>
        </p:nvSpPr>
        <p:spPr>
          <a:xfrm>
            <a:off x="6096000" y="831908"/>
            <a:ext cx="4572000" cy="44272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6" name="Content Placeholder 5"/>
          <p:cNvSpPr>
            <a:spLocks noGrp="1"/>
          </p:cNvSpPr>
          <p:nvPr>
            <p:ph sz="half" idx="1"/>
          </p:nvPr>
        </p:nvSpPr>
        <p:spPr>
          <a:xfrm>
            <a:off x="838200" y="1771592"/>
            <a:ext cx="10209415" cy="1171113"/>
          </a:xfrm>
        </p:spPr>
        <p:txBody>
          <a:bodyPr/>
          <a:lstStyle/>
          <a:p>
            <a:pPr marL="0" indent="0" algn="ctr">
              <a:buNone/>
            </a:pPr>
            <a:r>
              <a:rPr lang="en-US" dirty="0"/>
              <a:t>ĐỀ TÀI SEMINAR</a:t>
            </a:r>
          </a:p>
          <a:p>
            <a:pPr marL="0" indent="0" algn="ctr">
              <a:buNone/>
            </a:pPr>
            <a:r>
              <a:rPr lang="en-US" dirty="0"/>
              <a:t>TÌM HIỂU VÀ TRIỂN KHAI CƠ BẢN Software Defined Networking(SDN)</a:t>
            </a:r>
          </a:p>
        </p:txBody>
      </p:sp>
      <p:sp>
        <p:nvSpPr>
          <p:cNvPr id="7" name="TextBox 6"/>
          <p:cNvSpPr txBox="1"/>
          <p:nvPr/>
        </p:nvSpPr>
        <p:spPr>
          <a:xfrm>
            <a:off x="6475615" y="3014119"/>
            <a:ext cx="4572000" cy="1938992"/>
          </a:xfrm>
          <a:prstGeom prst="rect">
            <a:avLst/>
          </a:prstGeom>
          <a:noFill/>
        </p:spPr>
        <p:txBody>
          <a:bodyPr wrap="square" rtlCol="0">
            <a:spAutoFit/>
          </a:bodyPr>
          <a:lstStyle/>
          <a:p>
            <a:r>
              <a:rPr lang="en-US" sz="2000" dirty="0"/>
              <a:t>THÀNH VIÊN:</a:t>
            </a:r>
          </a:p>
          <a:p>
            <a:endParaRPr lang="en-US" sz="2000" dirty="0">
              <a:latin typeface="Arial" panose="020B0604020202020204" pitchFamily="34" charset="0"/>
              <a:cs typeface="Arial" panose="020B0604020202020204" pitchFamily="34" charset="0"/>
            </a:endParaRPr>
          </a:p>
          <a:p>
            <a:pPr marL="285750" indent="-285750">
              <a:buFontTx/>
              <a:buChar char="-"/>
            </a:pPr>
            <a:r>
              <a:rPr lang="vi-VN" sz="2000" dirty="0">
                <a:latin typeface="Arial" panose="020B0604020202020204" pitchFamily="34" charset="0"/>
                <a:cs typeface="Arial" panose="020B0604020202020204" pitchFamily="34" charset="0"/>
              </a:rPr>
              <a:t>Trương </a:t>
            </a:r>
            <a:r>
              <a:rPr lang="vi-VN" sz="2000" dirty="0" err="1">
                <a:latin typeface="Arial" panose="020B0604020202020204" pitchFamily="34" charset="0"/>
                <a:cs typeface="Arial" panose="020B0604020202020204" pitchFamily="34" charset="0"/>
              </a:rPr>
              <a:t>Thái</a:t>
            </a:r>
            <a:r>
              <a:rPr lang="vi-VN" sz="2000" dirty="0">
                <a:latin typeface="Arial" panose="020B0604020202020204" pitchFamily="34" charset="0"/>
                <a:cs typeface="Arial" panose="020B0604020202020204" pitchFamily="34" charset="0"/>
              </a:rPr>
              <a:t> Minh </a:t>
            </a:r>
            <a:r>
              <a:rPr lang="vi-VN" sz="2000" dirty="0" err="1">
                <a:latin typeface="Arial" panose="020B0604020202020204" pitchFamily="34" charset="0"/>
                <a:cs typeface="Arial" panose="020B0604020202020204" pitchFamily="34" charset="0"/>
              </a:rPr>
              <a:t>Hiếu</a:t>
            </a:r>
            <a:r>
              <a:rPr lang="vi-VN" sz="2000" dirty="0">
                <a:latin typeface="Arial" panose="020B0604020202020204" pitchFamily="34" charset="0"/>
                <a:cs typeface="Arial" panose="020B0604020202020204" pitchFamily="34" charset="0"/>
              </a:rPr>
              <a:t> - 20424032</a:t>
            </a:r>
            <a:endParaRPr lang="en-US" sz="2000" dirty="0">
              <a:latin typeface="Arial" panose="020B0604020202020204" pitchFamily="34" charset="0"/>
              <a:cs typeface="Arial" panose="020B0604020202020204" pitchFamily="34" charset="0"/>
            </a:endParaRPr>
          </a:p>
          <a:p>
            <a:pPr marL="285750" indent="-285750">
              <a:buFontTx/>
              <a:buChar char="-"/>
            </a:pPr>
            <a:r>
              <a:rPr lang="vi-VN" sz="2000" dirty="0" err="1">
                <a:latin typeface="Arial" panose="020B0604020202020204" pitchFamily="34" charset="0"/>
                <a:cs typeface="Arial" panose="020B0604020202020204" pitchFamily="34" charset="0"/>
              </a:rPr>
              <a:t>Nguyễn</a:t>
            </a:r>
            <a:r>
              <a:rPr lang="en-US" sz="2000" dirty="0">
                <a:latin typeface="Arial" panose="020B0604020202020204" pitchFamily="34" charset="0"/>
                <a:cs typeface="Arial" panose="020B0604020202020204" pitchFamily="34" charset="0"/>
              </a:rPr>
              <a:t> Anh </a:t>
            </a:r>
            <a:r>
              <a:rPr lang="en-US" sz="2000" dirty="0" err="1">
                <a:latin typeface="Arial" panose="020B0604020202020204" pitchFamily="34" charset="0"/>
                <a:cs typeface="Arial" panose="020B0604020202020204" pitchFamily="34" charset="0"/>
              </a:rPr>
              <a:t>Khương</a:t>
            </a:r>
            <a:r>
              <a:rPr lang="vi-VN" sz="2000" dirty="0">
                <a:latin typeface="Arial" panose="020B0604020202020204" pitchFamily="34" charset="0"/>
                <a:cs typeface="Arial" panose="020B0604020202020204" pitchFamily="34" charset="0"/>
              </a:rPr>
              <a:t> - 20420444</a:t>
            </a:r>
            <a:endParaRPr lang="en-US" sz="2000" dirty="0">
              <a:latin typeface="Arial" panose="020B0604020202020204" pitchFamily="34" charset="0"/>
              <a:cs typeface="Arial" panose="020B0604020202020204" pitchFamily="34" charset="0"/>
            </a:endParaRPr>
          </a:p>
          <a:p>
            <a:pPr marL="285750" indent="-285750">
              <a:buFontTx/>
              <a:buChar char="-"/>
            </a:pPr>
            <a:r>
              <a:rPr lang="en-US" sz="2000" dirty="0" err="1">
                <a:latin typeface="Arial" panose="020B0604020202020204" pitchFamily="34" charset="0"/>
                <a:cs typeface="Arial" panose="020B0604020202020204" pitchFamily="34" charset="0"/>
              </a:rPr>
              <a:t>Trương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Thành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Đạt</a:t>
            </a:r>
            <a:r>
              <a:rPr lang="en-US" sz="2000" dirty="0">
                <a:latin typeface="Arial" panose="020B0604020202020204" pitchFamily="34" charset="0"/>
                <a:cs typeface="Arial" panose="020B0604020202020204" pitchFamily="34" charset="0"/>
              </a:rPr>
              <a:t> – 20424012</a:t>
            </a:r>
          </a:p>
          <a:p>
            <a:pPr marL="285750" indent="-285750">
              <a:buFontTx/>
              <a:buChar char="-"/>
            </a:pPr>
            <a:r>
              <a:rPr lang="en-US" sz="2000" dirty="0" err="1">
                <a:latin typeface="Arial" panose="020B0604020202020204" pitchFamily="34" charset="0"/>
                <a:cs typeface="Arial" panose="020B0604020202020204" pitchFamily="34" charset="0"/>
              </a:rPr>
              <a:t>Đỗ</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Tuấn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Kiệt</a:t>
            </a:r>
            <a:r>
              <a:rPr lang="en-US" sz="2000" dirty="0">
                <a:latin typeface="Arial" panose="020B0604020202020204" pitchFamily="34" charset="0"/>
                <a:cs typeface="Arial" panose="020B0604020202020204" pitchFamily="34" charset="0"/>
              </a:rPr>
              <a:t> - 20424100</a:t>
            </a:r>
          </a:p>
        </p:txBody>
      </p:sp>
    </p:spTree>
    <p:extLst>
      <p:ext uri="{BB962C8B-B14F-4D97-AF65-F5344CB8AC3E}">
        <p14:creationId xmlns:p14="http://schemas.microsoft.com/office/powerpoint/2010/main" val="1462766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êu đề 1">
            <a:extLst>
              <a:ext uri="{FF2B5EF4-FFF2-40B4-BE49-F238E27FC236}">
                <a16:creationId xmlns:a16="http://schemas.microsoft.com/office/drawing/2014/main" id="{8DF03B49-11C7-412F-8074-AE42777C919A}"/>
              </a:ext>
            </a:extLst>
          </p:cNvPr>
          <p:cNvSpPr>
            <a:spLocks noGrp="1"/>
          </p:cNvSpPr>
          <p:nvPr>
            <p:ph type="title"/>
          </p:nvPr>
        </p:nvSpPr>
        <p:spPr>
          <a:xfrm>
            <a:off x="794264" y="3429000"/>
            <a:ext cx="3981854" cy="2216513"/>
          </a:xfrm>
        </p:spPr>
        <p:txBody>
          <a:bodyPr vert="horz" lIns="91440" tIns="45720" rIns="91440" bIns="45720" rtlCol="0" anchor="ctr">
            <a:normAutofit/>
          </a:bodyPr>
          <a:lstStyle/>
          <a:p>
            <a:r>
              <a:rPr lang="en-US" sz="2400" b="1" kern="1200" dirty="0" err="1">
                <a:solidFill>
                  <a:schemeClr val="tx1"/>
                </a:solidFill>
                <a:latin typeface="+mj-lt"/>
                <a:ea typeface="+mj-ea"/>
                <a:cs typeface="+mj-cs"/>
              </a:rPr>
              <a:t>Lớp</a:t>
            </a:r>
            <a:r>
              <a:rPr lang="en-US" sz="2400" b="1" kern="1200" dirty="0">
                <a:solidFill>
                  <a:schemeClr val="tx1"/>
                </a:solidFill>
                <a:latin typeface="+mj-lt"/>
                <a:ea typeface="+mj-ea"/>
                <a:cs typeface="+mj-cs"/>
              </a:rPr>
              <a:t> </a:t>
            </a:r>
            <a:r>
              <a:rPr lang="en-US" sz="2400" b="1" kern="1200" dirty="0" err="1">
                <a:solidFill>
                  <a:schemeClr val="tx1"/>
                </a:solidFill>
                <a:latin typeface="+mj-lt"/>
                <a:ea typeface="+mj-ea"/>
                <a:cs typeface="+mj-cs"/>
              </a:rPr>
              <a:t>Điều</a:t>
            </a:r>
            <a:r>
              <a:rPr lang="en-US" sz="2400" b="1" kern="1200" dirty="0">
                <a:solidFill>
                  <a:schemeClr val="tx1"/>
                </a:solidFill>
                <a:latin typeface="+mj-lt"/>
                <a:ea typeface="+mj-ea"/>
                <a:cs typeface="+mj-cs"/>
              </a:rPr>
              <a:t> </a:t>
            </a:r>
            <a:r>
              <a:rPr lang="en-US" sz="2400" b="1" kern="1200" dirty="0" err="1">
                <a:solidFill>
                  <a:schemeClr val="tx1"/>
                </a:solidFill>
                <a:latin typeface="+mj-lt"/>
                <a:ea typeface="+mj-ea"/>
                <a:cs typeface="+mj-cs"/>
              </a:rPr>
              <a:t>Khiển</a:t>
            </a:r>
            <a:r>
              <a:rPr lang="en-US" sz="2400" b="1" kern="1200" dirty="0">
                <a:solidFill>
                  <a:schemeClr val="tx1"/>
                </a:solidFill>
                <a:latin typeface="+mj-lt"/>
                <a:ea typeface="+mj-ea"/>
                <a:cs typeface="+mj-cs"/>
              </a:rPr>
              <a:t> (Control Plane Layer)</a:t>
            </a:r>
          </a:p>
        </p:txBody>
      </p:sp>
      <p:sp>
        <p:nvSpPr>
          <p:cNvPr id="13" name="Arc 12">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Chỗ dành sẵn cho Nội dung 5">
            <a:extLst>
              <a:ext uri="{FF2B5EF4-FFF2-40B4-BE49-F238E27FC236}">
                <a16:creationId xmlns:a16="http://schemas.microsoft.com/office/drawing/2014/main" id="{3ECA5752-F41D-40C2-9267-0A7B67F4BD75}"/>
              </a:ext>
            </a:extLst>
          </p:cNvPr>
          <p:cNvPicPr>
            <a:picLocks noGrp="1" noChangeAspect="1"/>
          </p:cNvPicPr>
          <p:nvPr>
            <p:ph sz="half" idx="1"/>
          </p:nvPr>
        </p:nvPicPr>
        <p:blipFill>
          <a:blip r:embed="rId2"/>
          <a:stretch>
            <a:fillRect/>
          </a:stretch>
        </p:blipFill>
        <p:spPr>
          <a:xfrm>
            <a:off x="838199" y="713868"/>
            <a:ext cx="10515601" cy="1869770"/>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4" name="Chỗ dành sẵn cho Nội dung 3">
            <a:extLst>
              <a:ext uri="{FF2B5EF4-FFF2-40B4-BE49-F238E27FC236}">
                <a16:creationId xmlns:a16="http://schemas.microsoft.com/office/drawing/2014/main" id="{42D905DD-D892-4C89-A26F-21ACEE24277F}"/>
              </a:ext>
            </a:extLst>
          </p:cNvPr>
          <p:cNvSpPr>
            <a:spLocks noGrp="1"/>
          </p:cNvSpPr>
          <p:nvPr>
            <p:ph sz="half" idx="2"/>
          </p:nvPr>
        </p:nvSpPr>
        <p:spPr>
          <a:xfrm>
            <a:off x="4936195" y="3429000"/>
            <a:ext cx="6382966" cy="3201435"/>
          </a:xfrm>
        </p:spPr>
        <p:txBody>
          <a:bodyPr vert="horz" lIns="91440" tIns="45720" rIns="91440" bIns="45720" rtlCol="0">
            <a:noAutofit/>
          </a:bodyPr>
          <a:lstStyle/>
          <a:p>
            <a:r>
              <a:rPr lang="vi-VN" sz="1600" dirty="0" err="1"/>
              <a:t>Lớp</a:t>
            </a:r>
            <a:r>
              <a:rPr lang="vi-VN" sz="1600" dirty="0"/>
              <a:t> </a:t>
            </a:r>
            <a:r>
              <a:rPr lang="vi-VN" sz="1600" dirty="0" err="1"/>
              <a:t>điều</a:t>
            </a:r>
            <a:r>
              <a:rPr lang="vi-VN" sz="1600" dirty="0"/>
              <a:t> </a:t>
            </a:r>
            <a:r>
              <a:rPr lang="vi-VN" sz="1600" dirty="0" err="1"/>
              <a:t>khiển</a:t>
            </a:r>
            <a:r>
              <a:rPr lang="vi-VN" sz="1600" dirty="0"/>
              <a:t>: </a:t>
            </a:r>
            <a:r>
              <a:rPr lang="en-US" sz="1600" dirty="0" err="1"/>
              <a:t>đại</a:t>
            </a:r>
            <a:r>
              <a:rPr lang="en-US" sz="1600" dirty="0"/>
              <a:t> </a:t>
            </a:r>
            <a:r>
              <a:rPr lang="en-US" sz="1600" dirty="0" err="1"/>
              <a:t>diện</a:t>
            </a:r>
            <a:r>
              <a:rPr lang="en-US" sz="1600" dirty="0"/>
              <a:t> </a:t>
            </a:r>
            <a:r>
              <a:rPr lang="en-US" sz="1600" dirty="0" err="1"/>
              <a:t>cho</a:t>
            </a:r>
            <a:r>
              <a:rPr lang="en-US" sz="1600" dirty="0"/>
              <a:t> </a:t>
            </a:r>
            <a:r>
              <a:rPr lang="en-US" sz="1600" dirty="0" err="1"/>
              <a:t>phần</a:t>
            </a:r>
            <a:r>
              <a:rPr lang="en-US" sz="1600" dirty="0"/>
              <a:t> </a:t>
            </a:r>
            <a:r>
              <a:rPr lang="en-US" sz="1600" dirty="0" err="1"/>
              <a:t>mềm</a:t>
            </a:r>
            <a:r>
              <a:rPr lang="en-US" sz="1600" dirty="0"/>
              <a:t> </a:t>
            </a:r>
            <a:r>
              <a:rPr lang="en-US" sz="1600" dirty="0" err="1"/>
              <a:t>điều</a:t>
            </a:r>
            <a:r>
              <a:rPr lang="en-US" sz="1600" dirty="0"/>
              <a:t> </a:t>
            </a:r>
            <a:r>
              <a:rPr lang="en-US" sz="1600" dirty="0" err="1"/>
              <a:t>khiển</a:t>
            </a:r>
            <a:r>
              <a:rPr lang="en-US" sz="1600" dirty="0"/>
              <a:t> SDN, </a:t>
            </a:r>
            <a:r>
              <a:rPr lang="vi-VN" sz="1600" dirty="0" err="1"/>
              <a:t>là</a:t>
            </a:r>
            <a:r>
              <a:rPr lang="vi-VN" sz="1600" dirty="0"/>
              <a:t> nơi </a:t>
            </a:r>
            <a:r>
              <a:rPr lang="vi-VN" sz="1600" dirty="0" err="1"/>
              <a:t>tập</a:t>
            </a:r>
            <a:r>
              <a:rPr lang="vi-VN" sz="1600" dirty="0"/>
              <a:t> trung</a:t>
            </a:r>
            <a:r>
              <a:rPr lang="en-US" sz="1600" dirty="0"/>
              <a:t> </a:t>
            </a:r>
            <a:r>
              <a:rPr lang="en-US" sz="1600" dirty="0" err="1"/>
              <a:t>các</a:t>
            </a:r>
            <a:r>
              <a:rPr lang="en-US" sz="1600" dirty="0"/>
              <a:t> </a:t>
            </a:r>
            <a:r>
              <a:rPr lang="en-US" sz="1600" dirty="0" err="1"/>
              <a:t>bộ</a:t>
            </a:r>
            <a:r>
              <a:rPr lang="en-US" sz="1600" dirty="0"/>
              <a:t> </a:t>
            </a:r>
            <a:r>
              <a:rPr lang="en-US" sz="1600" dirty="0" err="1"/>
              <a:t>điều</a:t>
            </a:r>
            <a:r>
              <a:rPr lang="en-US" sz="1600" dirty="0"/>
              <a:t> </a:t>
            </a:r>
            <a:r>
              <a:rPr lang="en-US" sz="1600" dirty="0" err="1"/>
              <a:t>khiển</a:t>
            </a:r>
            <a:r>
              <a:rPr lang="en-US" sz="1600" dirty="0"/>
              <a:t>. </a:t>
            </a:r>
            <a:r>
              <a:rPr lang="vi-VN" sz="1600" dirty="0" err="1"/>
              <a:t>Bộ</a:t>
            </a:r>
            <a:r>
              <a:rPr lang="vi-VN" sz="1600" dirty="0"/>
              <a:t> </a:t>
            </a:r>
            <a:r>
              <a:rPr lang="vi-VN" sz="1600" dirty="0" err="1"/>
              <a:t>điều</a:t>
            </a:r>
            <a:r>
              <a:rPr lang="vi-VN" sz="1600" dirty="0"/>
              <a:t> </a:t>
            </a:r>
            <a:r>
              <a:rPr lang="vi-VN" sz="1600" dirty="0" err="1"/>
              <a:t>khiển</a:t>
            </a:r>
            <a:r>
              <a:rPr lang="vi-VN" sz="1600" dirty="0"/>
              <a:t> </a:t>
            </a:r>
            <a:r>
              <a:rPr lang="vi-VN" sz="1600" dirty="0" err="1"/>
              <a:t>này</a:t>
            </a:r>
            <a:r>
              <a:rPr lang="vi-VN" sz="1600" dirty="0"/>
              <a:t> </a:t>
            </a:r>
            <a:r>
              <a:rPr lang="vi-VN" sz="1600" dirty="0" err="1"/>
              <a:t>nằm</a:t>
            </a:r>
            <a:r>
              <a:rPr lang="vi-VN" sz="1600" dirty="0"/>
              <a:t> trên </a:t>
            </a:r>
            <a:r>
              <a:rPr lang="vi-VN" sz="1600" dirty="0" err="1"/>
              <a:t>một</a:t>
            </a:r>
            <a:r>
              <a:rPr lang="vi-VN" sz="1600" dirty="0"/>
              <a:t> </a:t>
            </a:r>
            <a:r>
              <a:rPr lang="vi-VN" sz="1600" dirty="0" err="1"/>
              <a:t>máy</a:t>
            </a:r>
            <a:r>
              <a:rPr lang="vi-VN" sz="1600" dirty="0"/>
              <a:t> </a:t>
            </a:r>
            <a:r>
              <a:rPr lang="vi-VN" sz="1600" dirty="0" err="1"/>
              <a:t>chủ</a:t>
            </a:r>
            <a:r>
              <a:rPr lang="vi-VN" sz="1600" dirty="0"/>
              <a:t> </a:t>
            </a:r>
            <a:r>
              <a:rPr lang="vi-VN" sz="1600" dirty="0" err="1"/>
              <a:t>và</a:t>
            </a:r>
            <a:r>
              <a:rPr lang="vi-VN" sz="1600" dirty="0"/>
              <a:t> </a:t>
            </a:r>
            <a:r>
              <a:rPr lang="vi-VN" sz="1600" dirty="0" err="1"/>
              <a:t>quản</a:t>
            </a:r>
            <a:r>
              <a:rPr lang="vi-VN" sz="1600" dirty="0"/>
              <a:t> </a:t>
            </a:r>
            <a:r>
              <a:rPr lang="vi-VN" sz="1600" dirty="0" err="1"/>
              <a:t>lý</a:t>
            </a:r>
            <a:r>
              <a:rPr lang="vi-VN" sz="1600" dirty="0"/>
              <a:t> </a:t>
            </a:r>
            <a:r>
              <a:rPr lang="vi-VN" sz="1600" dirty="0" err="1"/>
              <a:t>các</a:t>
            </a:r>
            <a:r>
              <a:rPr lang="vi-VN" sz="1600" dirty="0"/>
              <a:t> </a:t>
            </a:r>
            <a:r>
              <a:rPr lang="vi-VN" sz="1600" dirty="0" err="1"/>
              <a:t>chính</a:t>
            </a:r>
            <a:r>
              <a:rPr lang="vi-VN" sz="1600" dirty="0"/>
              <a:t> </a:t>
            </a:r>
            <a:r>
              <a:rPr lang="vi-VN" sz="1600" dirty="0" err="1"/>
              <a:t>sách</a:t>
            </a:r>
            <a:r>
              <a:rPr lang="vi-VN" sz="1600" dirty="0"/>
              <a:t> </a:t>
            </a:r>
            <a:r>
              <a:rPr lang="vi-VN" sz="1600" dirty="0" err="1"/>
              <a:t>và</a:t>
            </a:r>
            <a:r>
              <a:rPr lang="vi-VN" sz="1600" dirty="0"/>
              <a:t> </a:t>
            </a:r>
            <a:r>
              <a:rPr lang="vi-VN" sz="1600" dirty="0" err="1"/>
              <a:t>luồng</a:t>
            </a:r>
            <a:r>
              <a:rPr lang="vi-VN" sz="1600" dirty="0"/>
              <a:t> lưu </a:t>
            </a:r>
            <a:r>
              <a:rPr lang="vi-VN" sz="1600" dirty="0" err="1"/>
              <a:t>lượng</a:t>
            </a:r>
            <a:r>
              <a:rPr lang="vi-VN" sz="1600" dirty="0"/>
              <a:t> trên </a:t>
            </a:r>
            <a:r>
              <a:rPr lang="vi-VN" sz="1600" dirty="0" err="1"/>
              <a:t>toàn</a:t>
            </a:r>
            <a:r>
              <a:rPr lang="vi-VN" sz="1600" dirty="0"/>
              <a:t> </a:t>
            </a:r>
            <a:r>
              <a:rPr lang="vi-VN" sz="1600" dirty="0" err="1"/>
              <a:t>mạng</a:t>
            </a:r>
            <a:endParaRPr lang="en-US" sz="1600" dirty="0"/>
          </a:p>
          <a:p>
            <a:r>
              <a:rPr lang="en-US" sz="1600" dirty="0"/>
              <a:t>C</a:t>
            </a:r>
            <a:r>
              <a:rPr lang="vi-VN" sz="1600" dirty="0" err="1"/>
              <a:t>ác</a:t>
            </a:r>
            <a:r>
              <a:rPr lang="vi-VN" sz="1600" dirty="0"/>
              <a:t> </a:t>
            </a:r>
            <a:r>
              <a:rPr lang="vi-VN" sz="1600" dirty="0" err="1"/>
              <a:t>bộ</a:t>
            </a:r>
            <a:r>
              <a:rPr lang="vi-VN" sz="1600" dirty="0"/>
              <a:t> </a:t>
            </a:r>
            <a:r>
              <a:rPr lang="vi-VN" sz="1600" dirty="0" err="1"/>
              <a:t>điều</a:t>
            </a:r>
            <a:r>
              <a:rPr lang="vi-VN" sz="1600" dirty="0"/>
              <a:t> </a:t>
            </a:r>
            <a:r>
              <a:rPr lang="vi-VN" sz="1600" dirty="0" err="1"/>
              <a:t>khiển</a:t>
            </a:r>
            <a:r>
              <a:rPr lang="vi-VN" sz="1600" dirty="0"/>
              <a:t> </a:t>
            </a:r>
            <a:r>
              <a:rPr lang="vi-VN" sz="1600" dirty="0" err="1"/>
              <a:t>thực</a:t>
            </a:r>
            <a:r>
              <a:rPr lang="vi-VN" sz="1600" dirty="0"/>
              <a:t> </a:t>
            </a:r>
            <a:r>
              <a:rPr lang="vi-VN" sz="1600" dirty="0" err="1"/>
              <a:t>hiện</a:t>
            </a:r>
            <a:r>
              <a:rPr lang="vi-VN" sz="1600" dirty="0"/>
              <a:t> </a:t>
            </a:r>
            <a:r>
              <a:rPr lang="vi-VN" sz="1600" dirty="0" err="1"/>
              <a:t>việc</a:t>
            </a:r>
            <a:r>
              <a:rPr lang="vi-VN" sz="1600" dirty="0"/>
              <a:t> </a:t>
            </a:r>
            <a:r>
              <a:rPr lang="vi-VN" sz="1600" dirty="0" err="1"/>
              <a:t>điều</a:t>
            </a:r>
            <a:r>
              <a:rPr lang="vi-VN" sz="1600" dirty="0"/>
              <a:t> </a:t>
            </a:r>
            <a:r>
              <a:rPr lang="vi-VN" sz="1600" dirty="0" err="1"/>
              <a:t>khiển</a:t>
            </a:r>
            <a:r>
              <a:rPr lang="vi-VN" sz="1600" dirty="0"/>
              <a:t> </a:t>
            </a:r>
            <a:r>
              <a:rPr lang="vi-VN" sz="1600" dirty="0" err="1"/>
              <a:t>cấu</a:t>
            </a:r>
            <a:r>
              <a:rPr lang="vi-VN" sz="1600" dirty="0"/>
              <a:t> </a:t>
            </a:r>
            <a:r>
              <a:rPr lang="vi-VN" sz="1600" dirty="0" err="1"/>
              <a:t>hình</a:t>
            </a:r>
            <a:r>
              <a:rPr lang="vi-VN" sz="1600" dirty="0"/>
              <a:t> </a:t>
            </a:r>
            <a:r>
              <a:rPr lang="vi-VN" sz="1600" dirty="0" err="1"/>
              <a:t>mạng</a:t>
            </a:r>
            <a:r>
              <a:rPr lang="vi-VN" sz="1600" dirty="0"/>
              <a:t> theo </a:t>
            </a:r>
            <a:r>
              <a:rPr lang="vi-VN" sz="1600" dirty="0" err="1"/>
              <a:t>các</a:t>
            </a:r>
            <a:r>
              <a:rPr lang="vi-VN" sz="1600" dirty="0"/>
              <a:t> yêu </a:t>
            </a:r>
            <a:r>
              <a:rPr lang="vi-VN" sz="1600" dirty="0" err="1"/>
              <a:t>cầu</a:t>
            </a:r>
            <a:r>
              <a:rPr lang="vi-VN" sz="1600" dirty="0"/>
              <a:t> </a:t>
            </a:r>
            <a:r>
              <a:rPr lang="vi-VN" sz="1600" dirty="0" err="1"/>
              <a:t>từ</a:t>
            </a:r>
            <a:r>
              <a:rPr lang="vi-VN" sz="1600" dirty="0"/>
              <a:t> </a:t>
            </a:r>
            <a:r>
              <a:rPr lang="vi-VN" sz="1600" dirty="0" err="1"/>
              <a:t>lớp</a:t>
            </a:r>
            <a:r>
              <a:rPr lang="vi-VN" sz="1600" dirty="0"/>
              <a:t> </a:t>
            </a:r>
            <a:r>
              <a:rPr lang="vi-VN" sz="1600" dirty="0" err="1"/>
              <a:t>ứng</a:t>
            </a:r>
            <a:r>
              <a:rPr lang="vi-VN" sz="1600" dirty="0"/>
              <a:t> </a:t>
            </a:r>
            <a:r>
              <a:rPr lang="vi-VN" sz="1600" dirty="0" err="1"/>
              <a:t>dụng</a:t>
            </a:r>
            <a:r>
              <a:rPr lang="vi-VN" sz="1600" dirty="0"/>
              <a:t> </a:t>
            </a:r>
            <a:r>
              <a:rPr lang="vi-VN" sz="1600" dirty="0" err="1"/>
              <a:t>và</a:t>
            </a:r>
            <a:r>
              <a:rPr lang="vi-VN" sz="1600" dirty="0"/>
              <a:t> </a:t>
            </a:r>
            <a:r>
              <a:rPr lang="vi-VN" sz="1600" dirty="0" err="1"/>
              <a:t>khả</a:t>
            </a:r>
            <a:r>
              <a:rPr lang="vi-VN" sz="1600" dirty="0"/>
              <a:t> năng </a:t>
            </a:r>
            <a:r>
              <a:rPr lang="vi-VN" sz="1600" dirty="0" err="1"/>
              <a:t>của</a:t>
            </a:r>
            <a:r>
              <a:rPr lang="vi-VN" sz="1600" dirty="0"/>
              <a:t> </a:t>
            </a:r>
            <a:r>
              <a:rPr lang="vi-VN" sz="1600" dirty="0" err="1"/>
              <a:t>mạng</a:t>
            </a:r>
            <a:r>
              <a:rPr lang="vi-VN" sz="1600" dirty="0"/>
              <a:t>.</a:t>
            </a:r>
            <a:r>
              <a:rPr lang="en-US" sz="1600" dirty="0"/>
              <a:t> </a:t>
            </a:r>
            <a:r>
              <a:rPr lang="vi-VN" sz="1600" dirty="0" err="1"/>
              <a:t>Các</a:t>
            </a:r>
            <a:r>
              <a:rPr lang="vi-VN" sz="1600" dirty="0"/>
              <a:t> </a:t>
            </a:r>
            <a:r>
              <a:rPr lang="vi-VN" sz="1600" dirty="0" err="1"/>
              <a:t>bộ</a:t>
            </a:r>
            <a:r>
              <a:rPr lang="vi-VN" sz="1600" dirty="0"/>
              <a:t> </a:t>
            </a:r>
            <a:r>
              <a:rPr lang="vi-VN" sz="1600" dirty="0" err="1"/>
              <a:t>điều</a:t>
            </a:r>
            <a:r>
              <a:rPr lang="vi-VN" sz="1600" dirty="0"/>
              <a:t> </a:t>
            </a:r>
            <a:r>
              <a:rPr lang="vi-VN" sz="1600" dirty="0" err="1"/>
              <a:t>khiển</a:t>
            </a:r>
            <a:r>
              <a:rPr lang="vi-VN" sz="1600" dirty="0"/>
              <a:t> </a:t>
            </a:r>
            <a:r>
              <a:rPr lang="vi-VN" sz="1600" dirty="0" err="1"/>
              <a:t>này</a:t>
            </a:r>
            <a:r>
              <a:rPr lang="vi-VN" sz="1600" dirty="0"/>
              <a:t> </a:t>
            </a:r>
            <a:r>
              <a:rPr lang="vi-VN" sz="1600" dirty="0" err="1"/>
              <a:t>có</a:t>
            </a:r>
            <a:r>
              <a:rPr lang="vi-VN" sz="1600" dirty="0"/>
              <a:t> </a:t>
            </a:r>
            <a:r>
              <a:rPr lang="vi-VN" sz="1600" dirty="0" err="1"/>
              <a:t>thể</a:t>
            </a:r>
            <a:r>
              <a:rPr lang="vi-VN" sz="1600" dirty="0"/>
              <a:t> </a:t>
            </a:r>
            <a:r>
              <a:rPr lang="vi-VN" sz="1600" dirty="0" err="1"/>
              <a:t>là</a:t>
            </a:r>
            <a:r>
              <a:rPr lang="vi-VN" sz="1600" dirty="0"/>
              <a:t> </a:t>
            </a:r>
            <a:r>
              <a:rPr lang="vi-VN" sz="1600" dirty="0" err="1"/>
              <a:t>các</a:t>
            </a:r>
            <a:r>
              <a:rPr lang="vi-VN" sz="1600" dirty="0"/>
              <a:t> </a:t>
            </a:r>
            <a:r>
              <a:rPr lang="vi-VN" sz="1600" dirty="0" err="1"/>
              <a:t>phần</a:t>
            </a:r>
            <a:r>
              <a:rPr lang="vi-VN" sz="1600" dirty="0"/>
              <a:t> </a:t>
            </a:r>
            <a:r>
              <a:rPr lang="vi-VN" sz="1600" dirty="0" err="1"/>
              <a:t>mềm</a:t>
            </a:r>
            <a:r>
              <a:rPr lang="vi-VN" sz="1600" dirty="0"/>
              <a:t> </a:t>
            </a:r>
            <a:r>
              <a:rPr lang="vi-VN" sz="1600" dirty="0" err="1"/>
              <a:t>được</a:t>
            </a:r>
            <a:r>
              <a:rPr lang="vi-VN" sz="1600" dirty="0"/>
              <a:t> </a:t>
            </a:r>
            <a:r>
              <a:rPr lang="vi-VN" sz="1600" dirty="0" err="1"/>
              <a:t>lập</a:t>
            </a:r>
            <a:r>
              <a:rPr lang="vi-VN" sz="1600" dirty="0"/>
              <a:t> </a:t>
            </a:r>
            <a:r>
              <a:rPr lang="vi-VN" sz="1600" dirty="0" err="1"/>
              <a:t>trình</a:t>
            </a:r>
            <a:r>
              <a:rPr lang="en-US" sz="1600" dirty="0"/>
              <a:t>. </a:t>
            </a:r>
          </a:p>
          <a:p>
            <a:r>
              <a:rPr lang="en-US" sz="1600" dirty="0" err="1">
                <a:latin typeface="Arial" panose="020B0604020202020204" pitchFamily="34" charset="0"/>
                <a:cs typeface="Arial" panose="020B0604020202020204" pitchFamily="34" charset="0"/>
              </a:rPr>
              <a:t>Ngoài</a:t>
            </a:r>
            <a:r>
              <a:rPr lang="en-US" sz="1600" dirty="0">
                <a:latin typeface="Arial" panose="020B0604020202020204" pitchFamily="34" charset="0"/>
                <a:cs typeface="Arial" panose="020B0604020202020204" pitchFamily="34" charset="0"/>
              </a:rPr>
              <a:t> ra </a:t>
            </a:r>
            <a:r>
              <a:rPr lang="vi-VN" sz="1600" dirty="0" err="1"/>
              <a:t>để</a:t>
            </a:r>
            <a:r>
              <a:rPr lang="vi-VN" sz="1600" dirty="0"/>
              <a:t> </a:t>
            </a:r>
            <a:r>
              <a:rPr lang="vi-VN" sz="1600" dirty="0" err="1"/>
              <a:t>truyền</a:t>
            </a:r>
            <a:r>
              <a:rPr lang="vi-VN" sz="1600" dirty="0"/>
              <a:t> thông</a:t>
            </a:r>
            <a:r>
              <a:rPr lang="en-US" sz="1600" dirty="0"/>
              <a:t> tin</a:t>
            </a:r>
            <a:r>
              <a:rPr lang="vi-VN" sz="1600" dirty="0"/>
              <a:t> </a:t>
            </a:r>
            <a:r>
              <a:rPr lang="vi-VN" sz="1600" dirty="0" err="1"/>
              <a:t>điều</a:t>
            </a:r>
            <a:r>
              <a:rPr lang="vi-VN" sz="1600" dirty="0"/>
              <a:t> </a:t>
            </a:r>
            <a:r>
              <a:rPr lang="vi-VN" sz="1600" dirty="0" err="1"/>
              <a:t>khiển</a:t>
            </a:r>
            <a:r>
              <a:rPr lang="vi-VN" sz="1600" dirty="0"/>
              <a:t> </a:t>
            </a:r>
            <a:r>
              <a:rPr lang="vi-VN" sz="1600" dirty="0" err="1"/>
              <a:t>lớp</a:t>
            </a:r>
            <a:r>
              <a:rPr lang="vi-VN" sz="1600" dirty="0"/>
              <a:t> cơ </a:t>
            </a:r>
            <a:r>
              <a:rPr lang="vi-VN" sz="1600" dirty="0" err="1"/>
              <a:t>sở</a:t>
            </a:r>
            <a:r>
              <a:rPr lang="vi-VN" sz="1600" dirty="0"/>
              <a:t> </a:t>
            </a:r>
            <a:r>
              <a:rPr lang="vi-VN" sz="1600" dirty="0" err="1"/>
              <a:t>hạ</a:t>
            </a:r>
            <a:r>
              <a:rPr lang="vi-VN" sz="1600" dirty="0"/>
              <a:t> </a:t>
            </a:r>
            <a:r>
              <a:rPr lang="vi-VN" sz="1600" dirty="0" err="1"/>
              <a:t>tầng</a:t>
            </a:r>
            <a:r>
              <a:rPr lang="vi-VN" sz="1600" dirty="0"/>
              <a:t>, </a:t>
            </a:r>
            <a:r>
              <a:rPr lang="vi-VN" sz="1600" dirty="0" err="1"/>
              <a:t>lớp</a:t>
            </a:r>
            <a:r>
              <a:rPr lang="vi-VN" sz="1600" dirty="0"/>
              <a:t> </a:t>
            </a:r>
            <a:r>
              <a:rPr lang="vi-VN" sz="1600" dirty="0" err="1"/>
              <a:t>điều</a:t>
            </a:r>
            <a:r>
              <a:rPr lang="vi-VN" sz="1600" dirty="0"/>
              <a:t> </a:t>
            </a:r>
            <a:r>
              <a:rPr lang="vi-VN" sz="1600" dirty="0" err="1"/>
              <a:t>khiển</a:t>
            </a:r>
            <a:r>
              <a:rPr lang="vi-VN" sz="1600" dirty="0"/>
              <a:t> </a:t>
            </a:r>
            <a:r>
              <a:rPr lang="vi-VN" sz="1600" dirty="0" err="1"/>
              <a:t>sử</a:t>
            </a:r>
            <a:r>
              <a:rPr lang="vi-VN" sz="1600" dirty="0"/>
              <a:t> </a:t>
            </a:r>
            <a:r>
              <a:rPr lang="vi-VN" sz="1600" dirty="0" err="1"/>
              <a:t>dụng</a:t>
            </a:r>
            <a:r>
              <a:rPr lang="vi-VN" sz="1600" dirty="0"/>
              <a:t> </a:t>
            </a:r>
            <a:r>
              <a:rPr lang="vi-VN" sz="1600" dirty="0" err="1"/>
              <a:t>các</a:t>
            </a:r>
            <a:r>
              <a:rPr lang="vi-VN" sz="1600" dirty="0"/>
              <a:t> cơ </a:t>
            </a:r>
            <a:r>
              <a:rPr lang="vi-VN" sz="1600" dirty="0" err="1"/>
              <a:t>chế</a:t>
            </a:r>
            <a:r>
              <a:rPr lang="vi-VN" sz="1600" dirty="0"/>
              <a:t> như </a:t>
            </a:r>
            <a:r>
              <a:rPr lang="vi-VN" sz="1600" dirty="0" err="1"/>
              <a:t>OpenFlow</a:t>
            </a:r>
            <a:r>
              <a:rPr lang="vi-VN" sz="1600" dirty="0"/>
              <a:t>,</a:t>
            </a:r>
            <a:r>
              <a:rPr lang="en-US" sz="1600" dirty="0"/>
              <a:t>.. </a:t>
            </a:r>
            <a:r>
              <a:rPr lang="vi-VN" sz="1600" dirty="0"/>
              <a:t>, </a:t>
            </a:r>
            <a:r>
              <a:rPr lang="vi-VN" sz="1600" dirty="0" err="1"/>
              <a:t>hoặc</a:t>
            </a:r>
            <a:r>
              <a:rPr lang="vi-VN" sz="1600" dirty="0"/>
              <a:t> thông qua </a:t>
            </a:r>
            <a:r>
              <a:rPr lang="vi-VN" sz="1600" dirty="0" err="1"/>
              <a:t>các</a:t>
            </a:r>
            <a:r>
              <a:rPr lang="vi-VN" sz="1600" dirty="0"/>
              <a:t> cơ </a:t>
            </a:r>
            <a:r>
              <a:rPr lang="vi-VN" sz="1600" dirty="0" err="1"/>
              <a:t>chế</a:t>
            </a:r>
            <a:r>
              <a:rPr lang="vi-VN" sz="1600" dirty="0"/>
              <a:t> riêng </a:t>
            </a:r>
            <a:r>
              <a:rPr lang="vi-VN" sz="1600" dirty="0" err="1"/>
              <a:t>biệt</a:t>
            </a:r>
            <a:r>
              <a:rPr lang="vi-VN" sz="1600" dirty="0"/>
              <a:t>. </a:t>
            </a:r>
            <a:endParaRPr lang="en-US" sz="1600" dirty="0"/>
          </a:p>
        </p:txBody>
      </p:sp>
      <p:cxnSp>
        <p:nvCxnSpPr>
          <p:cNvPr id="8" name="Đường kết nối Mũi tên Thẳng 7">
            <a:extLst>
              <a:ext uri="{FF2B5EF4-FFF2-40B4-BE49-F238E27FC236}">
                <a16:creationId xmlns:a16="http://schemas.microsoft.com/office/drawing/2014/main" id="{ACE15641-FD31-40DE-B95A-880A261A5D9E}"/>
              </a:ext>
            </a:extLst>
          </p:cNvPr>
          <p:cNvCxnSpPr/>
          <p:nvPr/>
        </p:nvCxnSpPr>
        <p:spPr>
          <a:xfrm flipV="1">
            <a:off x="5929745" y="204647"/>
            <a:ext cx="1856510" cy="608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Hình Bầu dục 8">
            <a:extLst>
              <a:ext uri="{FF2B5EF4-FFF2-40B4-BE49-F238E27FC236}">
                <a16:creationId xmlns:a16="http://schemas.microsoft.com/office/drawing/2014/main" id="{A8AF8F87-8C36-41D4-A6C6-448594E13B15}"/>
              </a:ext>
            </a:extLst>
          </p:cNvPr>
          <p:cNvSpPr/>
          <p:nvPr/>
        </p:nvSpPr>
        <p:spPr>
          <a:xfrm>
            <a:off x="7629450" y="-57591"/>
            <a:ext cx="1990007" cy="941088"/>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b="0" i="0" dirty="0">
                <a:solidFill>
                  <a:srgbClr val="333333"/>
                </a:solidFill>
                <a:effectLst/>
                <a:latin typeface="Noto Sans"/>
              </a:rPr>
              <a:t>APIs </a:t>
            </a:r>
            <a:r>
              <a:rPr lang="en-US" sz="1200" b="0" i="0" dirty="0" err="1">
                <a:solidFill>
                  <a:srgbClr val="333333"/>
                </a:solidFill>
                <a:effectLst/>
                <a:latin typeface="Noto Sans"/>
              </a:rPr>
              <a:t>Bắc</a:t>
            </a:r>
            <a:endParaRPr lang="en-US" dirty="0"/>
          </a:p>
        </p:txBody>
      </p:sp>
      <p:cxnSp>
        <p:nvCxnSpPr>
          <p:cNvPr id="12" name="Đường kết nối Mũi tên Thẳng 11">
            <a:extLst>
              <a:ext uri="{FF2B5EF4-FFF2-40B4-BE49-F238E27FC236}">
                <a16:creationId xmlns:a16="http://schemas.microsoft.com/office/drawing/2014/main" id="{18039716-46E2-4905-8CAC-627D72BAC6DE}"/>
              </a:ext>
            </a:extLst>
          </p:cNvPr>
          <p:cNvCxnSpPr>
            <a:cxnSpLocks/>
          </p:cNvCxnSpPr>
          <p:nvPr/>
        </p:nvCxnSpPr>
        <p:spPr>
          <a:xfrm flipV="1">
            <a:off x="9966036" y="1524000"/>
            <a:ext cx="1616364" cy="904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Hình Bầu dục 17">
            <a:extLst>
              <a:ext uri="{FF2B5EF4-FFF2-40B4-BE49-F238E27FC236}">
                <a16:creationId xmlns:a16="http://schemas.microsoft.com/office/drawing/2014/main" id="{BFBEB670-F80A-4D57-8B10-47688A87DFF9}"/>
              </a:ext>
            </a:extLst>
          </p:cNvPr>
          <p:cNvSpPr/>
          <p:nvPr/>
        </p:nvSpPr>
        <p:spPr>
          <a:xfrm>
            <a:off x="10461709" y="496126"/>
            <a:ext cx="1714905" cy="1016000"/>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APIs Nam</a:t>
            </a:r>
          </a:p>
        </p:txBody>
      </p:sp>
    </p:spTree>
    <p:extLst>
      <p:ext uri="{BB962C8B-B14F-4D97-AF65-F5344CB8AC3E}">
        <p14:creationId xmlns:p14="http://schemas.microsoft.com/office/powerpoint/2010/main" val="737350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êu đề 1">
            <a:extLst>
              <a:ext uri="{FF2B5EF4-FFF2-40B4-BE49-F238E27FC236}">
                <a16:creationId xmlns:a16="http://schemas.microsoft.com/office/drawing/2014/main" id="{6B098743-B95D-4729-B1F2-7F37EC4AF45F}"/>
              </a:ext>
            </a:extLst>
          </p:cNvPr>
          <p:cNvSpPr>
            <a:spLocks noGrp="1"/>
          </p:cNvSpPr>
          <p:nvPr>
            <p:ph type="title"/>
          </p:nvPr>
        </p:nvSpPr>
        <p:spPr>
          <a:xfrm>
            <a:off x="903257" y="3724385"/>
            <a:ext cx="3981854" cy="2216513"/>
          </a:xfrm>
        </p:spPr>
        <p:txBody>
          <a:bodyPr vert="horz" lIns="91440" tIns="45720" rIns="91440" bIns="45720" rtlCol="0" anchor="ctr">
            <a:normAutofit/>
          </a:bodyPr>
          <a:lstStyle/>
          <a:p>
            <a:r>
              <a:rPr lang="en-US" sz="2000" b="1" kern="1200" dirty="0" err="1">
                <a:solidFill>
                  <a:schemeClr val="tx1"/>
                </a:solidFill>
                <a:cs typeface="Arial" panose="020B0604020202020204" pitchFamily="34" charset="0"/>
              </a:rPr>
              <a:t>Lớp</a:t>
            </a:r>
            <a:r>
              <a:rPr lang="en-US" sz="2000" b="1" kern="1200" dirty="0">
                <a:solidFill>
                  <a:schemeClr val="tx1"/>
                </a:solidFill>
                <a:cs typeface="Arial" panose="020B0604020202020204" pitchFamily="34" charset="0"/>
              </a:rPr>
              <a:t> </a:t>
            </a:r>
            <a:r>
              <a:rPr lang="en-US" sz="2000" b="1" kern="1200" dirty="0" err="1">
                <a:solidFill>
                  <a:schemeClr val="tx1"/>
                </a:solidFill>
                <a:cs typeface="Arial" panose="020B0604020202020204" pitchFamily="34" charset="0"/>
              </a:rPr>
              <a:t>Cơ</a:t>
            </a:r>
            <a:r>
              <a:rPr lang="en-US" sz="2000" b="1" kern="1200" dirty="0">
                <a:solidFill>
                  <a:schemeClr val="tx1"/>
                </a:solidFill>
                <a:cs typeface="Arial" panose="020B0604020202020204" pitchFamily="34" charset="0"/>
              </a:rPr>
              <a:t> </a:t>
            </a:r>
            <a:r>
              <a:rPr lang="en-US" sz="2000" b="1" kern="1200" dirty="0" err="1">
                <a:solidFill>
                  <a:schemeClr val="tx1"/>
                </a:solidFill>
                <a:cs typeface="Arial" panose="020B0604020202020204" pitchFamily="34" charset="0"/>
              </a:rPr>
              <a:t>Sở</a:t>
            </a:r>
            <a:r>
              <a:rPr lang="en-US" sz="2000" b="1" kern="1200" dirty="0">
                <a:solidFill>
                  <a:schemeClr val="tx1"/>
                </a:solidFill>
                <a:cs typeface="Arial" panose="020B0604020202020204" pitchFamily="34" charset="0"/>
              </a:rPr>
              <a:t> </a:t>
            </a:r>
            <a:r>
              <a:rPr lang="en-US" sz="2000" b="1" kern="1200" dirty="0" err="1">
                <a:solidFill>
                  <a:schemeClr val="tx1"/>
                </a:solidFill>
                <a:cs typeface="Arial" panose="020B0604020202020204" pitchFamily="34" charset="0"/>
              </a:rPr>
              <a:t>Hạ</a:t>
            </a:r>
            <a:r>
              <a:rPr lang="en-US" sz="2000" b="1" kern="1200" dirty="0">
                <a:solidFill>
                  <a:schemeClr val="tx1"/>
                </a:solidFill>
                <a:cs typeface="Arial" panose="020B0604020202020204" pitchFamily="34" charset="0"/>
              </a:rPr>
              <a:t> </a:t>
            </a:r>
            <a:r>
              <a:rPr lang="en-US" sz="2400" b="1" kern="1200" dirty="0" err="1">
                <a:solidFill>
                  <a:schemeClr val="tx1"/>
                </a:solidFill>
                <a:cs typeface="Arial" panose="020B0604020202020204" pitchFamily="34" charset="0"/>
              </a:rPr>
              <a:t>Tầng</a:t>
            </a:r>
            <a:r>
              <a:rPr lang="en-US" sz="2000" b="1" kern="1200" dirty="0">
                <a:solidFill>
                  <a:schemeClr val="tx1"/>
                </a:solidFill>
                <a:cs typeface="Arial" panose="020B0604020202020204" pitchFamily="34" charset="0"/>
              </a:rPr>
              <a:t> (Infrastructure Layer)</a:t>
            </a:r>
          </a:p>
        </p:txBody>
      </p:sp>
      <p:sp>
        <p:nvSpPr>
          <p:cNvPr id="13" name="Arc 12">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Chỗ dành sẵn cho Nội dung 5">
            <a:extLst>
              <a:ext uri="{FF2B5EF4-FFF2-40B4-BE49-F238E27FC236}">
                <a16:creationId xmlns:a16="http://schemas.microsoft.com/office/drawing/2014/main" id="{49E38347-A97E-4DCA-8EB7-B283449AE1B9}"/>
              </a:ext>
            </a:extLst>
          </p:cNvPr>
          <p:cNvPicPr>
            <a:picLocks noGrp="1" noChangeAspect="1"/>
          </p:cNvPicPr>
          <p:nvPr>
            <p:ph sz="half" idx="1"/>
          </p:nvPr>
        </p:nvPicPr>
        <p:blipFill>
          <a:blip r:embed="rId2"/>
          <a:stretch>
            <a:fillRect/>
          </a:stretch>
        </p:blipFill>
        <p:spPr>
          <a:xfrm>
            <a:off x="838201" y="459195"/>
            <a:ext cx="10429876" cy="2553901"/>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4" name="Chỗ dành sẵn cho Nội dung 3">
            <a:extLst>
              <a:ext uri="{FF2B5EF4-FFF2-40B4-BE49-F238E27FC236}">
                <a16:creationId xmlns:a16="http://schemas.microsoft.com/office/drawing/2014/main" id="{DE13E362-8CB1-4AAA-8E5F-E1AC1E815039}"/>
              </a:ext>
            </a:extLst>
          </p:cNvPr>
          <p:cNvSpPr>
            <a:spLocks noGrp="1"/>
          </p:cNvSpPr>
          <p:nvPr>
            <p:ph sz="half" idx="2"/>
          </p:nvPr>
        </p:nvSpPr>
        <p:spPr>
          <a:xfrm>
            <a:off x="4801984" y="3927953"/>
            <a:ext cx="6382966" cy="2216512"/>
          </a:xfrm>
        </p:spPr>
        <p:txBody>
          <a:bodyPr vert="horz" lIns="91440" tIns="45720" rIns="91440" bIns="45720" rtlCol="0">
            <a:normAutofit/>
          </a:bodyPr>
          <a:lstStyle/>
          <a:p>
            <a:r>
              <a:rPr lang="en-US" sz="1600" dirty="0" err="1">
                <a:latin typeface="Arial" panose="020B0604020202020204" pitchFamily="34" charset="0"/>
                <a:cs typeface="Arial" panose="020B0604020202020204" pitchFamily="34" charset="0"/>
              </a:rPr>
              <a:t>Lớp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cơ</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sở</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hạ</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tầng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được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tạo</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thành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từ</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các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thiết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bị</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vật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lý</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trong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mạng</a:t>
            </a:r>
            <a:r>
              <a:rPr lang="en-US" sz="1600" dirty="0">
                <a:latin typeface="Arial" panose="020B0604020202020204" pitchFamily="34" charset="0"/>
                <a:cs typeface="Arial" panose="020B0604020202020204" pitchFamily="34" charset="0"/>
              </a:rPr>
              <a:t> (switch, router). </a:t>
            </a:r>
          </a:p>
          <a:p>
            <a:r>
              <a:rPr lang="en-US" sz="1600" dirty="0" err="1">
                <a:latin typeface="Arial" panose="020B0604020202020204" pitchFamily="34" charset="0"/>
                <a:cs typeface="Arial" panose="020B0604020202020204" pitchFamily="34" charset="0"/>
              </a:rPr>
              <a:t>Thực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hiện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việc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chuyển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tiếp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gói</a:t>
            </a:r>
            <a:r>
              <a:rPr lang="en-US" sz="1600" dirty="0">
                <a:latin typeface="Arial" panose="020B0604020202020204" pitchFamily="34" charset="0"/>
                <a:cs typeface="Arial" panose="020B0604020202020204" pitchFamily="34" charset="0"/>
              </a:rPr>
              <a:t> tin </a:t>
            </a:r>
            <a:r>
              <a:rPr lang="en-US" sz="1600" dirty="0" err="1">
                <a:latin typeface="Arial" panose="020B0604020202020204" pitchFamily="34" charset="0"/>
                <a:cs typeface="Arial" panose="020B0604020202020204" pitchFamily="34" charset="0"/>
              </a:rPr>
              <a:t>theo</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sự</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điều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khiển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của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lớp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điều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khiển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Một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thiết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bị</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mạng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có</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thể</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hoạt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đồng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theo</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sự</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điều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khiển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của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nhiều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bộ</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điều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khiển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khác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nhau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điều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này</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giúp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tăng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cường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khả</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năng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ảo</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hóa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của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mạng</a:t>
            </a:r>
            <a:r>
              <a:rPr lang="en-US"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35486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Arc 1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êu đề 1">
            <a:extLst>
              <a:ext uri="{FF2B5EF4-FFF2-40B4-BE49-F238E27FC236}">
                <a16:creationId xmlns:a16="http://schemas.microsoft.com/office/drawing/2014/main" id="{9DB4BC71-2271-4AED-B96B-6AE376A9D94E}"/>
              </a:ext>
            </a:extLst>
          </p:cNvPr>
          <p:cNvSpPr>
            <a:spLocks noGrp="1"/>
          </p:cNvSpPr>
          <p:nvPr>
            <p:ph type="title"/>
          </p:nvPr>
        </p:nvSpPr>
        <p:spPr>
          <a:xfrm>
            <a:off x="5894962" y="479493"/>
            <a:ext cx="5458838" cy="701607"/>
          </a:xfrm>
        </p:spPr>
        <p:txBody>
          <a:bodyPr vert="horz" lIns="91440" tIns="45720" rIns="91440" bIns="45720" rtlCol="0" anchor="ctr">
            <a:normAutofit/>
          </a:bodyPr>
          <a:lstStyle/>
          <a:p>
            <a:r>
              <a:rPr lang="en-US" sz="2400" b="1" kern="1200" dirty="0">
                <a:solidFill>
                  <a:schemeClr val="tx1"/>
                </a:solidFill>
                <a:latin typeface="+mj-lt"/>
                <a:ea typeface="+mj-ea"/>
                <a:cs typeface="+mj-cs"/>
              </a:rPr>
              <a:t>OpenFlow </a:t>
            </a:r>
          </a:p>
        </p:txBody>
      </p:sp>
      <p:sp>
        <p:nvSpPr>
          <p:cNvPr id="15" name="Freeform: Shape 1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Chỗ dành sẵn cho Nội dung 5">
            <a:extLst>
              <a:ext uri="{FF2B5EF4-FFF2-40B4-BE49-F238E27FC236}">
                <a16:creationId xmlns:a16="http://schemas.microsoft.com/office/drawing/2014/main" id="{02F0A3A6-7716-4562-9C9C-4D9289B1F265}"/>
              </a:ext>
            </a:extLst>
          </p:cNvPr>
          <p:cNvPicPr>
            <a:picLocks noGrp="1" noChangeAspect="1"/>
          </p:cNvPicPr>
          <p:nvPr>
            <p:ph sz="half" idx="1"/>
          </p:nvPr>
        </p:nvPicPr>
        <p:blipFill>
          <a:blip r:embed="rId2"/>
          <a:stretch>
            <a:fillRect/>
          </a:stretch>
        </p:blipFill>
        <p:spPr>
          <a:xfrm>
            <a:off x="797275" y="511293"/>
            <a:ext cx="4589371" cy="483127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Chỗ dành sẵn cho Nội dung 3">
            <a:extLst>
              <a:ext uri="{FF2B5EF4-FFF2-40B4-BE49-F238E27FC236}">
                <a16:creationId xmlns:a16="http://schemas.microsoft.com/office/drawing/2014/main" id="{FDF2ED79-DBBE-4438-89DC-4804D7F7ADF3}"/>
              </a:ext>
            </a:extLst>
          </p:cNvPr>
          <p:cNvSpPr>
            <a:spLocks noGrp="1"/>
          </p:cNvSpPr>
          <p:nvPr>
            <p:ph sz="half" idx="2"/>
          </p:nvPr>
        </p:nvSpPr>
        <p:spPr>
          <a:xfrm>
            <a:off x="5894962" y="1149862"/>
            <a:ext cx="5458838" cy="4192520"/>
          </a:xfrm>
        </p:spPr>
        <p:txBody>
          <a:bodyPr vert="horz" lIns="91440" tIns="45720" rIns="91440" bIns="45720" rtlCol="0">
            <a:normAutofit lnSpcReduction="10000"/>
          </a:bodyPr>
          <a:lstStyle/>
          <a:p>
            <a:r>
              <a:rPr lang="vi-VN" sz="1600" dirty="0" err="1"/>
              <a:t>OpenFlow</a:t>
            </a:r>
            <a:r>
              <a:rPr lang="vi-VN" sz="1600" dirty="0"/>
              <a:t> </a:t>
            </a:r>
            <a:r>
              <a:rPr lang="vi-VN" sz="1600" dirty="0" err="1"/>
              <a:t>tạo</a:t>
            </a:r>
            <a:r>
              <a:rPr lang="vi-VN" sz="1600" dirty="0"/>
              <a:t> </a:t>
            </a:r>
            <a:r>
              <a:rPr lang="vi-VN" sz="1600" dirty="0" err="1"/>
              <a:t>điều</a:t>
            </a:r>
            <a:r>
              <a:rPr lang="vi-VN" sz="1600" dirty="0"/>
              <a:t> </a:t>
            </a:r>
            <a:r>
              <a:rPr lang="vi-VN" sz="1600" dirty="0" err="1"/>
              <a:t>kiện</a:t>
            </a:r>
            <a:r>
              <a:rPr lang="vi-VN" sz="1600" dirty="0"/>
              <a:t> cho </a:t>
            </a:r>
            <a:r>
              <a:rPr lang="vi-VN" sz="1600" dirty="0" err="1"/>
              <a:t>các</a:t>
            </a:r>
            <a:r>
              <a:rPr lang="vi-VN" sz="1600" dirty="0"/>
              <a:t> </a:t>
            </a:r>
            <a:r>
              <a:rPr lang="vi-VN" sz="1600" dirty="0" err="1"/>
              <a:t>quyết</a:t>
            </a:r>
            <a:r>
              <a:rPr lang="vi-VN" sz="1600" dirty="0"/>
              <a:t> </a:t>
            </a:r>
            <a:r>
              <a:rPr lang="vi-VN" sz="1600" dirty="0" err="1"/>
              <a:t>định</a:t>
            </a:r>
            <a:r>
              <a:rPr lang="vi-VN" sz="1600" dirty="0"/>
              <a:t> </a:t>
            </a:r>
            <a:r>
              <a:rPr lang="vi-VN" sz="1600" dirty="0" err="1"/>
              <a:t>định</a:t>
            </a:r>
            <a:r>
              <a:rPr lang="vi-VN" sz="1600" dirty="0"/>
              <a:t> </a:t>
            </a:r>
            <a:r>
              <a:rPr lang="vi-VN" sz="1600" dirty="0" err="1"/>
              <a:t>tuyến</a:t>
            </a:r>
            <a:r>
              <a:rPr lang="vi-VN" sz="1600" dirty="0"/>
              <a:t>, </a:t>
            </a:r>
            <a:r>
              <a:rPr lang="vi-VN" sz="1600" dirty="0" err="1"/>
              <a:t>chuyển</a:t>
            </a:r>
            <a:r>
              <a:rPr lang="vi-VN" sz="1600" dirty="0"/>
              <a:t> </a:t>
            </a:r>
            <a:r>
              <a:rPr lang="vi-VN" sz="1600" dirty="0" err="1"/>
              <a:t>tiếp</a:t>
            </a:r>
            <a:r>
              <a:rPr lang="vi-VN" sz="1600" dirty="0"/>
              <a:t> </a:t>
            </a:r>
            <a:r>
              <a:rPr lang="vi-VN" sz="1600" dirty="0" err="1"/>
              <a:t>các</a:t>
            </a:r>
            <a:r>
              <a:rPr lang="vi-VN" sz="1600" dirty="0"/>
              <a:t> quy </a:t>
            </a:r>
            <a:r>
              <a:rPr lang="vi-VN" sz="1600" dirty="0" err="1"/>
              <a:t>tắc</a:t>
            </a:r>
            <a:r>
              <a:rPr lang="vi-VN" sz="1600" dirty="0"/>
              <a:t> như cân </a:t>
            </a:r>
            <a:r>
              <a:rPr lang="vi-VN" sz="1600" dirty="0" err="1"/>
              <a:t>bằng</a:t>
            </a:r>
            <a:r>
              <a:rPr lang="vi-VN" sz="1600" dirty="0"/>
              <a:t> </a:t>
            </a:r>
            <a:r>
              <a:rPr lang="vi-VN" sz="1600" dirty="0" err="1"/>
              <a:t>tải</a:t>
            </a:r>
            <a:r>
              <a:rPr lang="vi-VN" sz="1600" dirty="0"/>
              <a:t>, </a:t>
            </a:r>
            <a:r>
              <a:rPr lang="vi-VN" sz="1600" dirty="0" err="1"/>
              <a:t>bảo</a:t>
            </a:r>
            <a:r>
              <a:rPr lang="vi-VN" sz="1600" dirty="0"/>
              <a:t> </a:t>
            </a:r>
            <a:r>
              <a:rPr lang="vi-VN" sz="1600" dirty="0" err="1"/>
              <a:t>mật</a:t>
            </a:r>
            <a:r>
              <a:rPr lang="vi-VN" sz="1600" dirty="0"/>
              <a:t> </a:t>
            </a:r>
            <a:r>
              <a:rPr lang="vi-VN" sz="1600" dirty="0" err="1"/>
              <a:t>và</a:t>
            </a:r>
            <a:r>
              <a:rPr lang="vi-VN" sz="1600" dirty="0"/>
              <a:t> </a:t>
            </a:r>
            <a:r>
              <a:rPr lang="vi-VN" sz="1600" dirty="0" err="1"/>
              <a:t>chất</a:t>
            </a:r>
            <a:r>
              <a:rPr lang="vi-VN" sz="1600" dirty="0"/>
              <a:t> </a:t>
            </a:r>
            <a:r>
              <a:rPr lang="vi-VN" sz="1600" dirty="0" err="1"/>
              <a:t>lượng</a:t>
            </a:r>
            <a:r>
              <a:rPr lang="vi-VN" sz="1600" dirty="0"/>
              <a:t> </a:t>
            </a:r>
            <a:r>
              <a:rPr lang="vi-VN" sz="1600" dirty="0" err="1"/>
              <a:t>dịch</a:t>
            </a:r>
            <a:r>
              <a:rPr lang="vi-VN" sz="1600" dirty="0"/>
              <a:t> </a:t>
            </a:r>
            <a:r>
              <a:rPr lang="vi-VN" sz="1600" dirty="0" err="1"/>
              <a:t>vụ</a:t>
            </a:r>
            <a:r>
              <a:rPr lang="vi-VN" sz="1600" dirty="0"/>
              <a:t> (</a:t>
            </a:r>
            <a:r>
              <a:rPr lang="vi-VN" sz="1600" dirty="0" err="1"/>
              <a:t>QoS</a:t>
            </a:r>
            <a:r>
              <a:rPr lang="vi-VN" sz="1600" dirty="0"/>
              <a:t>) </a:t>
            </a:r>
            <a:r>
              <a:rPr lang="vi-VN" sz="1600" dirty="0" err="1"/>
              <a:t>từ</a:t>
            </a:r>
            <a:r>
              <a:rPr lang="vi-VN" sz="1600" dirty="0"/>
              <a:t> </a:t>
            </a:r>
            <a:r>
              <a:rPr lang="vi-VN" sz="1600" dirty="0" err="1"/>
              <a:t>bộ</a:t>
            </a:r>
            <a:r>
              <a:rPr lang="vi-VN" sz="1600" dirty="0"/>
              <a:t> </a:t>
            </a:r>
            <a:r>
              <a:rPr lang="vi-VN" sz="1600" dirty="0" err="1"/>
              <a:t>điều</a:t>
            </a:r>
            <a:r>
              <a:rPr lang="vi-VN" sz="1600" dirty="0"/>
              <a:t> </a:t>
            </a:r>
            <a:r>
              <a:rPr lang="vi-VN" sz="1600" dirty="0" err="1"/>
              <a:t>khiển</a:t>
            </a:r>
            <a:r>
              <a:rPr lang="vi-VN" sz="1600" dirty="0"/>
              <a:t> SND </a:t>
            </a:r>
            <a:r>
              <a:rPr lang="vi-VN" sz="1600" dirty="0" err="1"/>
              <a:t>được</a:t>
            </a:r>
            <a:r>
              <a:rPr lang="vi-VN" sz="1600" dirty="0"/>
              <a:t> </a:t>
            </a:r>
            <a:r>
              <a:rPr lang="vi-VN" sz="1600" dirty="0" err="1"/>
              <a:t>đẩy</a:t>
            </a:r>
            <a:r>
              <a:rPr lang="vi-VN" sz="1600" dirty="0"/>
              <a:t> lên </a:t>
            </a:r>
            <a:r>
              <a:rPr lang="vi-VN" sz="1600" dirty="0" err="1"/>
              <a:t>các</a:t>
            </a:r>
            <a:r>
              <a:rPr lang="vi-VN" sz="1600" dirty="0"/>
              <a:t> </a:t>
            </a:r>
            <a:r>
              <a:rPr lang="vi-VN" sz="1600" dirty="0" err="1"/>
              <a:t>thiết</a:t>
            </a:r>
            <a:r>
              <a:rPr lang="vi-VN" sz="1600" dirty="0"/>
              <a:t> </a:t>
            </a:r>
            <a:r>
              <a:rPr lang="vi-VN" sz="1600" dirty="0" err="1"/>
              <a:t>bị</a:t>
            </a:r>
            <a:r>
              <a:rPr lang="vi-VN" sz="1600" dirty="0"/>
              <a:t> </a:t>
            </a:r>
            <a:r>
              <a:rPr lang="en-US" sz="1600" dirty="0"/>
              <a:t>ở </a:t>
            </a:r>
            <a:r>
              <a:rPr lang="en-US" sz="1600" dirty="0" err="1"/>
              <a:t>tầng</a:t>
            </a:r>
            <a:r>
              <a:rPr lang="en-US" sz="1600" dirty="0"/>
              <a:t> data plane</a:t>
            </a:r>
            <a:r>
              <a:rPr lang="vi-VN" sz="1600" dirty="0"/>
              <a:t>. Đây </a:t>
            </a:r>
            <a:r>
              <a:rPr lang="vi-VN" sz="1600" dirty="0" err="1"/>
              <a:t>là</a:t>
            </a:r>
            <a:r>
              <a:rPr lang="vi-VN" sz="1600" dirty="0"/>
              <a:t> giao </a:t>
            </a:r>
            <a:r>
              <a:rPr lang="vi-VN" sz="1600" dirty="0" err="1"/>
              <a:t>thức</a:t>
            </a:r>
            <a:r>
              <a:rPr lang="vi-VN" sz="1600" dirty="0"/>
              <a:t> SDN </a:t>
            </a:r>
            <a:r>
              <a:rPr lang="vi-VN" sz="1600" dirty="0" err="1"/>
              <a:t>thường</a:t>
            </a:r>
            <a:r>
              <a:rPr lang="vi-VN" sz="1600" dirty="0"/>
              <a:t> </a:t>
            </a:r>
            <a:r>
              <a:rPr lang="vi-VN" sz="1600" dirty="0" err="1"/>
              <a:t>được</a:t>
            </a:r>
            <a:r>
              <a:rPr lang="vi-VN" sz="1600" dirty="0"/>
              <a:t> </a:t>
            </a:r>
            <a:r>
              <a:rPr lang="en-US" sz="1600" dirty="0" err="1"/>
              <a:t>sử</a:t>
            </a:r>
            <a:r>
              <a:rPr lang="en-US" sz="1600" dirty="0"/>
              <a:t> </a:t>
            </a:r>
            <a:r>
              <a:rPr lang="en-US" sz="1600" dirty="0" err="1"/>
              <a:t>dụng</a:t>
            </a:r>
            <a:r>
              <a:rPr lang="en-US" sz="1600" dirty="0"/>
              <a:t> </a:t>
            </a:r>
            <a:r>
              <a:rPr lang="vi-VN" sz="1600" dirty="0" err="1"/>
              <a:t>để</a:t>
            </a:r>
            <a:r>
              <a:rPr lang="vi-VN" sz="1600" dirty="0"/>
              <a:t> giao </a:t>
            </a:r>
            <a:r>
              <a:rPr lang="vi-VN" sz="1600" dirty="0" err="1"/>
              <a:t>tiếp</a:t>
            </a:r>
            <a:r>
              <a:rPr lang="vi-VN" sz="1600" dirty="0"/>
              <a:t> </a:t>
            </a:r>
            <a:r>
              <a:rPr lang="vi-VN" sz="1600" dirty="0" err="1"/>
              <a:t>giữa</a:t>
            </a:r>
            <a:r>
              <a:rPr lang="vi-VN" sz="1600" dirty="0"/>
              <a:t> </a:t>
            </a:r>
            <a:r>
              <a:rPr lang="vi-VN" sz="1600" dirty="0" err="1"/>
              <a:t>các</a:t>
            </a:r>
            <a:r>
              <a:rPr lang="vi-VN" sz="1600" dirty="0"/>
              <a:t> </a:t>
            </a:r>
            <a:r>
              <a:rPr lang="vi-VN" sz="1600" dirty="0" err="1"/>
              <a:t>thiết</a:t>
            </a:r>
            <a:r>
              <a:rPr lang="vi-VN" sz="1600" dirty="0"/>
              <a:t> </a:t>
            </a:r>
            <a:r>
              <a:rPr lang="vi-VN" sz="1600" dirty="0" err="1"/>
              <a:t>bị</a:t>
            </a:r>
            <a:r>
              <a:rPr lang="vi-VN" sz="1600" dirty="0"/>
              <a:t> </a:t>
            </a:r>
            <a:r>
              <a:rPr lang="vi-VN" sz="1600" dirty="0" err="1"/>
              <a:t>mạng</a:t>
            </a:r>
            <a:r>
              <a:rPr lang="vi-VN" sz="1600" dirty="0"/>
              <a:t> </a:t>
            </a:r>
            <a:r>
              <a:rPr lang="vi-VN" sz="1600" dirty="0" err="1"/>
              <a:t>và</a:t>
            </a:r>
            <a:r>
              <a:rPr lang="vi-VN" sz="1600" dirty="0"/>
              <a:t> </a:t>
            </a:r>
            <a:r>
              <a:rPr lang="vi-VN" sz="1600" dirty="0" err="1"/>
              <a:t>bộ</a:t>
            </a:r>
            <a:r>
              <a:rPr lang="vi-VN" sz="1600" dirty="0"/>
              <a:t> </a:t>
            </a:r>
            <a:r>
              <a:rPr lang="vi-VN" sz="1600" dirty="0" err="1"/>
              <a:t>điều</a:t>
            </a:r>
            <a:r>
              <a:rPr lang="vi-VN" sz="1600" dirty="0"/>
              <a:t> </a:t>
            </a:r>
            <a:r>
              <a:rPr lang="vi-VN" sz="1600" dirty="0" err="1"/>
              <a:t>khiển</a:t>
            </a:r>
            <a:r>
              <a:rPr lang="vi-VN" sz="1600" dirty="0"/>
              <a:t> SDN, </a:t>
            </a:r>
            <a:r>
              <a:rPr lang="vi-VN" sz="1600" dirty="0" err="1"/>
              <a:t>tức</a:t>
            </a:r>
            <a:r>
              <a:rPr lang="vi-VN" sz="1600" dirty="0"/>
              <a:t> </a:t>
            </a:r>
            <a:r>
              <a:rPr lang="vi-VN" sz="1600" dirty="0" err="1"/>
              <a:t>là</a:t>
            </a:r>
            <a:r>
              <a:rPr lang="vi-VN" sz="1600" dirty="0"/>
              <a:t> API</a:t>
            </a:r>
            <a:r>
              <a:rPr lang="en-US" sz="1600" dirty="0"/>
              <a:t>s </a:t>
            </a:r>
            <a:r>
              <a:rPr lang="vi-VN" sz="1600" dirty="0"/>
              <a:t>nam </a:t>
            </a:r>
            <a:r>
              <a:rPr lang="en-US" sz="1600" dirty="0"/>
              <a:t>(</a:t>
            </a:r>
            <a:r>
              <a:rPr lang="en-US" sz="1600" dirty="0" err="1"/>
              <a:t>SouthBound</a:t>
            </a:r>
            <a:r>
              <a:rPr lang="en-US" sz="1600" dirty="0"/>
              <a:t>)</a:t>
            </a:r>
            <a:r>
              <a:rPr lang="vi-VN" sz="1600" dirty="0"/>
              <a:t>. </a:t>
            </a:r>
            <a:r>
              <a:rPr lang="vi-VN" sz="1600" dirty="0" err="1"/>
              <a:t>OpenFlow</a:t>
            </a:r>
            <a:r>
              <a:rPr lang="vi-VN" sz="1600" dirty="0"/>
              <a:t> </a:t>
            </a:r>
            <a:r>
              <a:rPr lang="vi-VN" sz="1600" dirty="0" err="1"/>
              <a:t>lần</a:t>
            </a:r>
            <a:r>
              <a:rPr lang="vi-VN" sz="1600" dirty="0"/>
              <a:t> </a:t>
            </a:r>
            <a:r>
              <a:rPr lang="vi-VN" sz="1600" dirty="0" err="1"/>
              <a:t>đầu</a:t>
            </a:r>
            <a:r>
              <a:rPr lang="vi-VN" sz="1600" dirty="0"/>
              <a:t> tiên </a:t>
            </a:r>
            <a:r>
              <a:rPr lang="vi-VN" sz="1600" dirty="0" err="1"/>
              <a:t>được</a:t>
            </a:r>
            <a:r>
              <a:rPr lang="vi-VN" sz="1600" dirty="0"/>
              <a:t> </a:t>
            </a:r>
            <a:r>
              <a:rPr lang="vi-VN" sz="1600" dirty="0" err="1"/>
              <a:t>chuẩn</a:t>
            </a:r>
            <a:r>
              <a:rPr lang="vi-VN" sz="1600" dirty="0"/>
              <a:t> </a:t>
            </a:r>
            <a:r>
              <a:rPr lang="vi-VN" sz="1600" dirty="0" err="1"/>
              <a:t>hóa</a:t>
            </a:r>
            <a:r>
              <a:rPr lang="vi-VN" sz="1600" dirty="0"/>
              <a:t> </a:t>
            </a:r>
            <a:r>
              <a:rPr lang="vi-VN" sz="1600" dirty="0" err="1"/>
              <a:t>bởi</a:t>
            </a:r>
            <a:r>
              <a:rPr lang="vi-VN" sz="1600" dirty="0"/>
              <a:t> </a:t>
            </a:r>
            <a:r>
              <a:rPr lang="en-US" sz="1600" dirty="0"/>
              <a:t>‘</a:t>
            </a:r>
            <a:r>
              <a:rPr lang="vi-VN" sz="1600" i="1" dirty="0" err="1"/>
              <a:t>open</a:t>
            </a:r>
            <a:r>
              <a:rPr lang="vi-VN" sz="1600" i="1" dirty="0"/>
              <a:t> </a:t>
            </a:r>
            <a:r>
              <a:rPr lang="vi-VN" sz="1600" i="1" dirty="0" err="1"/>
              <a:t>networking</a:t>
            </a:r>
            <a:r>
              <a:rPr lang="vi-VN" sz="1600" i="1" dirty="0"/>
              <a:t> </a:t>
            </a:r>
            <a:r>
              <a:rPr lang="vi-VN" sz="1600" i="1" dirty="0" err="1"/>
              <a:t>foundation</a:t>
            </a:r>
            <a:r>
              <a:rPr lang="en-US" sz="1600" i="1" dirty="0"/>
              <a:t>’</a:t>
            </a:r>
            <a:r>
              <a:rPr lang="vi-VN" sz="1600" i="1" dirty="0"/>
              <a:t> </a:t>
            </a:r>
            <a:r>
              <a:rPr lang="vi-VN" sz="1600" dirty="0"/>
              <a:t>(ONF), </a:t>
            </a:r>
            <a:r>
              <a:rPr lang="vi-VN" sz="1600" dirty="0" err="1"/>
              <a:t>và</a:t>
            </a:r>
            <a:r>
              <a:rPr lang="vi-VN" sz="1600" dirty="0"/>
              <a:t> </a:t>
            </a:r>
            <a:r>
              <a:rPr lang="vi-VN" sz="1600" dirty="0" err="1"/>
              <a:t>kể</a:t>
            </a:r>
            <a:r>
              <a:rPr lang="vi-VN" sz="1600" dirty="0"/>
              <a:t> </a:t>
            </a:r>
            <a:r>
              <a:rPr lang="vi-VN" sz="1600" dirty="0" err="1"/>
              <a:t>từ</a:t>
            </a:r>
            <a:r>
              <a:rPr lang="vi-VN" sz="1600" dirty="0"/>
              <a:t> </a:t>
            </a:r>
            <a:r>
              <a:rPr lang="vi-VN" sz="1600" dirty="0" err="1"/>
              <a:t>đó</a:t>
            </a:r>
            <a:r>
              <a:rPr lang="vi-VN" sz="1600" dirty="0"/>
              <a:t> </a:t>
            </a:r>
            <a:r>
              <a:rPr lang="vi-VN" sz="1600" dirty="0" err="1"/>
              <a:t>nó</a:t>
            </a:r>
            <a:r>
              <a:rPr lang="vi-VN" sz="1600" dirty="0"/>
              <a:t> </a:t>
            </a:r>
            <a:r>
              <a:rPr lang="vi-VN" sz="1600" dirty="0" err="1"/>
              <a:t>đã</a:t>
            </a:r>
            <a:r>
              <a:rPr lang="vi-VN" sz="1600" dirty="0"/>
              <a:t> </a:t>
            </a:r>
            <a:r>
              <a:rPr lang="vi-VN" sz="1600" dirty="0" err="1"/>
              <a:t>được</a:t>
            </a:r>
            <a:r>
              <a:rPr lang="vi-VN" sz="1600" dirty="0"/>
              <a:t> </a:t>
            </a:r>
            <a:r>
              <a:rPr lang="vi-VN" sz="1600" dirty="0" err="1"/>
              <a:t>các</a:t>
            </a:r>
            <a:r>
              <a:rPr lang="vi-VN" sz="1600" dirty="0"/>
              <a:t> công ty công </a:t>
            </a:r>
            <a:r>
              <a:rPr lang="vi-VN" sz="1600" dirty="0" err="1"/>
              <a:t>nghệ</a:t>
            </a:r>
            <a:r>
              <a:rPr lang="vi-VN" sz="1600" dirty="0"/>
              <a:t> thông tin </a:t>
            </a:r>
            <a:r>
              <a:rPr lang="vi-VN" sz="1600" dirty="0" err="1"/>
              <a:t>và</a:t>
            </a:r>
            <a:r>
              <a:rPr lang="vi-VN" sz="1600" dirty="0"/>
              <a:t> </a:t>
            </a:r>
            <a:r>
              <a:rPr lang="vi-VN" sz="1600" dirty="0" err="1"/>
              <a:t>truyền</a:t>
            </a:r>
            <a:r>
              <a:rPr lang="vi-VN" sz="1600" dirty="0"/>
              <a:t> thông như </a:t>
            </a:r>
            <a:r>
              <a:rPr lang="vi-VN" sz="1600" dirty="0" err="1"/>
              <a:t>Cisco</a:t>
            </a:r>
            <a:r>
              <a:rPr lang="vi-VN" sz="1600" dirty="0"/>
              <a:t>, HP </a:t>
            </a:r>
            <a:r>
              <a:rPr lang="vi-VN" sz="1600" dirty="0" err="1"/>
              <a:t>và</a:t>
            </a:r>
            <a:r>
              <a:rPr lang="vi-VN" sz="1600" dirty="0"/>
              <a:t> </a:t>
            </a:r>
            <a:r>
              <a:rPr lang="vi-VN" sz="1600" dirty="0" err="1"/>
              <a:t>Google</a:t>
            </a:r>
            <a:r>
              <a:rPr lang="vi-VN" sz="1600" dirty="0"/>
              <a:t> </a:t>
            </a:r>
            <a:r>
              <a:rPr lang="vi-VN" sz="1600" dirty="0" err="1"/>
              <a:t>áp</a:t>
            </a:r>
            <a:r>
              <a:rPr lang="vi-VN" sz="1600" dirty="0"/>
              <a:t> </a:t>
            </a:r>
            <a:r>
              <a:rPr lang="vi-VN" sz="1600" dirty="0" err="1"/>
              <a:t>dụng</a:t>
            </a:r>
            <a:r>
              <a:rPr lang="vi-VN" sz="1600" dirty="0"/>
              <a:t>. Giao </a:t>
            </a:r>
            <a:r>
              <a:rPr lang="vi-VN" sz="1600" dirty="0" err="1"/>
              <a:t>thức</a:t>
            </a:r>
            <a:r>
              <a:rPr lang="vi-VN" sz="1600" dirty="0"/>
              <a:t> </a:t>
            </a:r>
            <a:r>
              <a:rPr lang="vi-VN" sz="1600" dirty="0" err="1"/>
              <a:t>OpenFlow</a:t>
            </a:r>
            <a:r>
              <a:rPr lang="vi-VN" sz="1600" dirty="0"/>
              <a:t> cho </a:t>
            </a:r>
            <a:r>
              <a:rPr lang="vi-VN" sz="1600" dirty="0" err="1"/>
              <a:t>phép</a:t>
            </a:r>
            <a:r>
              <a:rPr lang="vi-VN" sz="1600" dirty="0"/>
              <a:t> truy </a:t>
            </a:r>
            <a:r>
              <a:rPr lang="vi-VN" sz="1600" dirty="0" err="1"/>
              <a:t>cập</a:t>
            </a:r>
            <a:r>
              <a:rPr lang="vi-VN" sz="1600" dirty="0"/>
              <a:t> </a:t>
            </a:r>
            <a:r>
              <a:rPr lang="vi-VN" sz="1600" dirty="0" err="1"/>
              <a:t>trực</a:t>
            </a:r>
            <a:r>
              <a:rPr lang="vi-VN" sz="1600" dirty="0"/>
              <a:t> </a:t>
            </a:r>
            <a:r>
              <a:rPr lang="vi-VN" sz="1600" dirty="0" err="1"/>
              <a:t>tiếp</a:t>
            </a:r>
            <a:r>
              <a:rPr lang="vi-VN" sz="1600" dirty="0"/>
              <a:t> </a:t>
            </a:r>
            <a:r>
              <a:rPr lang="vi-VN" sz="1600" dirty="0" err="1"/>
              <a:t>và</a:t>
            </a:r>
            <a:r>
              <a:rPr lang="vi-VN" sz="1600" dirty="0"/>
              <a:t> </a:t>
            </a:r>
            <a:r>
              <a:rPr lang="vi-VN" sz="1600" dirty="0" err="1"/>
              <a:t>cấu</a:t>
            </a:r>
            <a:r>
              <a:rPr lang="vi-VN" sz="1600" dirty="0"/>
              <a:t> </a:t>
            </a:r>
            <a:r>
              <a:rPr lang="vi-VN" sz="1600" dirty="0" err="1"/>
              <a:t>hình</a:t>
            </a:r>
            <a:r>
              <a:rPr lang="vi-VN" sz="1600" dirty="0"/>
              <a:t> </a:t>
            </a:r>
            <a:r>
              <a:rPr lang="vi-VN" sz="1600" dirty="0" err="1"/>
              <a:t>các</a:t>
            </a:r>
            <a:r>
              <a:rPr lang="vi-VN" sz="1600" dirty="0"/>
              <a:t> </a:t>
            </a:r>
            <a:r>
              <a:rPr lang="vi-VN" sz="1600" dirty="0" err="1"/>
              <a:t>thiết</a:t>
            </a:r>
            <a:r>
              <a:rPr lang="vi-VN" sz="1600" dirty="0"/>
              <a:t> </a:t>
            </a:r>
            <a:r>
              <a:rPr lang="vi-VN" sz="1600" dirty="0" err="1"/>
              <a:t>bị</a:t>
            </a:r>
            <a:r>
              <a:rPr lang="vi-VN" sz="1600" dirty="0"/>
              <a:t> </a:t>
            </a:r>
            <a:r>
              <a:rPr lang="vi-VN" sz="1600" dirty="0" err="1"/>
              <a:t>mạng</a:t>
            </a:r>
            <a:r>
              <a:rPr lang="vi-VN" sz="1600" dirty="0"/>
              <a:t> như </a:t>
            </a:r>
            <a:r>
              <a:rPr lang="en-US" sz="1600" dirty="0"/>
              <a:t>router </a:t>
            </a:r>
            <a:r>
              <a:rPr lang="vi-VN" sz="1600" dirty="0" err="1"/>
              <a:t>và</a:t>
            </a:r>
            <a:r>
              <a:rPr lang="en-US" sz="1600" dirty="0"/>
              <a:t> switch</a:t>
            </a:r>
            <a:r>
              <a:rPr lang="vi-VN" sz="1600" dirty="0"/>
              <a:t>. </a:t>
            </a:r>
            <a:r>
              <a:rPr lang="vi-VN" sz="1600" dirty="0" err="1"/>
              <a:t>Ví</a:t>
            </a:r>
            <a:r>
              <a:rPr lang="vi-VN" sz="1600" dirty="0"/>
              <a:t> </a:t>
            </a:r>
            <a:r>
              <a:rPr lang="vi-VN" sz="1600" dirty="0" err="1"/>
              <a:t>dụ</a:t>
            </a:r>
            <a:r>
              <a:rPr lang="vi-VN" sz="1600" dirty="0"/>
              <a:t>, </a:t>
            </a:r>
            <a:r>
              <a:rPr lang="vi-VN" sz="1600" dirty="0" err="1"/>
              <a:t>OpenFlow</a:t>
            </a:r>
            <a:r>
              <a:rPr lang="vi-VN" sz="1600" dirty="0"/>
              <a:t> cho </a:t>
            </a:r>
            <a:r>
              <a:rPr lang="vi-VN" sz="1600" dirty="0" err="1"/>
              <a:t>phép</a:t>
            </a:r>
            <a:r>
              <a:rPr lang="vi-VN" sz="1600" dirty="0"/>
              <a:t> truy </a:t>
            </a:r>
            <a:r>
              <a:rPr lang="vi-VN" sz="1600" dirty="0" err="1"/>
              <a:t>cập</a:t>
            </a:r>
            <a:r>
              <a:rPr lang="vi-VN" sz="1600" dirty="0"/>
              <a:t> </a:t>
            </a:r>
            <a:r>
              <a:rPr lang="vi-VN" sz="1600" dirty="0" err="1"/>
              <a:t>vào</a:t>
            </a:r>
            <a:r>
              <a:rPr lang="vi-VN" sz="1600" dirty="0"/>
              <a:t> </a:t>
            </a:r>
            <a:r>
              <a:rPr lang="en-US" sz="1600" dirty="0"/>
              <a:t>flow tables </a:t>
            </a:r>
            <a:r>
              <a:rPr lang="vi-VN" sz="1600" dirty="0" err="1"/>
              <a:t>và</a:t>
            </a:r>
            <a:r>
              <a:rPr lang="vi-VN" sz="1600" dirty="0"/>
              <a:t> </a:t>
            </a:r>
            <a:r>
              <a:rPr lang="vi-VN" sz="1600" dirty="0" err="1"/>
              <a:t>chuyển</a:t>
            </a:r>
            <a:r>
              <a:rPr lang="en-US" sz="1600" dirty="0"/>
              <a:t> </a:t>
            </a:r>
            <a:r>
              <a:rPr lang="en-US" sz="1600" dirty="0" err="1"/>
              <a:t>đi</a:t>
            </a:r>
            <a:r>
              <a:rPr lang="vi-VN" sz="1600" dirty="0"/>
              <a:t> </a:t>
            </a:r>
            <a:r>
              <a:rPr lang="en-US" sz="1600" dirty="0" err="1"/>
              <a:t>các</a:t>
            </a:r>
            <a:r>
              <a:rPr lang="en-US" sz="1600" dirty="0"/>
              <a:t> </a:t>
            </a:r>
            <a:r>
              <a:rPr lang="en-US" sz="1600" dirty="0" err="1"/>
              <a:t>chỉ</a:t>
            </a:r>
            <a:r>
              <a:rPr lang="en-US" sz="1600" dirty="0"/>
              <a:t> </a:t>
            </a:r>
            <a:r>
              <a:rPr lang="en-US" sz="1600" dirty="0" err="1"/>
              <a:t>dẫn</a:t>
            </a:r>
            <a:r>
              <a:rPr lang="vi-VN" sz="1600" dirty="0"/>
              <a:t> cho </a:t>
            </a:r>
            <a:r>
              <a:rPr lang="vi-VN" sz="1600" dirty="0" err="1"/>
              <a:t>các</a:t>
            </a:r>
            <a:r>
              <a:rPr lang="vi-VN" sz="1600" dirty="0"/>
              <a:t> </a:t>
            </a:r>
            <a:r>
              <a:rPr lang="en-US" sz="1600" dirty="0"/>
              <a:t>switch </a:t>
            </a:r>
            <a:r>
              <a:rPr lang="vi-VN" sz="1600" dirty="0" err="1"/>
              <a:t>về</a:t>
            </a:r>
            <a:r>
              <a:rPr lang="vi-VN" sz="1600" dirty="0"/>
              <a:t> </a:t>
            </a:r>
            <a:r>
              <a:rPr lang="vi-VN" sz="1600" dirty="0" err="1"/>
              <a:t>cách</a:t>
            </a:r>
            <a:r>
              <a:rPr lang="vi-VN" sz="1600" dirty="0"/>
              <a:t> </a:t>
            </a:r>
            <a:r>
              <a:rPr lang="vi-VN" sz="1600" dirty="0" err="1"/>
              <a:t>chuyển</a:t>
            </a:r>
            <a:r>
              <a:rPr lang="vi-VN" sz="1600" dirty="0"/>
              <a:t> </a:t>
            </a:r>
            <a:r>
              <a:rPr lang="vi-VN" sz="1600" dirty="0" err="1"/>
              <a:t>tiếp</a:t>
            </a:r>
            <a:r>
              <a:rPr lang="vi-VN" sz="1600" dirty="0"/>
              <a:t> </a:t>
            </a:r>
            <a:r>
              <a:rPr lang="vi-VN" sz="1600" dirty="0" err="1"/>
              <a:t>các</a:t>
            </a:r>
            <a:r>
              <a:rPr lang="vi-VN" sz="1600" dirty="0"/>
              <a:t> </a:t>
            </a:r>
            <a:r>
              <a:rPr lang="vi-VN" sz="1600" dirty="0" err="1"/>
              <a:t>luồng</a:t>
            </a:r>
            <a:r>
              <a:rPr lang="vi-VN" sz="1600" dirty="0"/>
              <a:t> </a:t>
            </a:r>
            <a:r>
              <a:rPr lang="vi-VN" sz="1600" dirty="0" err="1"/>
              <a:t>mạng</a:t>
            </a:r>
            <a:r>
              <a:rPr lang="vi-VN" sz="1600" dirty="0"/>
              <a:t>. </a:t>
            </a:r>
            <a:r>
              <a:rPr lang="vi-VN" sz="1600" dirty="0" err="1"/>
              <a:t>Điều</a:t>
            </a:r>
            <a:r>
              <a:rPr lang="vi-VN" sz="1600" dirty="0"/>
              <a:t> </a:t>
            </a:r>
            <a:r>
              <a:rPr lang="vi-VN" sz="1600" dirty="0" err="1"/>
              <a:t>này</a:t>
            </a:r>
            <a:r>
              <a:rPr lang="vi-VN" sz="1600" dirty="0"/>
              <a:t>, </a:t>
            </a:r>
            <a:r>
              <a:rPr lang="vi-VN" sz="1600" dirty="0" err="1"/>
              <a:t>cùng</a:t>
            </a:r>
            <a:r>
              <a:rPr lang="vi-VN" sz="1600" dirty="0"/>
              <a:t> </a:t>
            </a:r>
            <a:r>
              <a:rPr lang="vi-VN" sz="1600" dirty="0" err="1"/>
              <a:t>với</a:t>
            </a:r>
            <a:r>
              <a:rPr lang="vi-VN" sz="1600" dirty="0"/>
              <a:t> </a:t>
            </a:r>
            <a:r>
              <a:rPr lang="vi-VN" sz="1600" dirty="0" err="1"/>
              <a:t>khả</a:t>
            </a:r>
            <a:r>
              <a:rPr lang="vi-VN" sz="1600" dirty="0"/>
              <a:t> năng </a:t>
            </a:r>
            <a:r>
              <a:rPr lang="vi-VN" sz="1600" dirty="0" err="1"/>
              <a:t>lập</a:t>
            </a:r>
            <a:r>
              <a:rPr lang="vi-VN" sz="1600" dirty="0"/>
              <a:t> </a:t>
            </a:r>
            <a:r>
              <a:rPr lang="vi-VN" sz="1600" dirty="0" err="1"/>
              <a:t>trình</a:t>
            </a:r>
            <a:r>
              <a:rPr lang="vi-VN" sz="1600" dirty="0"/>
              <a:t> </a:t>
            </a:r>
            <a:r>
              <a:rPr lang="vi-VN" sz="1600" dirty="0" err="1"/>
              <a:t>của</a:t>
            </a:r>
            <a:r>
              <a:rPr lang="vi-VN" sz="1600" dirty="0"/>
              <a:t> </a:t>
            </a:r>
            <a:r>
              <a:rPr lang="vi-VN" sz="1600" dirty="0" err="1"/>
              <a:t>bộ</a:t>
            </a:r>
            <a:r>
              <a:rPr lang="vi-VN" sz="1600" dirty="0"/>
              <a:t> </a:t>
            </a:r>
            <a:r>
              <a:rPr lang="vi-VN" sz="1600" dirty="0" err="1"/>
              <a:t>điều</a:t>
            </a:r>
            <a:r>
              <a:rPr lang="vi-VN" sz="1600" dirty="0"/>
              <a:t> </a:t>
            </a:r>
            <a:r>
              <a:rPr lang="vi-VN" sz="1600" dirty="0" err="1"/>
              <a:t>khiển</a:t>
            </a:r>
            <a:r>
              <a:rPr lang="vi-VN" sz="1600" dirty="0"/>
              <a:t> SDN, </a:t>
            </a:r>
            <a:r>
              <a:rPr lang="vi-VN" sz="1600" dirty="0" err="1"/>
              <a:t>đảm</a:t>
            </a:r>
            <a:r>
              <a:rPr lang="vi-VN" sz="1600" dirty="0"/>
              <a:t> </a:t>
            </a:r>
            <a:r>
              <a:rPr lang="vi-VN" sz="1600" dirty="0" err="1"/>
              <a:t>bảo</a:t>
            </a:r>
            <a:r>
              <a:rPr lang="vi-VN" sz="1600" dirty="0"/>
              <a:t> </a:t>
            </a:r>
            <a:r>
              <a:rPr lang="vi-VN" sz="1600" dirty="0" err="1"/>
              <a:t>rằng</a:t>
            </a:r>
            <a:r>
              <a:rPr lang="vi-VN" sz="1600" dirty="0"/>
              <a:t> </a:t>
            </a:r>
            <a:r>
              <a:rPr lang="vi-VN" sz="1600" dirty="0" err="1"/>
              <a:t>các</a:t>
            </a:r>
            <a:r>
              <a:rPr lang="vi-VN" sz="1600" dirty="0"/>
              <a:t> thay </a:t>
            </a:r>
            <a:r>
              <a:rPr lang="vi-VN" sz="1600" dirty="0" err="1"/>
              <a:t>đổi</a:t>
            </a:r>
            <a:r>
              <a:rPr lang="vi-VN" sz="1600" dirty="0"/>
              <a:t> </a:t>
            </a:r>
            <a:r>
              <a:rPr lang="vi-VN" sz="1600" dirty="0" err="1"/>
              <a:t>mạng</a:t>
            </a:r>
            <a:r>
              <a:rPr lang="vi-VN" sz="1600" dirty="0"/>
              <a:t> </a:t>
            </a:r>
            <a:r>
              <a:rPr lang="vi-VN" sz="1600" dirty="0" err="1"/>
              <a:t>có</a:t>
            </a:r>
            <a:r>
              <a:rPr lang="vi-VN" sz="1600" dirty="0"/>
              <a:t> </a:t>
            </a:r>
            <a:r>
              <a:rPr lang="vi-VN" sz="1600" dirty="0" err="1"/>
              <a:t>thể</a:t>
            </a:r>
            <a:r>
              <a:rPr lang="vi-VN" sz="1600" dirty="0"/>
              <a:t> </a:t>
            </a:r>
            <a:r>
              <a:rPr lang="vi-VN" sz="1600" dirty="0" err="1"/>
              <a:t>được</a:t>
            </a:r>
            <a:r>
              <a:rPr lang="vi-VN" sz="1600" dirty="0"/>
              <a:t> </a:t>
            </a:r>
            <a:r>
              <a:rPr lang="vi-VN" sz="1600" dirty="0" err="1"/>
              <a:t>thực</a:t>
            </a:r>
            <a:r>
              <a:rPr lang="vi-VN" sz="1600" dirty="0"/>
              <a:t> </a:t>
            </a:r>
            <a:r>
              <a:rPr lang="vi-VN" sz="1600" dirty="0" err="1"/>
              <a:t>hiện</a:t>
            </a:r>
            <a:r>
              <a:rPr lang="vi-VN" sz="1600" dirty="0"/>
              <a:t> </a:t>
            </a:r>
            <a:r>
              <a:rPr lang="vi-VN" sz="1600" dirty="0" err="1"/>
              <a:t>với</a:t>
            </a:r>
            <a:r>
              <a:rPr lang="vi-VN" sz="1600" dirty="0"/>
              <a:t> </a:t>
            </a:r>
            <a:r>
              <a:rPr lang="vi-VN" sz="1600" dirty="0" err="1"/>
              <a:t>độ</a:t>
            </a:r>
            <a:r>
              <a:rPr lang="vi-VN" sz="1600" dirty="0"/>
              <a:t> </a:t>
            </a:r>
            <a:r>
              <a:rPr lang="vi-VN" sz="1600" dirty="0" err="1"/>
              <a:t>trễ</a:t>
            </a:r>
            <a:r>
              <a:rPr lang="vi-VN" sz="1600" dirty="0"/>
              <a:t> </a:t>
            </a:r>
            <a:r>
              <a:rPr lang="vi-VN" sz="1600" dirty="0" err="1"/>
              <a:t>tối</a:t>
            </a:r>
            <a:r>
              <a:rPr lang="vi-VN" sz="1600" dirty="0"/>
              <a:t> </a:t>
            </a:r>
            <a:r>
              <a:rPr lang="vi-VN" sz="1600" dirty="0" err="1"/>
              <a:t>thiểu</a:t>
            </a:r>
            <a:r>
              <a:rPr lang="vi-VN" sz="1600" dirty="0"/>
              <a:t>.</a:t>
            </a:r>
            <a:endParaRPr lang="en-US" sz="1600" dirty="0"/>
          </a:p>
          <a:p>
            <a:r>
              <a:rPr lang="en-US" sz="1600" dirty="0"/>
              <a:t>OpenFlow controller, OpenFlow switch, and OpenFlow protocol </a:t>
            </a:r>
            <a:r>
              <a:rPr lang="en-US" sz="1600" dirty="0" err="1"/>
              <a:t>là</a:t>
            </a:r>
            <a:r>
              <a:rPr lang="en-US" sz="1600" dirty="0"/>
              <a:t> </a:t>
            </a:r>
            <a:r>
              <a:rPr lang="en-US" sz="1600" dirty="0" err="1"/>
              <a:t>những</a:t>
            </a:r>
            <a:r>
              <a:rPr lang="en-US" sz="1600" dirty="0"/>
              <a:t> </a:t>
            </a:r>
            <a:r>
              <a:rPr lang="en-US" sz="1600" dirty="0" err="1"/>
              <a:t>yếu</a:t>
            </a:r>
            <a:r>
              <a:rPr lang="en-US" sz="1600" dirty="0"/>
              <a:t> </a:t>
            </a:r>
            <a:r>
              <a:rPr lang="en-US" sz="1600" dirty="0" err="1"/>
              <a:t>tố</a:t>
            </a:r>
            <a:r>
              <a:rPr lang="en-US" sz="1600" dirty="0"/>
              <a:t> </a:t>
            </a:r>
            <a:r>
              <a:rPr lang="en-US" sz="1600" dirty="0" err="1"/>
              <a:t>chính</a:t>
            </a:r>
            <a:r>
              <a:rPr lang="en-US" sz="1600" dirty="0"/>
              <a:t> </a:t>
            </a:r>
            <a:r>
              <a:rPr lang="en-US" sz="1600" dirty="0" err="1"/>
              <a:t>tạo</a:t>
            </a:r>
            <a:r>
              <a:rPr lang="en-US" sz="1600" dirty="0"/>
              <a:t> </a:t>
            </a:r>
            <a:r>
              <a:rPr lang="en-US" sz="1600" dirty="0" err="1"/>
              <a:t>nên</a:t>
            </a:r>
            <a:r>
              <a:rPr lang="en-US" sz="1600" dirty="0"/>
              <a:t> </a:t>
            </a:r>
            <a:r>
              <a:rPr lang="en-US" sz="1600" dirty="0" err="1"/>
              <a:t>cấu</a:t>
            </a:r>
            <a:r>
              <a:rPr lang="en-US" sz="1600" dirty="0"/>
              <a:t> </a:t>
            </a:r>
            <a:r>
              <a:rPr lang="en-US" sz="1600" dirty="0" err="1"/>
              <a:t>trúc</a:t>
            </a:r>
            <a:r>
              <a:rPr lang="en-US" sz="1600" dirty="0"/>
              <a:t> </a:t>
            </a:r>
            <a:r>
              <a:rPr lang="en-US" sz="1600" dirty="0" err="1"/>
              <a:t>mạng</a:t>
            </a:r>
            <a:r>
              <a:rPr lang="en-US" sz="1600" dirty="0"/>
              <a:t> </a:t>
            </a:r>
            <a:r>
              <a:rPr lang="en-US" sz="1600" dirty="0" err="1"/>
              <a:t>của</a:t>
            </a:r>
            <a:r>
              <a:rPr lang="en-US" sz="1600" dirty="0"/>
              <a:t> OpenFlow</a:t>
            </a:r>
          </a:p>
        </p:txBody>
      </p:sp>
    </p:spTree>
    <p:extLst>
      <p:ext uri="{BB962C8B-B14F-4D97-AF65-F5344CB8AC3E}">
        <p14:creationId xmlns:p14="http://schemas.microsoft.com/office/powerpoint/2010/main" val="817169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Arc 58">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1" name="Freeform: Shape 60">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êu đề phụ 2">
            <a:extLst>
              <a:ext uri="{FF2B5EF4-FFF2-40B4-BE49-F238E27FC236}">
                <a16:creationId xmlns:a16="http://schemas.microsoft.com/office/drawing/2014/main" id="{9528F324-C7AB-4237-B0AD-3946AE4B1BBB}"/>
              </a:ext>
            </a:extLst>
          </p:cNvPr>
          <p:cNvSpPr txBox="1">
            <a:spLocks/>
          </p:cNvSpPr>
          <p:nvPr/>
        </p:nvSpPr>
        <p:spPr>
          <a:xfrm>
            <a:off x="6096000" y="831908"/>
            <a:ext cx="4572000" cy="44272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 name="TextBox 2"/>
          <p:cNvSpPr txBox="1"/>
          <p:nvPr/>
        </p:nvSpPr>
        <p:spPr>
          <a:xfrm>
            <a:off x="5153892" y="930357"/>
            <a:ext cx="5683800" cy="95410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err="1">
                <a:ln>
                  <a:noFill/>
                </a:ln>
                <a:solidFill>
                  <a:prstClr val="black"/>
                </a:solidFill>
                <a:effectLst/>
                <a:uLnTx/>
                <a:uFillTx/>
                <a:latin typeface="+mj-lt"/>
              </a:rPr>
              <a:t>Phần</a:t>
            </a:r>
            <a:r>
              <a:rPr kumimoji="0" lang="en-US" sz="2800" b="1" i="0" u="none" strike="noStrike" kern="1200" cap="none" spc="0" normalizeH="0" noProof="0" dirty="0">
                <a:ln>
                  <a:noFill/>
                </a:ln>
                <a:solidFill>
                  <a:prstClr val="black"/>
                </a:solidFill>
                <a:effectLst/>
                <a:uLnTx/>
                <a:uFillTx/>
                <a:latin typeface="+mj-lt"/>
              </a:rPr>
              <a:t> 5. Xu </a:t>
            </a:r>
            <a:r>
              <a:rPr kumimoji="0" lang="en-US" sz="2800" b="1" i="0" u="none" strike="noStrike" kern="1200" cap="none" spc="0" normalizeH="0" noProof="0" dirty="0" err="1">
                <a:ln>
                  <a:noFill/>
                </a:ln>
                <a:solidFill>
                  <a:prstClr val="black"/>
                </a:solidFill>
                <a:effectLst/>
                <a:uLnTx/>
                <a:uFillTx/>
                <a:latin typeface="+mj-lt"/>
              </a:rPr>
              <a:t>Thế</a:t>
            </a:r>
            <a:r>
              <a:rPr kumimoji="0" lang="en-US" sz="2800" b="1" i="0" u="none" strike="noStrike" kern="1200" cap="none" spc="0" normalizeH="0" noProof="0" dirty="0">
                <a:ln>
                  <a:noFill/>
                </a:ln>
                <a:solidFill>
                  <a:prstClr val="black"/>
                </a:solidFill>
                <a:effectLst/>
                <a:uLnTx/>
                <a:uFillTx/>
                <a:latin typeface="+mj-lt"/>
              </a:rPr>
              <a:t> </a:t>
            </a:r>
            <a:r>
              <a:rPr kumimoji="0" lang="en-US" sz="2800" b="1" i="0" u="none" strike="noStrike" kern="1200" cap="none" spc="0" normalizeH="0" noProof="0" dirty="0" err="1">
                <a:ln>
                  <a:noFill/>
                </a:ln>
                <a:solidFill>
                  <a:prstClr val="black"/>
                </a:solidFill>
                <a:effectLst/>
                <a:uLnTx/>
                <a:uFillTx/>
                <a:latin typeface="+mj-lt"/>
              </a:rPr>
              <a:t>của</a:t>
            </a:r>
            <a:r>
              <a:rPr kumimoji="0" lang="en-US" sz="2800" b="1" i="0" u="none" strike="noStrike" kern="1200" cap="none" spc="0" normalizeH="0" noProof="0" dirty="0">
                <a:ln>
                  <a:noFill/>
                </a:ln>
                <a:solidFill>
                  <a:prstClr val="black"/>
                </a:solidFill>
                <a:effectLst/>
                <a:uLnTx/>
                <a:uFillTx/>
                <a:latin typeface="+mj-lt"/>
              </a:rPr>
              <a:t> SDN </a:t>
            </a:r>
            <a:r>
              <a:rPr kumimoji="0" lang="en-US" sz="2800" b="1" i="0" u="none" strike="noStrike" kern="1200" cap="none" spc="0" normalizeH="0" noProof="0" dirty="0" err="1">
                <a:ln>
                  <a:noFill/>
                </a:ln>
                <a:solidFill>
                  <a:prstClr val="black"/>
                </a:solidFill>
                <a:effectLst/>
                <a:uLnTx/>
                <a:uFillTx/>
                <a:latin typeface="+mj-lt"/>
              </a:rPr>
              <a:t>trong</a:t>
            </a:r>
            <a:r>
              <a:rPr kumimoji="0" lang="en-US" sz="2800" b="1" i="0" u="none" strike="noStrike" kern="1200" cap="none" spc="0" normalizeH="0" noProof="0" dirty="0">
                <a:ln>
                  <a:noFill/>
                </a:ln>
                <a:solidFill>
                  <a:prstClr val="black"/>
                </a:solidFill>
                <a:effectLst/>
                <a:uLnTx/>
                <a:uFillTx/>
                <a:latin typeface="+mj-lt"/>
              </a:rPr>
              <a:t> </a:t>
            </a:r>
            <a:r>
              <a:rPr kumimoji="0" lang="en-US" sz="2800" b="1" i="0" u="none" strike="noStrike" kern="1200" cap="none" spc="0" normalizeH="0" noProof="0" dirty="0" err="1">
                <a:ln>
                  <a:noFill/>
                </a:ln>
                <a:solidFill>
                  <a:prstClr val="black"/>
                </a:solidFill>
                <a:effectLst/>
                <a:uLnTx/>
                <a:uFillTx/>
                <a:latin typeface="+mj-lt"/>
              </a:rPr>
              <a:t>hiện</a:t>
            </a:r>
            <a:r>
              <a:rPr kumimoji="0" lang="en-US" sz="2800" b="1" i="0" u="none" strike="noStrike" kern="1200" cap="none" spc="0" normalizeH="0" noProof="0" dirty="0">
                <a:ln>
                  <a:noFill/>
                </a:ln>
                <a:solidFill>
                  <a:prstClr val="black"/>
                </a:solidFill>
                <a:effectLst/>
                <a:uLnTx/>
                <a:uFillTx/>
                <a:latin typeface="+mj-lt"/>
              </a:rPr>
              <a:t> </a:t>
            </a:r>
            <a:r>
              <a:rPr kumimoji="0" lang="en-US" sz="2800" b="1" i="0" u="none" strike="noStrike" kern="1200" cap="none" spc="0" normalizeH="0" noProof="0" dirty="0" err="1">
                <a:ln>
                  <a:noFill/>
                </a:ln>
                <a:solidFill>
                  <a:prstClr val="black"/>
                </a:solidFill>
                <a:effectLst/>
                <a:uLnTx/>
                <a:uFillTx/>
                <a:latin typeface="+mj-lt"/>
              </a:rPr>
              <a:t>tại</a:t>
            </a:r>
            <a:endParaRPr kumimoji="0" lang="en-US" sz="2800" b="1" i="0" u="none" strike="noStrike" kern="1200" cap="none" spc="0" normalizeH="0" noProof="0" dirty="0">
              <a:ln>
                <a:noFill/>
              </a:ln>
              <a:solidFill>
                <a:prstClr val="black"/>
              </a:solidFill>
              <a:effectLst/>
              <a:uLnTx/>
              <a:uFillTx/>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baseline="0" dirty="0" err="1">
                <a:solidFill>
                  <a:prstClr val="black"/>
                </a:solidFill>
                <a:latin typeface="+mj-lt"/>
              </a:rPr>
              <a:t>Và</a:t>
            </a:r>
            <a:r>
              <a:rPr lang="en-US" sz="2800" b="1" dirty="0">
                <a:solidFill>
                  <a:prstClr val="black"/>
                </a:solidFill>
                <a:latin typeface="+mj-lt"/>
              </a:rPr>
              <a:t> </a:t>
            </a:r>
            <a:r>
              <a:rPr lang="en-US" sz="2800" b="1" dirty="0" err="1">
                <a:solidFill>
                  <a:prstClr val="black"/>
                </a:solidFill>
                <a:latin typeface="+mj-lt"/>
              </a:rPr>
              <a:t>tương</a:t>
            </a:r>
            <a:r>
              <a:rPr lang="en-US" sz="2800" b="1" dirty="0">
                <a:solidFill>
                  <a:prstClr val="black"/>
                </a:solidFill>
                <a:latin typeface="+mj-lt"/>
              </a:rPr>
              <a:t> </a:t>
            </a:r>
            <a:r>
              <a:rPr lang="en-US" sz="2800" b="1" dirty="0" err="1">
                <a:solidFill>
                  <a:prstClr val="black"/>
                </a:solidFill>
                <a:latin typeface="+mj-lt"/>
              </a:rPr>
              <a:t>lai</a:t>
            </a:r>
            <a:endParaRPr kumimoji="0" lang="en-US" sz="2800" b="1" i="0" u="none" strike="noStrike" kern="1200" cap="none" spc="0" normalizeH="0" baseline="0" noProof="0" dirty="0">
              <a:ln>
                <a:noFill/>
              </a:ln>
              <a:solidFill>
                <a:prstClr val="black"/>
              </a:solidFill>
              <a:effectLst/>
              <a:uLnTx/>
              <a:uFillTx/>
              <a:latin typeface="+mj-lt"/>
            </a:endParaRPr>
          </a:p>
        </p:txBody>
      </p:sp>
      <p:pic>
        <p:nvPicPr>
          <p:cNvPr id="2" name="Picture 1"/>
          <p:cNvPicPr>
            <a:picLocks noChangeAspect="1"/>
          </p:cNvPicPr>
          <p:nvPr/>
        </p:nvPicPr>
        <p:blipFill>
          <a:blip r:embed="rId2"/>
          <a:stretch>
            <a:fillRect/>
          </a:stretch>
        </p:blipFill>
        <p:spPr>
          <a:xfrm>
            <a:off x="-17762" y="1023772"/>
            <a:ext cx="5171654" cy="4333875"/>
          </a:xfrm>
          <a:prstGeom prst="rect">
            <a:avLst/>
          </a:prstGeom>
        </p:spPr>
      </p:pic>
      <p:sp>
        <p:nvSpPr>
          <p:cNvPr id="6" name="TextBox 5"/>
          <p:cNvSpPr txBox="1"/>
          <p:nvPr/>
        </p:nvSpPr>
        <p:spPr>
          <a:xfrm>
            <a:off x="5153892" y="2097561"/>
            <a:ext cx="6388352" cy="3046988"/>
          </a:xfrm>
          <a:prstGeom prst="rect">
            <a:avLst/>
          </a:prstGeom>
          <a:noFill/>
        </p:spPr>
        <p:txBody>
          <a:bodyPr wrap="none" rtlCol="0">
            <a:spAutoFit/>
          </a:bodyPr>
          <a:lstStyle/>
          <a:p>
            <a:pPr marL="285750" indent="-285750">
              <a:buFont typeface="Arial" panose="020B0604020202020204" pitchFamily="34" charset="0"/>
              <a:buChar char="•"/>
            </a:pPr>
            <a:r>
              <a:rPr lang="en-US" sz="1600" dirty="0" err="1"/>
              <a:t>Bắt</a:t>
            </a:r>
            <a:r>
              <a:rPr lang="en-US" sz="1600" dirty="0"/>
              <a:t> </a:t>
            </a:r>
            <a:r>
              <a:rPr lang="en-US" sz="1600" dirty="0" err="1"/>
              <a:t>đầu</a:t>
            </a:r>
            <a:r>
              <a:rPr lang="en-US" sz="1600" dirty="0"/>
              <a:t> </a:t>
            </a:r>
            <a:r>
              <a:rPr lang="en-US" sz="1600" dirty="0" err="1"/>
              <a:t>nổi</a:t>
            </a:r>
            <a:r>
              <a:rPr lang="en-US" sz="1600" dirty="0"/>
              <a:t> </a:t>
            </a:r>
            <a:r>
              <a:rPr lang="en-US" sz="1600" dirty="0" err="1"/>
              <a:t>lên</a:t>
            </a:r>
            <a:r>
              <a:rPr lang="en-US" sz="1600" dirty="0"/>
              <a:t> </a:t>
            </a:r>
            <a:r>
              <a:rPr lang="en-US" sz="1600" dirty="0" err="1"/>
              <a:t>từ</a:t>
            </a:r>
            <a:r>
              <a:rPr lang="en-US" sz="1600" dirty="0"/>
              <a:t> </a:t>
            </a:r>
            <a:r>
              <a:rPr lang="en-US" sz="1600" dirty="0" err="1"/>
              <a:t>năm</a:t>
            </a:r>
            <a:r>
              <a:rPr lang="en-US" sz="1600" dirty="0"/>
              <a:t> 2010, SDN </a:t>
            </a:r>
            <a:r>
              <a:rPr lang="en-US" sz="1600" dirty="0" err="1"/>
              <a:t>trở</a:t>
            </a:r>
            <a:r>
              <a:rPr lang="en-US" sz="1600" dirty="0"/>
              <a:t> </a:t>
            </a:r>
            <a:r>
              <a:rPr lang="en-US" sz="1600" dirty="0" err="1"/>
              <a:t>thành</a:t>
            </a:r>
            <a:r>
              <a:rPr lang="en-US" sz="1600" dirty="0"/>
              <a:t> </a:t>
            </a:r>
            <a:r>
              <a:rPr lang="en-US" sz="1600" dirty="0" err="1"/>
              <a:t>một</a:t>
            </a:r>
            <a:r>
              <a:rPr lang="en-US" sz="1600" dirty="0"/>
              <a:t> </a:t>
            </a:r>
            <a:r>
              <a:rPr lang="en-US" sz="1600" dirty="0" err="1"/>
              <a:t>xu</a:t>
            </a:r>
            <a:r>
              <a:rPr lang="en-US" sz="1600" dirty="0"/>
              <a:t> </a:t>
            </a:r>
            <a:r>
              <a:rPr lang="en-US" sz="1600" dirty="0" err="1"/>
              <a:t>thế</a:t>
            </a:r>
            <a:r>
              <a:rPr lang="en-US" sz="1600" dirty="0"/>
              <a:t> </a:t>
            </a:r>
            <a:r>
              <a:rPr lang="en-US" sz="1600" dirty="0" err="1"/>
              <a:t>giải</a:t>
            </a:r>
            <a:endParaRPr lang="en-US" sz="1600" dirty="0"/>
          </a:p>
          <a:p>
            <a:r>
              <a:rPr lang="en-US" sz="1600" dirty="0" err="1"/>
              <a:t>quyết</a:t>
            </a:r>
            <a:r>
              <a:rPr lang="en-US" sz="1600" dirty="0"/>
              <a:t> </a:t>
            </a:r>
            <a:r>
              <a:rPr lang="en-US" sz="1600" dirty="0" err="1"/>
              <a:t>các</a:t>
            </a:r>
            <a:r>
              <a:rPr lang="en-US" sz="1600" dirty="0"/>
              <a:t> </a:t>
            </a:r>
            <a:r>
              <a:rPr lang="en-US" sz="1600" dirty="0" err="1"/>
              <a:t>vấn</a:t>
            </a:r>
            <a:r>
              <a:rPr lang="en-US" sz="1600" dirty="0"/>
              <a:t> </a:t>
            </a:r>
            <a:r>
              <a:rPr lang="en-US" sz="1600" dirty="0" err="1"/>
              <a:t>đề</a:t>
            </a:r>
            <a:r>
              <a:rPr lang="en-US" sz="1600" dirty="0"/>
              <a:t> </a:t>
            </a:r>
            <a:r>
              <a:rPr lang="en-US" sz="1600" dirty="0" err="1"/>
              <a:t>còn</a:t>
            </a:r>
            <a:r>
              <a:rPr lang="en-US" sz="1600" dirty="0"/>
              <a:t> </a:t>
            </a:r>
            <a:r>
              <a:rPr lang="en-US" sz="1600" dirty="0" err="1"/>
              <a:t>tồn</a:t>
            </a:r>
            <a:r>
              <a:rPr lang="en-US" sz="1600" dirty="0"/>
              <a:t> </a:t>
            </a:r>
            <a:r>
              <a:rPr lang="en-US" sz="1600" dirty="0" err="1"/>
              <a:t>đọng</a:t>
            </a:r>
            <a:r>
              <a:rPr lang="en-US" sz="1600" dirty="0"/>
              <a:t> </a:t>
            </a:r>
            <a:r>
              <a:rPr lang="en-US" sz="1600" dirty="0" err="1"/>
              <a:t>của</a:t>
            </a:r>
            <a:r>
              <a:rPr lang="en-US" sz="1600" dirty="0"/>
              <a:t> </a:t>
            </a:r>
            <a:r>
              <a:rPr lang="en-US" sz="1600" dirty="0" err="1"/>
              <a:t>mạng</a:t>
            </a:r>
            <a:r>
              <a:rPr lang="en-US" sz="1600" dirty="0"/>
              <a:t> </a:t>
            </a:r>
            <a:r>
              <a:rPr lang="en-US" sz="1600" dirty="0" err="1"/>
              <a:t>truyền</a:t>
            </a:r>
            <a:r>
              <a:rPr lang="en-US" sz="1600" dirty="0"/>
              <a:t> </a:t>
            </a:r>
            <a:r>
              <a:rPr lang="en-US" sz="1600" dirty="0" err="1"/>
              <a:t>thống</a:t>
            </a:r>
            <a:endParaRPr lang="en-US" sz="1600" dirty="0"/>
          </a:p>
          <a:p>
            <a:endParaRPr lang="en-US" sz="1600" dirty="0"/>
          </a:p>
          <a:p>
            <a:pPr marL="285750" indent="-285750">
              <a:buFont typeface="Arial" panose="020B0604020202020204" pitchFamily="34" charset="0"/>
              <a:buChar char="•"/>
            </a:pPr>
            <a:r>
              <a:rPr lang="vi-VN" sz="1600" dirty="0">
                <a:latin typeface="Calibri" panose="020F0502020204030204" pitchFamily="34" charset="0"/>
                <a:cs typeface="Calibri" panose="020F0502020204030204" pitchFamily="34" charset="0"/>
              </a:rPr>
              <a:t>IDC ước tính giá trị thị trường SDN đã tăng từ 406 triệu đô la </a:t>
            </a:r>
            <a:endParaRPr lang="en-US" sz="1600" dirty="0">
              <a:latin typeface="Calibri" panose="020F0502020204030204" pitchFamily="34" charset="0"/>
              <a:cs typeface="Calibri" panose="020F0502020204030204" pitchFamily="34" charset="0"/>
            </a:endParaRPr>
          </a:p>
          <a:p>
            <a:r>
              <a:rPr lang="vi-VN" sz="1600" dirty="0">
                <a:latin typeface="Calibri" panose="020F0502020204030204" pitchFamily="34" charset="0"/>
                <a:cs typeface="Calibri" panose="020F0502020204030204" pitchFamily="34" charset="0"/>
              </a:rPr>
              <a:t>vào năm 2013 lên hơn 6,6 tỷ đô la trong năm 2017. IDC dự đoán </a:t>
            </a:r>
            <a:endParaRPr lang="en-US" sz="1600" dirty="0">
              <a:latin typeface="Calibri" panose="020F0502020204030204" pitchFamily="34" charset="0"/>
              <a:cs typeface="Calibri" panose="020F0502020204030204" pitchFamily="34" charset="0"/>
            </a:endParaRPr>
          </a:p>
          <a:p>
            <a:r>
              <a:rPr lang="vi-VN" sz="1600" dirty="0">
                <a:latin typeface="Calibri" panose="020F0502020204030204" pitchFamily="34" charset="0"/>
                <a:cs typeface="Calibri" panose="020F0502020204030204" pitchFamily="34" charset="0"/>
              </a:rPr>
              <a:t>thị trường SDN sẽ tiếp tục tăng trưởng với tốc độ tăng trưởng </a:t>
            </a:r>
            <a:endParaRPr lang="en-US" sz="1600" dirty="0">
              <a:latin typeface="Calibri" panose="020F0502020204030204" pitchFamily="34" charset="0"/>
              <a:cs typeface="Calibri" panose="020F0502020204030204" pitchFamily="34" charset="0"/>
            </a:endParaRPr>
          </a:p>
          <a:p>
            <a:r>
              <a:rPr lang="vi-VN" sz="1600" dirty="0">
                <a:latin typeface="Calibri" panose="020F0502020204030204" pitchFamily="34" charset="0"/>
                <a:cs typeface="Calibri" panose="020F0502020204030204" pitchFamily="34" charset="0"/>
              </a:rPr>
              <a:t>gộp 25,4% lên 13,8 tỷ đô la vào năm 2021. IDC ước tính rằng SDN đang </a:t>
            </a:r>
            <a:endParaRPr lang="en-US" sz="1600" dirty="0">
              <a:latin typeface="Calibri" panose="020F0502020204030204" pitchFamily="34" charset="0"/>
              <a:cs typeface="Calibri" panose="020F0502020204030204" pitchFamily="34" charset="0"/>
            </a:endParaRPr>
          </a:p>
          <a:p>
            <a:r>
              <a:rPr lang="vi-VN" sz="1600" dirty="0">
                <a:latin typeface="Calibri" panose="020F0502020204030204" pitchFamily="34" charset="0"/>
                <a:cs typeface="Calibri" panose="020F0502020204030204" pitchFamily="34" charset="0"/>
              </a:rPr>
              <a:t>nổi lên từ việc áp dụng sớm và bước vào giai đoạn phát triển chính của nó</a:t>
            </a:r>
            <a:r>
              <a:rPr lang="vi-VN" sz="1600" dirty="0"/>
              <a:t>.</a:t>
            </a:r>
            <a:br>
              <a:rPr lang="en-US" sz="1600" dirty="0"/>
            </a:br>
            <a:endParaRPr lang="en-US" sz="1600" dirty="0"/>
          </a:p>
          <a:p>
            <a:pPr marL="285750" indent="-285750">
              <a:buFont typeface="Arial" panose="020B0604020202020204" pitchFamily="34" charset="0"/>
              <a:buChar char="•"/>
            </a:pPr>
            <a:r>
              <a:rPr lang="vi-VN" sz="1600" dirty="0"/>
              <a:t>49% đang xem xét hoặc chủ động thử nghiệm triển khai SDN;</a:t>
            </a:r>
            <a:endParaRPr lang="en-US" sz="1600" dirty="0"/>
          </a:p>
          <a:p>
            <a:r>
              <a:rPr lang="vi-VN" sz="1600" dirty="0"/>
              <a:t> 18% đã cài đặt SDN. IDC cũng đã xác định được rất nhiều </a:t>
            </a:r>
            <a:endParaRPr lang="en-US" sz="1600" dirty="0"/>
          </a:p>
          <a:p>
            <a:r>
              <a:rPr lang="vi-VN" sz="1600" dirty="0"/>
              <a:t>trường hợp sử dụng SDN trong hệ thống mạng thực tế hiện nay.</a:t>
            </a:r>
            <a:endParaRPr lang="en-US" sz="1600" dirty="0"/>
          </a:p>
        </p:txBody>
      </p:sp>
    </p:spTree>
    <p:extLst>
      <p:ext uri="{BB962C8B-B14F-4D97-AF65-F5344CB8AC3E}">
        <p14:creationId xmlns:p14="http://schemas.microsoft.com/office/powerpoint/2010/main" val="3425065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F687420-BEB4-45CD-8226-339BE553B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êu đề 5">
            <a:extLst>
              <a:ext uri="{FF2B5EF4-FFF2-40B4-BE49-F238E27FC236}">
                <a16:creationId xmlns:a16="http://schemas.microsoft.com/office/drawing/2014/main" id="{59BD0D14-ED4E-45EF-A785-E97AA9A3CC9D}"/>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b="1"/>
              <a:t>Lợi ích SDN</a:t>
            </a:r>
            <a:endParaRPr lang="en-US" sz="3600"/>
          </a:p>
        </p:txBody>
      </p:sp>
      <p:sp>
        <p:nvSpPr>
          <p:cNvPr id="34" name="Rectangle 3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hỗ dành sẵn cho Nội dung 8">
            <a:extLst>
              <a:ext uri="{FF2B5EF4-FFF2-40B4-BE49-F238E27FC236}">
                <a16:creationId xmlns:a16="http://schemas.microsoft.com/office/drawing/2014/main" id="{32B0D93B-C6E8-4DD2-B349-F912F21CB905}"/>
              </a:ext>
            </a:extLst>
          </p:cNvPr>
          <p:cNvSpPr>
            <a:spLocks noGrp="1"/>
          </p:cNvSpPr>
          <p:nvPr>
            <p:ph sz="half" idx="1"/>
          </p:nvPr>
        </p:nvSpPr>
        <p:spPr>
          <a:xfrm>
            <a:off x="645066" y="2031101"/>
            <a:ext cx="4282984" cy="3511943"/>
          </a:xfrm>
        </p:spPr>
        <p:txBody>
          <a:bodyPr vert="horz" lIns="91440" tIns="45720" rIns="91440" bIns="45720" rtlCol="0" anchor="ctr">
            <a:normAutofit/>
          </a:bodyPr>
          <a:lstStyle/>
          <a:p>
            <a:pPr marL="0"/>
            <a:r>
              <a:rPr lang="en-US" sz="1800" dirty="0" err="1"/>
              <a:t>Một</a:t>
            </a:r>
            <a:r>
              <a:rPr lang="en-US" sz="1800" dirty="0"/>
              <a:t> </a:t>
            </a:r>
            <a:r>
              <a:rPr lang="en-US" sz="1800" dirty="0" err="1"/>
              <a:t>trong</a:t>
            </a:r>
            <a:r>
              <a:rPr lang="en-US" sz="1800" dirty="0"/>
              <a:t> </a:t>
            </a:r>
            <a:r>
              <a:rPr lang="en-US" sz="1800" dirty="0" err="1"/>
              <a:t>những</a:t>
            </a:r>
            <a:r>
              <a:rPr lang="en-US" sz="1800" dirty="0"/>
              <a:t> </a:t>
            </a:r>
            <a:r>
              <a:rPr lang="en-US" sz="1800" dirty="0" err="1"/>
              <a:t>ưu</a:t>
            </a:r>
            <a:r>
              <a:rPr lang="en-US" sz="1800" dirty="0"/>
              <a:t> </a:t>
            </a:r>
            <a:r>
              <a:rPr lang="en-US" sz="1800" dirty="0" err="1"/>
              <a:t>điểm</a:t>
            </a:r>
            <a:r>
              <a:rPr lang="en-US" sz="1800" dirty="0"/>
              <a:t> </a:t>
            </a:r>
            <a:r>
              <a:rPr lang="en-US" sz="1800" dirty="0" err="1"/>
              <a:t>chính</a:t>
            </a:r>
            <a:r>
              <a:rPr lang="en-US" sz="1800" dirty="0"/>
              <a:t> </a:t>
            </a:r>
            <a:r>
              <a:rPr lang="en-US" sz="1800" dirty="0" err="1"/>
              <a:t>của</a:t>
            </a:r>
            <a:r>
              <a:rPr lang="en-US" sz="1800" dirty="0"/>
              <a:t> SDN </a:t>
            </a:r>
            <a:r>
              <a:rPr lang="en-US" sz="1800" dirty="0" err="1"/>
              <a:t>là</a:t>
            </a:r>
            <a:r>
              <a:rPr lang="en-US" sz="1800" dirty="0"/>
              <a:t> </a:t>
            </a:r>
            <a:r>
              <a:rPr lang="en-US" sz="1800" dirty="0" err="1"/>
              <a:t>nó</a:t>
            </a:r>
            <a:r>
              <a:rPr lang="en-US" sz="1800" dirty="0"/>
              <a:t> </a:t>
            </a:r>
            <a:r>
              <a:rPr lang="en-US" sz="1800" dirty="0" err="1"/>
              <a:t>tạo</a:t>
            </a:r>
            <a:r>
              <a:rPr lang="en-US" sz="1800" dirty="0"/>
              <a:t> ra </a:t>
            </a:r>
            <a:r>
              <a:rPr lang="en-US" sz="1800" dirty="0" err="1"/>
              <a:t>một</a:t>
            </a:r>
            <a:r>
              <a:rPr lang="en-US" sz="1800" dirty="0"/>
              <a:t> </a:t>
            </a:r>
            <a:r>
              <a:rPr lang="en-US" sz="1800" dirty="0" err="1"/>
              <a:t>khuôn</a:t>
            </a:r>
            <a:r>
              <a:rPr lang="en-US" sz="1800" dirty="0"/>
              <a:t> </a:t>
            </a:r>
            <a:r>
              <a:rPr lang="en-US" sz="1800" dirty="0" err="1"/>
              <a:t>khổ</a:t>
            </a:r>
            <a:r>
              <a:rPr lang="en-US" sz="1800" dirty="0"/>
              <a:t> </a:t>
            </a:r>
            <a:r>
              <a:rPr lang="en-US" sz="1800" dirty="0" err="1"/>
              <a:t>để</a:t>
            </a:r>
            <a:r>
              <a:rPr lang="en-US" sz="1800" dirty="0"/>
              <a:t> </a:t>
            </a:r>
            <a:r>
              <a:rPr lang="en-US" sz="1800" dirty="0" err="1"/>
              <a:t>hỗ</a:t>
            </a:r>
            <a:r>
              <a:rPr lang="en-US" sz="1800" dirty="0"/>
              <a:t> </a:t>
            </a:r>
            <a:r>
              <a:rPr lang="en-US" sz="1800" dirty="0" err="1"/>
              <a:t>trợ</a:t>
            </a:r>
            <a:r>
              <a:rPr lang="en-US" sz="1800" dirty="0"/>
              <a:t> </a:t>
            </a:r>
            <a:r>
              <a:rPr lang="en-US" sz="1800" dirty="0" err="1"/>
              <a:t>các</a:t>
            </a:r>
            <a:r>
              <a:rPr lang="en-US" sz="1800" dirty="0"/>
              <a:t> </a:t>
            </a:r>
            <a:r>
              <a:rPr lang="en-US" sz="1800" dirty="0" err="1"/>
              <a:t>ứng</a:t>
            </a:r>
            <a:r>
              <a:rPr lang="en-US" sz="1800" dirty="0"/>
              <a:t> </a:t>
            </a:r>
            <a:r>
              <a:rPr lang="en-US" sz="1800" dirty="0" err="1"/>
              <a:t>dụng</a:t>
            </a:r>
            <a:r>
              <a:rPr lang="en-US" sz="1800" dirty="0"/>
              <a:t> </a:t>
            </a:r>
            <a:r>
              <a:rPr lang="en-US" sz="1800" dirty="0" err="1"/>
              <a:t>sử</a:t>
            </a:r>
            <a:r>
              <a:rPr lang="en-US" sz="1800" dirty="0"/>
              <a:t> </a:t>
            </a:r>
            <a:r>
              <a:rPr lang="en-US" sz="1800" dirty="0" err="1"/>
              <a:t>dụng</a:t>
            </a:r>
            <a:r>
              <a:rPr lang="en-US" sz="1800" dirty="0"/>
              <a:t> </a:t>
            </a:r>
            <a:r>
              <a:rPr lang="en-US" sz="1800" dirty="0" err="1"/>
              <a:t>nhiều</a:t>
            </a:r>
            <a:r>
              <a:rPr lang="en-US" sz="1800" dirty="0"/>
              <a:t> </a:t>
            </a:r>
            <a:r>
              <a:rPr lang="en-US" sz="1800" dirty="0" err="1"/>
              <a:t>dữ</a:t>
            </a:r>
            <a:r>
              <a:rPr lang="en-US" sz="1800" dirty="0"/>
              <a:t> </a:t>
            </a:r>
            <a:r>
              <a:rPr lang="en-US" sz="1800" dirty="0" err="1"/>
              <a:t>liệu</a:t>
            </a:r>
            <a:r>
              <a:rPr lang="en-US" sz="1800" dirty="0"/>
              <a:t> </a:t>
            </a:r>
            <a:r>
              <a:rPr lang="en-US" sz="1800" dirty="0" err="1"/>
              <a:t>như</a:t>
            </a:r>
            <a:r>
              <a:rPr lang="en-US" sz="1800" dirty="0"/>
              <a:t> bigdata </a:t>
            </a:r>
            <a:r>
              <a:rPr lang="en-US" sz="1800" dirty="0" err="1"/>
              <a:t>và</a:t>
            </a:r>
            <a:r>
              <a:rPr lang="en-US" sz="1800" dirty="0"/>
              <a:t> virtualization(</a:t>
            </a:r>
            <a:r>
              <a:rPr lang="en-US" sz="1800" dirty="0" err="1"/>
              <a:t>ảo</a:t>
            </a:r>
            <a:r>
              <a:rPr lang="en-US" sz="1800" dirty="0"/>
              <a:t> </a:t>
            </a:r>
            <a:r>
              <a:rPr lang="en-US" sz="1800" dirty="0" err="1"/>
              <a:t>hóa</a:t>
            </a:r>
            <a:r>
              <a:rPr lang="en-US" sz="1800" dirty="0"/>
              <a:t>).</a:t>
            </a:r>
          </a:p>
          <a:p>
            <a:pPr marL="0"/>
            <a:r>
              <a:rPr lang="en-US" sz="1800" dirty="0" err="1"/>
              <a:t>Việc</a:t>
            </a:r>
            <a:r>
              <a:rPr lang="en-US" sz="1800" dirty="0"/>
              <a:t> </a:t>
            </a:r>
            <a:r>
              <a:rPr lang="en-US" sz="1800" dirty="0" err="1"/>
              <a:t>áp</a:t>
            </a:r>
            <a:r>
              <a:rPr lang="en-US" sz="1800" dirty="0"/>
              <a:t> </a:t>
            </a:r>
            <a:r>
              <a:rPr lang="en-US" sz="1800" dirty="0" err="1"/>
              <a:t>dụng</a:t>
            </a:r>
            <a:r>
              <a:rPr lang="en-US" sz="1800" dirty="0"/>
              <a:t> </a:t>
            </a:r>
            <a:r>
              <a:rPr lang="en-US" sz="1800" dirty="0" err="1"/>
              <a:t>ảo</a:t>
            </a:r>
            <a:r>
              <a:rPr lang="en-US" sz="1800" dirty="0"/>
              <a:t> </a:t>
            </a:r>
            <a:r>
              <a:rPr lang="en-US" sz="1800" dirty="0" err="1"/>
              <a:t>hóa</a:t>
            </a:r>
            <a:r>
              <a:rPr lang="en-US" sz="1800" dirty="0"/>
              <a:t> </a:t>
            </a:r>
            <a:r>
              <a:rPr lang="en-US" sz="1800" dirty="0" err="1"/>
              <a:t>đang</a:t>
            </a:r>
            <a:r>
              <a:rPr lang="en-US" sz="1800" dirty="0"/>
              <a:t> </a:t>
            </a:r>
            <a:r>
              <a:rPr lang="en-US" sz="1800" dirty="0" err="1"/>
              <a:t>được</a:t>
            </a:r>
            <a:r>
              <a:rPr lang="en-US" sz="1800" dirty="0"/>
              <a:t> </a:t>
            </a:r>
            <a:r>
              <a:rPr lang="en-US" sz="1800" dirty="0" err="1"/>
              <a:t>thúc</a:t>
            </a:r>
            <a:r>
              <a:rPr lang="en-US" sz="1800" dirty="0"/>
              <a:t> </a:t>
            </a:r>
            <a:r>
              <a:rPr lang="en-US" sz="1800" dirty="0" err="1"/>
              <a:t>đẩy</a:t>
            </a:r>
            <a:r>
              <a:rPr lang="en-US" sz="1800" dirty="0"/>
              <a:t> </a:t>
            </a:r>
            <a:r>
              <a:rPr lang="en-US" sz="1800" dirty="0" err="1"/>
              <a:t>bởi</a:t>
            </a:r>
            <a:r>
              <a:rPr lang="en-US" sz="1800" dirty="0"/>
              <a:t> bigdata </a:t>
            </a:r>
            <a:r>
              <a:rPr lang="en-US" sz="1800" dirty="0" err="1"/>
              <a:t>và</a:t>
            </a:r>
            <a:r>
              <a:rPr lang="en-US" sz="1800" dirty="0"/>
              <a:t> SDN </a:t>
            </a:r>
            <a:r>
              <a:rPr lang="en-US" sz="1800" dirty="0" err="1"/>
              <a:t>cung</a:t>
            </a:r>
            <a:r>
              <a:rPr lang="en-US" sz="1800" dirty="0"/>
              <a:t> </a:t>
            </a:r>
            <a:r>
              <a:rPr lang="en-US" sz="1800" dirty="0" err="1"/>
              <a:t>cấp</a:t>
            </a:r>
            <a:r>
              <a:rPr lang="en-US" sz="1800" dirty="0"/>
              <a:t> </a:t>
            </a:r>
            <a:r>
              <a:rPr lang="en-US" sz="1800" dirty="0" err="1"/>
              <a:t>phương</a:t>
            </a:r>
            <a:r>
              <a:rPr lang="en-US" sz="1800" dirty="0"/>
              <a:t> </a:t>
            </a:r>
            <a:r>
              <a:rPr lang="en-US" sz="1800" dirty="0" err="1"/>
              <a:t>tiện</a:t>
            </a:r>
            <a:r>
              <a:rPr lang="en-US" sz="1800" dirty="0"/>
              <a:t> </a:t>
            </a:r>
            <a:r>
              <a:rPr lang="en-US" sz="1800" dirty="0" err="1"/>
              <a:t>để</a:t>
            </a:r>
            <a:r>
              <a:rPr lang="en-US" sz="1800" dirty="0"/>
              <a:t> </a:t>
            </a:r>
            <a:r>
              <a:rPr lang="en-US" sz="1800" dirty="0" err="1"/>
              <a:t>quản</a:t>
            </a:r>
            <a:r>
              <a:rPr lang="en-US" sz="1800" dirty="0"/>
              <a:t> </a:t>
            </a:r>
            <a:r>
              <a:rPr lang="en-US" sz="1800" dirty="0" err="1"/>
              <a:t>lý</a:t>
            </a:r>
            <a:r>
              <a:rPr lang="en-US" sz="1800" dirty="0"/>
              <a:t> </a:t>
            </a:r>
            <a:r>
              <a:rPr lang="en-US" sz="1800" dirty="0" err="1"/>
              <a:t>máy</a:t>
            </a:r>
            <a:r>
              <a:rPr lang="en-US" sz="1800" dirty="0"/>
              <a:t> </a:t>
            </a:r>
            <a:r>
              <a:rPr lang="en-US" sz="1800" dirty="0" err="1"/>
              <a:t>ảo</a:t>
            </a:r>
            <a:r>
              <a:rPr lang="en-US" sz="1800" dirty="0"/>
              <a:t> </a:t>
            </a:r>
            <a:r>
              <a:rPr lang="en-US" sz="1800" dirty="0" err="1"/>
              <a:t>và</a:t>
            </a:r>
            <a:r>
              <a:rPr lang="en-US" sz="1800" dirty="0"/>
              <a:t> big data network traffic.</a:t>
            </a:r>
          </a:p>
          <a:p>
            <a:pPr marL="0"/>
            <a:r>
              <a:rPr lang="en-US" sz="1800" dirty="0"/>
              <a:t>Sau </a:t>
            </a:r>
            <a:r>
              <a:rPr lang="en-US" sz="1800" dirty="0" err="1"/>
              <a:t>đây</a:t>
            </a:r>
            <a:r>
              <a:rPr lang="en-US" sz="1800" dirty="0"/>
              <a:t> </a:t>
            </a:r>
            <a:r>
              <a:rPr lang="en-US" sz="1800" dirty="0" err="1"/>
              <a:t>là</a:t>
            </a:r>
            <a:r>
              <a:rPr lang="en-US" sz="1800" dirty="0"/>
              <a:t> </a:t>
            </a:r>
            <a:r>
              <a:rPr lang="en-US" sz="1800" dirty="0" err="1"/>
              <a:t>danh</a:t>
            </a:r>
            <a:r>
              <a:rPr lang="en-US" sz="1800" dirty="0"/>
              <a:t> </a:t>
            </a:r>
            <a:r>
              <a:rPr lang="en-US" sz="1800" dirty="0" err="1"/>
              <a:t>sách</a:t>
            </a:r>
            <a:r>
              <a:rPr lang="en-US" sz="1800" dirty="0"/>
              <a:t> </a:t>
            </a:r>
            <a:r>
              <a:rPr lang="en-US" sz="1800" dirty="0" err="1"/>
              <a:t>một</a:t>
            </a:r>
            <a:r>
              <a:rPr lang="en-US" sz="1800" dirty="0"/>
              <a:t> </a:t>
            </a:r>
            <a:r>
              <a:rPr lang="en-US" sz="1800" dirty="0" err="1"/>
              <a:t>số</a:t>
            </a:r>
            <a:r>
              <a:rPr lang="en-US" sz="1800" dirty="0"/>
              <a:t> </a:t>
            </a:r>
            <a:r>
              <a:rPr lang="en-US" sz="1800" dirty="0" err="1"/>
              <a:t>lợi</a:t>
            </a:r>
            <a:r>
              <a:rPr lang="en-US" sz="1800" dirty="0"/>
              <a:t> </a:t>
            </a:r>
            <a:r>
              <a:rPr lang="en-US" sz="1800" dirty="0" err="1"/>
              <a:t>ích</a:t>
            </a:r>
            <a:r>
              <a:rPr lang="en-US" sz="1800" dirty="0"/>
              <a:t> </a:t>
            </a:r>
            <a:r>
              <a:rPr lang="en-US" sz="1800" dirty="0" err="1"/>
              <a:t>của</a:t>
            </a:r>
            <a:r>
              <a:rPr lang="en-US" sz="1800" dirty="0"/>
              <a:t> SDN:</a:t>
            </a:r>
          </a:p>
          <a:p>
            <a:endParaRPr lang="en-US" sz="1800" dirty="0"/>
          </a:p>
        </p:txBody>
      </p:sp>
      <p:sp>
        <p:nvSpPr>
          <p:cNvPr id="36" name="Rectangle 3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5 Advantages And Disadvantages Of Using DNS In Networking | TinyDNS.org">
            <a:extLst>
              <a:ext uri="{FF2B5EF4-FFF2-40B4-BE49-F238E27FC236}">
                <a16:creationId xmlns:a16="http://schemas.microsoft.com/office/drawing/2014/main" id="{7E98C6E7-EA02-4836-B954-B764E42570E3}"/>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t="5399"/>
          <a:stretch/>
        </p:blipFill>
        <p:spPr bwMode="auto">
          <a:xfrm>
            <a:off x="5987738" y="650494"/>
            <a:ext cx="5628018" cy="5324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399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7">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êu đề 5">
            <a:extLst>
              <a:ext uri="{FF2B5EF4-FFF2-40B4-BE49-F238E27FC236}">
                <a16:creationId xmlns:a16="http://schemas.microsoft.com/office/drawing/2014/main" id="{2E0875EF-D79F-431D-810B-30CEE90CBA8A}"/>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b="1" kern="1200" dirty="0">
                <a:solidFill>
                  <a:schemeClr val="tx1"/>
                </a:solidFill>
                <a:effectLst/>
                <a:latin typeface="+mj-lt"/>
                <a:ea typeface="+mj-ea"/>
                <a:cs typeface="+mj-cs"/>
              </a:rPr>
              <a:t> 1. </a:t>
            </a:r>
            <a:r>
              <a:rPr lang="en-US" sz="3600" b="1" kern="1200" dirty="0" err="1">
                <a:solidFill>
                  <a:schemeClr val="tx1"/>
                </a:solidFill>
                <a:effectLst/>
                <a:latin typeface="+mj-lt"/>
                <a:ea typeface="+mj-ea"/>
                <a:cs typeface="+mj-cs"/>
              </a:rPr>
              <a:t>Cung</a:t>
            </a:r>
            <a:r>
              <a:rPr lang="en-US" sz="3600" b="1" kern="1200" dirty="0">
                <a:solidFill>
                  <a:schemeClr val="tx1"/>
                </a:solidFill>
                <a:effectLst/>
                <a:latin typeface="+mj-lt"/>
                <a:ea typeface="+mj-ea"/>
                <a:cs typeface="+mj-cs"/>
              </a:rPr>
              <a:t> </a:t>
            </a:r>
            <a:r>
              <a:rPr lang="en-US" sz="3600" b="1" kern="1200" dirty="0" err="1">
                <a:solidFill>
                  <a:schemeClr val="tx1"/>
                </a:solidFill>
                <a:effectLst/>
                <a:latin typeface="+mj-lt"/>
                <a:ea typeface="+mj-ea"/>
                <a:cs typeface="+mj-cs"/>
              </a:rPr>
              <a:t>cấp</a:t>
            </a:r>
            <a:r>
              <a:rPr lang="en-US" sz="3600" b="1" kern="1200" dirty="0">
                <a:solidFill>
                  <a:schemeClr val="tx1"/>
                </a:solidFill>
                <a:effectLst/>
                <a:latin typeface="+mj-lt"/>
                <a:ea typeface="+mj-ea"/>
                <a:cs typeface="+mj-cs"/>
              </a:rPr>
              <a:t> </a:t>
            </a:r>
            <a:r>
              <a:rPr lang="en-US" sz="3600" b="1" kern="1200" dirty="0" err="1">
                <a:solidFill>
                  <a:schemeClr val="tx1"/>
                </a:solidFill>
                <a:effectLst/>
                <a:latin typeface="+mj-lt"/>
                <a:ea typeface="+mj-ea"/>
                <a:cs typeface="+mj-cs"/>
              </a:rPr>
              <a:t>mạng</a:t>
            </a:r>
            <a:r>
              <a:rPr lang="en-US" sz="3600" b="1" kern="1200" dirty="0">
                <a:solidFill>
                  <a:schemeClr val="tx1"/>
                </a:solidFill>
                <a:effectLst/>
                <a:latin typeface="+mj-lt"/>
                <a:ea typeface="+mj-ea"/>
                <a:cs typeface="+mj-cs"/>
              </a:rPr>
              <a:t> </a:t>
            </a:r>
            <a:r>
              <a:rPr lang="en-US" sz="3600" b="1" kern="1200" dirty="0" err="1">
                <a:solidFill>
                  <a:schemeClr val="tx1"/>
                </a:solidFill>
                <a:effectLst/>
                <a:latin typeface="+mj-lt"/>
                <a:ea typeface="+mj-ea"/>
                <a:cs typeface="+mj-cs"/>
              </a:rPr>
              <a:t>tập</a:t>
            </a:r>
            <a:r>
              <a:rPr lang="en-US" sz="3600" b="1" kern="1200" dirty="0">
                <a:solidFill>
                  <a:schemeClr val="tx1"/>
                </a:solidFill>
                <a:effectLst/>
                <a:latin typeface="+mj-lt"/>
                <a:ea typeface="+mj-ea"/>
                <a:cs typeface="+mj-cs"/>
              </a:rPr>
              <a:t> </a:t>
            </a:r>
            <a:r>
              <a:rPr lang="en-US" sz="3600" b="1" kern="1200" dirty="0" err="1">
                <a:solidFill>
                  <a:schemeClr val="tx1"/>
                </a:solidFill>
                <a:effectLst/>
                <a:latin typeface="+mj-lt"/>
                <a:ea typeface="+mj-ea"/>
                <a:cs typeface="+mj-cs"/>
              </a:rPr>
              <a:t>trung</a:t>
            </a:r>
            <a:r>
              <a:rPr lang="en-US" sz="3600" b="1" kern="1200" dirty="0">
                <a:solidFill>
                  <a:schemeClr val="tx1"/>
                </a:solidFill>
                <a:effectLst/>
                <a:latin typeface="+mj-lt"/>
                <a:ea typeface="+mj-ea"/>
                <a:cs typeface="+mj-cs"/>
              </a:rPr>
              <a:t>.</a:t>
            </a:r>
            <a:endParaRPr lang="en-US" sz="3600" b="1" kern="1200" dirty="0">
              <a:solidFill>
                <a:schemeClr val="tx1"/>
              </a:solidFill>
              <a:latin typeface="+mj-lt"/>
              <a:ea typeface="+mj-ea"/>
              <a:cs typeface="+mj-cs"/>
            </a:endParaRPr>
          </a:p>
        </p:txBody>
      </p:sp>
      <p:sp>
        <p:nvSpPr>
          <p:cNvPr id="31" name="Rectangle 19">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hỗ dành sẵn cho Nội dung 10">
            <a:extLst>
              <a:ext uri="{FF2B5EF4-FFF2-40B4-BE49-F238E27FC236}">
                <a16:creationId xmlns:a16="http://schemas.microsoft.com/office/drawing/2014/main" id="{7C171A08-F0C5-4C20-A410-FCE57F69D247}"/>
              </a:ext>
            </a:extLst>
          </p:cNvPr>
          <p:cNvSpPr>
            <a:spLocks noGrp="1"/>
          </p:cNvSpPr>
          <p:nvPr>
            <p:ph sz="half" idx="1"/>
          </p:nvPr>
        </p:nvSpPr>
        <p:spPr>
          <a:xfrm>
            <a:off x="645066" y="2031101"/>
            <a:ext cx="4282984" cy="3511943"/>
          </a:xfrm>
        </p:spPr>
        <p:txBody>
          <a:bodyPr vert="horz" lIns="91440" tIns="45720" rIns="91440" bIns="45720" rtlCol="0" anchor="ctr">
            <a:normAutofit/>
          </a:bodyPr>
          <a:lstStyle/>
          <a:p>
            <a:pPr marR="0">
              <a:spcAft>
                <a:spcPts val="0"/>
              </a:spcAft>
            </a:pPr>
            <a:r>
              <a:rPr lang="en-US" sz="1700" dirty="0"/>
              <a:t>- SDN </a:t>
            </a:r>
            <a:r>
              <a:rPr lang="en-US" sz="1700" dirty="0" err="1"/>
              <a:t>cung</a:t>
            </a:r>
            <a:r>
              <a:rPr lang="en-US" sz="1700" dirty="0"/>
              <a:t> </a:t>
            </a:r>
            <a:r>
              <a:rPr lang="en-US" sz="1700" dirty="0" err="1"/>
              <a:t>cấp</a:t>
            </a:r>
            <a:r>
              <a:rPr lang="en-US" sz="1700" dirty="0"/>
              <a:t> </a:t>
            </a:r>
            <a:r>
              <a:rPr lang="en-US" sz="1700" dirty="0" err="1"/>
              <a:t>một</a:t>
            </a:r>
            <a:r>
              <a:rPr lang="en-US" sz="1700" dirty="0"/>
              <a:t> </a:t>
            </a:r>
            <a:r>
              <a:rPr lang="en-US" sz="1700" dirty="0" err="1"/>
              <a:t>cái</a:t>
            </a:r>
            <a:r>
              <a:rPr lang="en-US" sz="1700" dirty="0"/>
              <a:t> </a:t>
            </a:r>
            <a:r>
              <a:rPr lang="en-US" sz="1700" dirty="0" err="1"/>
              <a:t>nhìn</a:t>
            </a:r>
            <a:r>
              <a:rPr lang="en-US" sz="1700" dirty="0"/>
              <a:t> </a:t>
            </a:r>
            <a:r>
              <a:rPr lang="en-US" sz="1700" dirty="0" err="1"/>
              <a:t>tập</a:t>
            </a:r>
            <a:r>
              <a:rPr lang="en-US" sz="1700" dirty="0"/>
              <a:t> </a:t>
            </a:r>
            <a:r>
              <a:rPr lang="en-US" sz="1700" dirty="0" err="1"/>
              <a:t>trung</a:t>
            </a:r>
            <a:r>
              <a:rPr lang="en-US" sz="1700" dirty="0"/>
              <a:t> </a:t>
            </a:r>
            <a:r>
              <a:rPr lang="en-US" sz="1700" dirty="0" err="1"/>
              <a:t>về</a:t>
            </a:r>
            <a:r>
              <a:rPr lang="en-US" sz="1700" dirty="0"/>
              <a:t> </a:t>
            </a:r>
            <a:r>
              <a:rPr lang="en-US" sz="1700" dirty="0" err="1"/>
              <a:t>toàn</a:t>
            </a:r>
            <a:r>
              <a:rPr lang="en-US" sz="1700" dirty="0"/>
              <a:t> </a:t>
            </a:r>
            <a:r>
              <a:rPr lang="en-US" sz="1700" dirty="0" err="1"/>
              <a:t>bộ</a:t>
            </a:r>
            <a:r>
              <a:rPr lang="en-US" sz="1700" dirty="0"/>
              <a:t> </a:t>
            </a:r>
            <a:r>
              <a:rPr lang="en-US" sz="1700" dirty="0" err="1"/>
              <a:t>mạng</a:t>
            </a:r>
            <a:r>
              <a:rPr lang="en-US" sz="1700" dirty="0"/>
              <a:t>, </a:t>
            </a:r>
            <a:r>
              <a:rPr lang="en-US" sz="1700" dirty="0" err="1"/>
              <a:t>giúp</a:t>
            </a:r>
            <a:r>
              <a:rPr lang="en-US" sz="1700" dirty="0"/>
              <a:t> </a:t>
            </a:r>
            <a:r>
              <a:rPr lang="en-US" sz="1700" dirty="0" err="1"/>
              <a:t>việc</a:t>
            </a:r>
            <a:r>
              <a:rPr lang="en-US" sz="1700" dirty="0"/>
              <a:t> </a:t>
            </a:r>
            <a:r>
              <a:rPr lang="en-US" sz="1700" dirty="0" err="1"/>
              <a:t>quản</a:t>
            </a:r>
            <a:r>
              <a:rPr lang="en-US" sz="1700" dirty="0"/>
              <a:t> </a:t>
            </a:r>
            <a:r>
              <a:rPr lang="en-US" sz="1700" dirty="0" err="1"/>
              <a:t>lý</a:t>
            </a:r>
            <a:r>
              <a:rPr lang="en-US" sz="1700" dirty="0"/>
              <a:t> </a:t>
            </a:r>
            <a:r>
              <a:rPr lang="en-US" sz="1700" dirty="0" err="1"/>
              <a:t>và</a:t>
            </a:r>
            <a:r>
              <a:rPr lang="en-US" sz="1700" dirty="0"/>
              <a:t> </a:t>
            </a:r>
            <a:r>
              <a:rPr lang="en-US" sz="1700" dirty="0" err="1"/>
              <a:t>cung</a:t>
            </a:r>
            <a:r>
              <a:rPr lang="en-US" sz="1700" dirty="0"/>
              <a:t> </a:t>
            </a:r>
            <a:r>
              <a:rPr lang="en-US" sz="1700" dirty="0" err="1"/>
              <a:t>cấp</a:t>
            </a:r>
            <a:r>
              <a:rPr lang="en-US" sz="1700" dirty="0"/>
              <a:t> </a:t>
            </a:r>
            <a:r>
              <a:rPr lang="en-US" sz="1700" dirty="0" err="1"/>
              <a:t>của</a:t>
            </a:r>
            <a:r>
              <a:rPr lang="en-US" sz="1700" dirty="0"/>
              <a:t> </a:t>
            </a:r>
            <a:r>
              <a:rPr lang="en-US" sz="1700" dirty="0" err="1"/>
              <a:t>doanh</a:t>
            </a:r>
            <a:r>
              <a:rPr lang="en-US" sz="1700" dirty="0"/>
              <a:t> </a:t>
            </a:r>
            <a:r>
              <a:rPr lang="en-US" sz="1700" dirty="0" err="1"/>
              <a:t>nghiệp</a:t>
            </a:r>
            <a:r>
              <a:rPr lang="en-US" sz="1700" dirty="0"/>
              <a:t> </a:t>
            </a:r>
            <a:r>
              <a:rPr lang="en-US" sz="1700" dirty="0" err="1"/>
              <a:t>trở</a:t>
            </a:r>
            <a:r>
              <a:rPr lang="en-US" sz="1700" dirty="0"/>
              <a:t> </a:t>
            </a:r>
            <a:r>
              <a:rPr lang="en-US" sz="1700" dirty="0" err="1"/>
              <a:t>nên</a:t>
            </a:r>
            <a:r>
              <a:rPr lang="en-US" sz="1700" dirty="0"/>
              <a:t> </a:t>
            </a:r>
            <a:r>
              <a:rPr lang="en-US" sz="1700" dirty="0" err="1"/>
              <a:t>dễ</a:t>
            </a:r>
            <a:r>
              <a:rPr lang="en-US" sz="1700" dirty="0"/>
              <a:t> </a:t>
            </a:r>
            <a:r>
              <a:rPr lang="en-US" sz="1700" dirty="0" err="1"/>
              <a:t>dàng</a:t>
            </a:r>
            <a:r>
              <a:rPr lang="en-US" sz="1700" dirty="0"/>
              <a:t> </a:t>
            </a:r>
            <a:r>
              <a:rPr lang="en-US" sz="1700" dirty="0" err="1"/>
              <a:t>hơn</a:t>
            </a:r>
            <a:r>
              <a:rPr lang="en-US" sz="1700" dirty="0"/>
              <a:t>. </a:t>
            </a:r>
          </a:p>
          <a:p>
            <a:pPr marR="0">
              <a:spcAft>
                <a:spcPts val="0"/>
              </a:spcAft>
            </a:pPr>
            <a:r>
              <a:rPr lang="en-US" sz="1700" dirty="0"/>
              <a:t>- </a:t>
            </a:r>
            <a:r>
              <a:rPr lang="en-US" sz="1700" dirty="0" err="1"/>
              <a:t>Ví</a:t>
            </a:r>
            <a:r>
              <a:rPr lang="en-US" sz="1700" dirty="0"/>
              <a:t> </a:t>
            </a:r>
            <a:r>
              <a:rPr lang="en-US" sz="1700" dirty="0" err="1"/>
              <a:t>dụ</a:t>
            </a:r>
            <a:r>
              <a:rPr lang="en-US" sz="1700" dirty="0"/>
              <a:t>, </a:t>
            </a:r>
            <a:r>
              <a:rPr lang="en-US" sz="1700" dirty="0" err="1"/>
              <a:t>nhiều</a:t>
            </a:r>
            <a:r>
              <a:rPr lang="en-US" sz="1700" dirty="0"/>
              <a:t> VLAN </a:t>
            </a:r>
            <a:r>
              <a:rPr lang="en-US" sz="1700" dirty="0" err="1"/>
              <a:t>đang</a:t>
            </a:r>
            <a:r>
              <a:rPr lang="en-US" sz="1700" dirty="0"/>
              <a:t> </a:t>
            </a:r>
            <a:r>
              <a:rPr lang="en-US" sz="1700" dirty="0" err="1"/>
              <a:t>trở</a:t>
            </a:r>
            <a:r>
              <a:rPr lang="en-US" sz="1700" dirty="0"/>
              <a:t> </a:t>
            </a:r>
            <a:r>
              <a:rPr lang="en-US" sz="1700" dirty="0" err="1"/>
              <a:t>thành</a:t>
            </a:r>
            <a:r>
              <a:rPr lang="en-US" sz="1700" dirty="0"/>
              <a:t> </a:t>
            </a:r>
            <a:r>
              <a:rPr lang="en-US" sz="1700" dirty="0" err="1"/>
              <a:t>một</a:t>
            </a:r>
            <a:r>
              <a:rPr lang="en-US" sz="1700" dirty="0"/>
              <a:t> </a:t>
            </a:r>
            <a:r>
              <a:rPr lang="en-US" sz="1700" dirty="0" err="1"/>
              <a:t>phần</a:t>
            </a:r>
            <a:r>
              <a:rPr lang="en-US" sz="1700" dirty="0"/>
              <a:t> </a:t>
            </a:r>
            <a:r>
              <a:rPr lang="en-US" sz="1700" dirty="0" err="1"/>
              <a:t>của</a:t>
            </a:r>
            <a:r>
              <a:rPr lang="en-US" sz="1700" dirty="0"/>
              <a:t> </a:t>
            </a:r>
            <a:r>
              <a:rPr lang="en-US" sz="1700" dirty="0" err="1"/>
              <a:t>mạng</a:t>
            </a:r>
            <a:r>
              <a:rPr lang="en-US" sz="1700" dirty="0"/>
              <a:t> LAN </a:t>
            </a:r>
            <a:r>
              <a:rPr lang="en-US" sz="1700" dirty="0" err="1"/>
              <a:t>vật</a:t>
            </a:r>
            <a:r>
              <a:rPr lang="en-US" sz="1700" dirty="0"/>
              <a:t> </a:t>
            </a:r>
            <a:r>
              <a:rPr lang="en-US" sz="1700" dirty="0" err="1"/>
              <a:t>lý</a:t>
            </a:r>
            <a:r>
              <a:rPr lang="en-US" sz="1700" dirty="0"/>
              <a:t>, </a:t>
            </a:r>
            <a:r>
              <a:rPr lang="en-US" sz="1700" dirty="0" err="1"/>
              <a:t>tạo</a:t>
            </a:r>
            <a:r>
              <a:rPr lang="en-US" sz="1700" dirty="0"/>
              <a:t> ra </a:t>
            </a:r>
            <a:r>
              <a:rPr lang="en-US" sz="1700" dirty="0" err="1"/>
              <a:t>một</a:t>
            </a:r>
            <a:r>
              <a:rPr lang="en-US" sz="1700" dirty="0"/>
              <a:t> </a:t>
            </a:r>
            <a:r>
              <a:rPr lang="en-US" sz="1700" dirty="0" err="1"/>
              <a:t>nút</a:t>
            </a:r>
            <a:r>
              <a:rPr lang="en-US" sz="1700" dirty="0"/>
              <a:t> Gordian </a:t>
            </a:r>
            <a:r>
              <a:rPr lang="en-US" sz="1700" dirty="0" err="1"/>
              <a:t>của</a:t>
            </a:r>
            <a:r>
              <a:rPr lang="en-US" sz="1700" dirty="0"/>
              <a:t> </a:t>
            </a:r>
            <a:r>
              <a:rPr lang="en-US" sz="1700" dirty="0" err="1"/>
              <a:t>các</a:t>
            </a:r>
            <a:r>
              <a:rPr lang="en-US" sz="1700" dirty="0"/>
              <a:t> </a:t>
            </a:r>
            <a:r>
              <a:rPr lang="en-US" sz="1700" dirty="0" err="1"/>
              <a:t>liên</a:t>
            </a:r>
            <a:r>
              <a:rPr lang="en-US" sz="1700" dirty="0"/>
              <a:t> </a:t>
            </a:r>
            <a:r>
              <a:rPr lang="en-US" sz="1700" dirty="0" err="1"/>
              <a:t>kết</a:t>
            </a:r>
            <a:r>
              <a:rPr lang="en-US" sz="1700" dirty="0"/>
              <a:t> </a:t>
            </a:r>
            <a:r>
              <a:rPr lang="en-US" sz="1700" dirty="0" err="1"/>
              <a:t>và</a:t>
            </a:r>
            <a:r>
              <a:rPr lang="en-US" sz="1700" dirty="0"/>
              <a:t> </a:t>
            </a:r>
            <a:r>
              <a:rPr lang="en-US" sz="1700" dirty="0" err="1"/>
              <a:t>phụ</a:t>
            </a:r>
            <a:r>
              <a:rPr lang="en-US" sz="1700" dirty="0"/>
              <a:t> </a:t>
            </a:r>
            <a:r>
              <a:rPr lang="en-US" sz="1700" dirty="0" err="1"/>
              <a:t>thuộc</a:t>
            </a:r>
            <a:r>
              <a:rPr lang="en-US" sz="1700" dirty="0"/>
              <a:t>. </a:t>
            </a:r>
            <a:r>
              <a:rPr lang="en-US" sz="1700" dirty="0" err="1"/>
              <a:t>Bằng</a:t>
            </a:r>
            <a:r>
              <a:rPr lang="en-US" sz="1700" dirty="0"/>
              <a:t> </a:t>
            </a:r>
            <a:r>
              <a:rPr lang="en-US" sz="1700" dirty="0" err="1"/>
              <a:t>cách</a:t>
            </a:r>
            <a:r>
              <a:rPr lang="en-US" sz="1700" dirty="0"/>
              <a:t> </a:t>
            </a:r>
            <a:r>
              <a:rPr lang="en-US" sz="1700" dirty="0" err="1"/>
              <a:t>trừu</a:t>
            </a:r>
            <a:r>
              <a:rPr lang="en-US" sz="1700" dirty="0"/>
              <a:t> </a:t>
            </a:r>
            <a:r>
              <a:rPr lang="en-US" sz="1700" dirty="0" err="1"/>
              <a:t>tượng</a:t>
            </a:r>
            <a:r>
              <a:rPr lang="en-US" sz="1700" dirty="0"/>
              <a:t> </a:t>
            </a:r>
            <a:r>
              <a:rPr lang="en-US" sz="1700" dirty="0" err="1"/>
              <a:t>hóa</a:t>
            </a:r>
            <a:r>
              <a:rPr lang="en-US" sz="1700" dirty="0"/>
              <a:t> </a:t>
            </a:r>
            <a:r>
              <a:rPr lang="en-US" sz="1700" dirty="0" err="1"/>
              <a:t>các</a:t>
            </a:r>
            <a:r>
              <a:rPr lang="en-US" sz="1700" dirty="0"/>
              <a:t> </a:t>
            </a:r>
            <a:r>
              <a:rPr lang="en-US" sz="1700" dirty="0" err="1"/>
              <a:t>mặt</a:t>
            </a:r>
            <a:r>
              <a:rPr lang="en-US" sz="1700" dirty="0"/>
              <a:t> </a:t>
            </a:r>
            <a:r>
              <a:rPr lang="en-US" sz="1700" dirty="0" err="1"/>
              <a:t>phẳng</a:t>
            </a:r>
            <a:r>
              <a:rPr lang="en-US" sz="1700" dirty="0"/>
              <a:t> </a:t>
            </a:r>
            <a:r>
              <a:rPr lang="en-US" sz="1700" dirty="0" err="1"/>
              <a:t>điều</a:t>
            </a:r>
            <a:r>
              <a:rPr lang="en-US" sz="1700" dirty="0"/>
              <a:t> </a:t>
            </a:r>
            <a:r>
              <a:rPr lang="en-US" sz="1700" dirty="0" err="1"/>
              <a:t>khiển</a:t>
            </a:r>
            <a:r>
              <a:rPr lang="en-US" sz="1700" dirty="0"/>
              <a:t> </a:t>
            </a:r>
            <a:r>
              <a:rPr lang="en-US" sz="1700" dirty="0" err="1"/>
              <a:t>và</a:t>
            </a:r>
            <a:r>
              <a:rPr lang="en-US" sz="1700" dirty="0"/>
              <a:t> </a:t>
            </a:r>
            <a:r>
              <a:rPr lang="en-US" sz="1700" dirty="0" err="1"/>
              <a:t>dữ</a:t>
            </a:r>
            <a:r>
              <a:rPr lang="en-US" sz="1700" dirty="0"/>
              <a:t> </a:t>
            </a:r>
            <a:r>
              <a:rPr lang="en-US" sz="1700" dirty="0" err="1"/>
              <a:t>liệu</a:t>
            </a:r>
            <a:r>
              <a:rPr lang="en-US" sz="1700" dirty="0"/>
              <a:t>, SDN </a:t>
            </a:r>
            <a:r>
              <a:rPr lang="en-US" sz="1700" dirty="0" err="1"/>
              <a:t>có</a:t>
            </a:r>
            <a:r>
              <a:rPr lang="en-US" sz="1700" dirty="0"/>
              <a:t> </a:t>
            </a:r>
            <a:r>
              <a:rPr lang="en-US" sz="1700" dirty="0" err="1"/>
              <a:t>thể</a:t>
            </a:r>
            <a:r>
              <a:rPr lang="en-US" sz="1700" dirty="0"/>
              <a:t> </a:t>
            </a:r>
            <a:r>
              <a:rPr lang="en-US" sz="1700" dirty="0" err="1"/>
              <a:t>tăng</a:t>
            </a:r>
            <a:r>
              <a:rPr lang="en-US" sz="1700" dirty="0"/>
              <a:t> </a:t>
            </a:r>
            <a:r>
              <a:rPr lang="en-US" sz="1700" dirty="0" err="1"/>
              <a:t>tốc</a:t>
            </a:r>
            <a:r>
              <a:rPr lang="en-US" sz="1700" dirty="0"/>
              <a:t> </a:t>
            </a:r>
            <a:r>
              <a:rPr lang="en-US" sz="1700" dirty="0" err="1"/>
              <a:t>cung</a:t>
            </a:r>
            <a:r>
              <a:rPr lang="en-US" sz="1700" dirty="0"/>
              <a:t> </a:t>
            </a:r>
            <a:r>
              <a:rPr lang="en-US" sz="1700" dirty="0" err="1"/>
              <a:t>cấp</a:t>
            </a:r>
            <a:r>
              <a:rPr lang="en-US" sz="1700" dirty="0"/>
              <a:t> </a:t>
            </a:r>
            <a:r>
              <a:rPr lang="en-US" sz="1700" dirty="0" err="1"/>
              <a:t>dịch</a:t>
            </a:r>
            <a:r>
              <a:rPr lang="en-US" sz="1700" dirty="0"/>
              <a:t> </a:t>
            </a:r>
            <a:r>
              <a:rPr lang="en-US" sz="1700" dirty="0" err="1"/>
              <a:t>vụ</a:t>
            </a:r>
            <a:r>
              <a:rPr lang="en-US" sz="1700" dirty="0"/>
              <a:t> </a:t>
            </a:r>
            <a:r>
              <a:rPr lang="en-US" sz="1700" dirty="0" err="1"/>
              <a:t>và</a:t>
            </a:r>
            <a:r>
              <a:rPr lang="en-US" sz="1700" dirty="0"/>
              <a:t> </a:t>
            </a:r>
            <a:r>
              <a:rPr lang="en-US" sz="1700" dirty="0" err="1"/>
              <a:t>cung</a:t>
            </a:r>
            <a:r>
              <a:rPr lang="en-US" sz="1700" dirty="0"/>
              <a:t> </a:t>
            </a:r>
            <a:r>
              <a:rPr lang="en-US" sz="1700" dirty="0" err="1"/>
              <a:t>cấp</a:t>
            </a:r>
            <a:r>
              <a:rPr lang="en-US" sz="1700" dirty="0"/>
              <a:t> </a:t>
            </a:r>
            <a:r>
              <a:rPr lang="en-US" sz="1700" dirty="0" err="1"/>
              <a:t>sự</a:t>
            </a:r>
            <a:r>
              <a:rPr lang="en-US" sz="1700" dirty="0"/>
              <a:t> </a:t>
            </a:r>
            <a:r>
              <a:rPr lang="en-US" sz="1700" dirty="0" err="1"/>
              <a:t>linh</a:t>
            </a:r>
            <a:r>
              <a:rPr lang="en-US" sz="1700" dirty="0"/>
              <a:t> </a:t>
            </a:r>
            <a:r>
              <a:rPr lang="en-US" sz="1700" dirty="0" err="1"/>
              <a:t>hoạt</a:t>
            </a:r>
            <a:r>
              <a:rPr lang="en-US" sz="1700" dirty="0"/>
              <a:t> </a:t>
            </a:r>
            <a:r>
              <a:rPr lang="en-US" sz="1700" dirty="0" err="1"/>
              <a:t>hơn</a:t>
            </a:r>
            <a:r>
              <a:rPr lang="en-US" sz="1700" dirty="0"/>
              <a:t> </a:t>
            </a:r>
            <a:r>
              <a:rPr lang="en-US" sz="1700" dirty="0" err="1"/>
              <a:t>trong</a:t>
            </a:r>
            <a:r>
              <a:rPr lang="en-US" sz="1700" dirty="0"/>
              <a:t> </a:t>
            </a:r>
            <a:r>
              <a:rPr lang="en-US" sz="1700" dirty="0" err="1"/>
              <a:t>việc</a:t>
            </a:r>
            <a:r>
              <a:rPr lang="en-US" sz="1700" dirty="0"/>
              <a:t> </a:t>
            </a:r>
            <a:r>
              <a:rPr lang="en-US" sz="1700" dirty="0" err="1"/>
              <a:t>cung</a:t>
            </a:r>
            <a:r>
              <a:rPr lang="en-US" sz="1700" dirty="0"/>
              <a:t> </a:t>
            </a:r>
            <a:r>
              <a:rPr lang="en-US" sz="1700" dirty="0" err="1"/>
              <a:t>cấp</a:t>
            </a:r>
            <a:r>
              <a:rPr lang="en-US" sz="1700" dirty="0"/>
              <a:t> </a:t>
            </a:r>
            <a:r>
              <a:rPr lang="en-US" sz="1700" dirty="0" err="1"/>
              <a:t>các</a:t>
            </a:r>
            <a:r>
              <a:rPr lang="en-US" sz="1700" dirty="0"/>
              <a:t> </a:t>
            </a:r>
            <a:r>
              <a:rPr lang="en-US" sz="1700" dirty="0" err="1"/>
              <a:t>thiết</a:t>
            </a:r>
            <a:r>
              <a:rPr lang="en-US" sz="1700" dirty="0"/>
              <a:t> </a:t>
            </a:r>
            <a:r>
              <a:rPr lang="en-US" sz="1700" dirty="0" err="1"/>
              <a:t>bị</a:t>
            </a:r>
            <a:r>
              <a:rPr lang="en-US" sz="1700" dirty="0"/>
              <a:t> </a:t>
            </a:r>
            <a:r>
              <a:rPr lang="en-US" sz="1700" dirty="0" err="1"/>
              <a:t>mạng</a:t>
            </a:r>
            <a:r>
              <a:rPr lang="en-US" sz="1700" dirty="0"/>
              <a:t> </a:t>
            </a:r>
            <a:r>
              <a:rPr lang="en-US" sz="1700" dirty="0" err="1"/>
              <a:t>ảo</a:t>
            </a:r>
            <a:r>
              <a:rPr lang="en-US" sz="1700" dirty="0"/>
              <a:t> </a:t>
            </a:r>
            <a:r>
              <a:rPr lang="en-US" sz="1700" dirty="0" err="1"/>
              <a:t>và</a:t>
            </a:r>
            <a:r>
              <a:rPr lang="en-US" sz="1700" dirty="0"/>
              <a:t> </a:t>
            </a:r>
            <a:r>
              <a:rPr lang="en-US" sz="1700" dirty="0" err="1"/>
              <a:t>vật</a:t>
            </a:r>
            <a:r>
              <a:rPr lang="en-US" sz="1700" dirty="0"/>
              <a:t> </a:t>
            </a:r>
            <a:r>
              <a:rPr lang="en-US" sz="1700" dirty="0" err="1"/>
              <a:t>lý</a:t>
            </a:r>
            <a:r>
              <a:rPr lang="en-US" sz="1700" dirty="0"/>
              <a:t> </a:t>
            </a:r>
            <a:r>
              <a:rPr lang="en-US" sz="1700" dirty="0" err="1"/>
              <a:t>từ</a:t>
            </a:r>
            <a:r>
              <a:rPr lang="en-US" sz="1700" dirty="0"/>
              <a:t> </a:t>
            </a:r>
            <a:r>
              <a:rPr lang="en-US" sz="1700" dirty="0" err="1"/>
              <a:t>một</a:t>
            </a:r>
            <a:r>
              <a:rPr lang="en-US" sz="1700" dirty="0"/>
              <a:t> </a:t>
            </a:r>
            <a:r>
              <a:rPr lang="en-US" sz="1700" dirty="0" err="1"/>
              <a:t>vị</a:t>
            </a:r>
            <a:r>
              <a:rPr lang="en-US" sz="1700" dirty="0"/>
              <a:t> </a:t>
            </a:r>
            <a:r>
              <a:rPr lang="en-US" sz="1700" dirty="0" err="1"/>
              <a:t>trí</a:t>
            </a:r>
            <a:r>
              <a:rPr lang="en-US" sz="1700" dirty="0"/>
              <a:t> </a:t>
            </a:r>
            <a:r>
              <a:rPr lang="en-US" sz="1700" dirty="0" err="1"/>
              <a:t>trung</a:t>
            </a:r>
            <a:r>
              <a:rPr lang="en-US" sz="1700" dirty="0"/>
              <a:t> </a:t>
            </a:r>
            <a:r>
              <a:rPr lang="en-US" sz="1700" dirty="0" err="1"/>
              <a:t>tâm</a:t>
            </a:r>
            <a:r>
              <a:rPr lang="en-US" sz="1700" dirty="0"/>
              <a:t>.</a:t>
            </a:r>
          </a:p>
          <a:p>
            <a:endParaRPr lang="en-US" sz="1700" dirty="0"/>
          </a:p>
        </p:txBody>
      </p:sp>
      <p:sp>
        <p:nvSpPr>
          <p:cNvPr id="32" name="Rectangle 21">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hỗ dành sẵn cho Nội dung 12" descr="SDN Centralized Network Command and Control | Download Scientific Diagram">
            <a:extLst>
              <a:ext uri="{FF2B5EF4-FFF2-40B4-BE49-F238E27FC236}">
                <a16:creationId xmlns:a16="http://schemas.microsoft.com/office/drawing/2014/main" id="{D6B34B20-EBAF-44C6-9CEC-66DEB875A500}"/>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987738" y="1469389"/>
            <a:ext cx="5628018" cy="3686351"/>
          </a:xfrm>
          <a:prstGeom prst="rect">
            <a:avLst/>
          </a:prstGeom>
          <a:noFill/>
        </p:spPr>
      </p:pic>
    </p:spTree>
    <p:extLst>
      <p:ext uri="{BB962C8B-B14F-4D97-AF65-F5344CB8AC3E}">
        <p14:creationId xmlns:p14="http://schemas.microsoft.com/office/powerpoint/2010/main" val="3807593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êu đề 5">
            <a:extLst>
              <a:ext uri="{FF2B5EF4-FFF2-40B4-BE49-F238E27FC236}">
                <a16:creationId xmlns:a16="http://schemas.microsoft.com/office/drawing/2014/main" id="{2E0875EF-D79F-431D-810B-30CEE90CBA8A}"/>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b="1" kern="1200" dirty="0">
                <a:solidFill>
                  <a:schemeClr val="tx1"/>
                </a:solidFill>
                <a:latin typeface="+mj-lt"/>
                <a:ea typeface="+mj-ea"/>
                <a:cs typeface="+mj-cs"/>
              </a:rPr>
              <a:t> 2. </a:t>
            </a:r>
            <a:r>
              <a:rPr lang="en-US" sz="3600" b="1" kern="1200" dirty="0" err="1">
                <a:solidFill>
                  <a:schemeClr val="tx1"/>
                </a:solidFill>
                <a:latin typeface="+mj-lt"/>
                <a:ea typeface="+mj-ea"/>
                <a:cs typeface="+mj-cs"/>
              </a:rPr>
              <a:t>Quản</a:t>
            </a:r>
            <a:r>
              <a:rPr lang="en-US" sz="3600" b="1" kern="1200" dirty="0">
                <a:solidFill>
                  <a:schemeClr val="tx1"/>
                </a:solidFill>
                <a:latin typeface="+mj-lt"/>
                <a:ea typeface="+mj-ea"/>
                <a:cs typeface="+mj-cs"/>
              </a:rPr>
              <a:t> </a:t>
            </a:r>
            <a:r>
              <a:rPr lang="en-US" sz="3600" b="1" kern="1200" dirty="0" err="1">
                <a:solidFill>
                  <a:schemeClr val="tx1"/>
                </a:solidFill>
                <a:latin typeface="+mj-lt"/>
                <a:ea typeface="+mj-ea"/>
                <a:cs typeface="+mj-cs"/>
              </a:rPr>
              <a:t>lý</a:t>
            </a:r>
            <a:r>
              <a:rPr lang="en-US" sz="3600" b="1" kern="1200" dirty="0">
                <a:solidFill>
                  <a:schemeClr val="tx1"/>
                </a:solidFill>
                <a:latin typeface="+mj-lt"/>
                <a:ea typeface="+mj-ea"/>
                <a:cs typeface="+mj-cs"/>
              </a:rPr>
              <a:t> </a:t>
            </a:r>
            <a:r>
              <a:rPr lang="en-US" sz="3600" b="1" kern="1200" dirty="0" err="1">
                <a:solidFill>
                  <a:schemeClr val="tx1"/>
                </a:solidFill>
                <a:latin typeface="+mj-lt"/>
                <a:ea typeface="+mj-ea"/>
                <a:cs typeface="+mj-cs"/>
              </a:rPr>
              <a:t>doanh</a:t>
            </a:r>
            <a:r>
              <a:rPr lang="en-US" sz="3600" b="1" kern="1200" dirty="0">
                <a:solidFill>
                  <a:schemeClr val="tx1"/>
                </a:solidFill>
                <a:latin typeface="+mj-lt"/>
                <a:ea typeface="+mj-ea"/>
                <a:cs typeface="+mj-cs"/>
              </a:rPr>
              <a:t> </a:t>
            </a:r>
            <a:r>
              <a:rPr lang="en-US" sz="3600" b="1" kern="1200" dirty="0" err="1">
                <a:solidFill>
                  <a:schemeClr val="tx1"/>
                </a:solidFill>
                <a:latin typeface="+mj-lt"/>
                <a:ea typeface="+mj-ea"/>
                <a:cs typeface="+mj-cs"/>
              </a:rPr>
              <a:t>nghiệp</a:t>
            </a:r>
            <a:r>
              <a:rPr lang="en-US" sz="3600" b="1" kern="1200" dirty="0">
                <a:solidFill>
                  <a:schemeClr val="tx1"/>
                </a:solidFill>
                <a:latin typeface="+mj-lt"/>
                <a:ea typeface="+mj-ea"/>
                <a:cs typeface="+mj-cs"/>
              </a:rPr>
              <a:t> </a:t>
            </a:r>
            <a:r>
              <a:rPr lang="en-US" sz="3600" b="1" kern="1200" dirty="0" err="1">
                <a:solidFill>
                  <a:schemeClr val="tx1"/>
                </a:solidFill>
                <a:latin typeface="+mj-lt"/>
                <a:ea typeface="+mj-ea"/>
                <a:cs typeface="+mj-cs"/>
              </a:rPr>
              <a:t>toàn</a:t>
            </a:r>
            <a:r>
              <a:rPr lang="en-US" sz="3600" b="1" kern="1200" dirty="0">
                <a:solidFill>
                  <a:schemeClr val="tx1"/>
                </a:solidFill>
                <a:latin typeface="+mj-lt"/>
                <a:ea typeface="+mj-ea"/>
                <a:cs typeface="+mj-cs"/>
              </a:rPr>
              <a:t> </a:t>
            </a:r>
            <a:r>
              <a:rPr lang="en-US" sz="3600" b="1" kern="1200" dirty="0" err="1">
                <a:solidFill>
                  <a:schemeClr val="tx1"/>
                </a:solidFill>
                <a:latin typeface="+mj-lt"/>
                <a:ea typeface="+mj-ea"/>
                <a:cs typeface="+mj-cs"/>
              </a:rPr>
              <a:t>diện</a:t>
            </a:r>
            <a:r>
              <a:rPr lang="en-US" sz="3600" b="1" kern="1200" dirty="0">
                <a:solidFill>
                  <a:schemeClr val="tx1"/>
                </a:solidFill>
                <a:latin typeface="+mj-lt"/>
                <a:ea typeface="+mj-ea"/>
                <a:cs typeface="+mj-cs"/>
              </a:rPr>
              <a:t>:</a:t>
            </a:r>
          </a:p>
        </p:txBody>
      </p:sp>
      <p:sp>
        <p:nvSpPr>
          <p:cNvPr id="18" name="Rectangle 17">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hỗ dành sẵn cho Nội dung 10">
            <a:extLst>
              <a:ext uri="{FF2B5EF4-FFF2-40B4-BE49-F238E27FC236}">
                <a16:creationId xmlns:a16="http://schemas.microsoft.com/office/drawing/2014/main" id="{7C171A08-F0C5-4C20-A410-FCE57F69D247}"/>
              </a:ext>
            </a:extLst>
          </p:cNvPr>
          <p:cNvSpPr>
            <a:spLocks noGrp="1"/>
          </p:cNvSpPr>
          <p:nvPr>
            <p:ph sz="half" idx="1"/>
          </p:nvPr>
        </p:nvSpPr>
        <p:spPr>
          <a:xfrm>
            <a:off x="645066" y="2031101"/>
            <a:ext cx="4282984" cy="3511943"/>
          </a:xfrm>
        </p:spPr>
        <p:txBody>
          <a:bodyPr vert="horz" lIns="91440" tIns="45720" rIns="91440" bIns="45720" rtlCol="0" anchor="ctr">
            <a:normAutofit/>
          </a:bodyPr>
          <a:lstStyle/>
          <a:p>
            <a:pPr marL="571500" marR="0">
              <a:spcBef>
                <a:spcPts val="0"/>
              </a:spcBef>
              <a:spcAft>
                <a:spcPts val="800"/>
              </a:spcAft>
            </a:pPr>
            <a:r>
              <a:rPr lang="en-US" sz="1800" dirty="0">
                <a:effectLst/>
              </a:rPr>
              <a:t>SDN </a:t>
            </a:r>
            <a:r>
              <a:rPr lang="en-US" sz="1800" dirty="0" err="1">
                <a:effectLst/>
              </a:rPr>
              <a:t>cho</a:t>
            </a:r>
            <a:r>
              <a:rPr lang="en-US" sz="1800" dirty="0">
                <a:effectLst/>
              </a:rPr>
              <a:t> </a:t>
            </a:r>
            <a:r>
              <a:rPr lang="en-US" sz="1800" dirty="0" err="1">
                <a:effectLst/>
              </a:rPr>
              <a:t>phép</a:t>
            </a:r>
            <a:r>
              <a:rPr lang="en-US" sz="1800" dirty="0">
                <a:effectLst/>
              </a:rPr>
              <a:t> </a:t>
            </a:r>
            <a:r>
              <a:rPr lang="en-US" sz="1800" dirty="0" err="1">
                <a:effectLst/>
              </a:rPr>
              <a:t>các</a:t>
            </a:r>
            <a:r>
              <a:rPr lang="en-US" sz="1800" dirty="0">
                <a:effectLst/>
              </a:rPr>
              <a:t> </a:t>
            </a:r>
            <a:r>
              <a:rPr lang="en-US" sz="1800" dirty="0" err="1">
                <a:effectLst/>
              </a:rPr>
              <a:t>nhà</a:t>
            </a:r>
            <a:r>
              <a:rPr lang="en-US" sz="1800" dirty="0">
                <a:effectLst/>
              </a:rPr>
              <a:t> </a:t>
            </a:r>
            <a:r>
              <a:rPr lang="en-US" sz="1800" dirty="0" err="1">
                <a:effectLst/>
              </a:rPr>
              <a:t>quản</a:t>
            </a:r>
            <a:r>
              <a:rPr lang="en-US" sz="1800" dirty="0">
                <a:effectLst/>
              </a:rPr>
              <a:t> </a:t>
            </a:r>
            <a:r>
              <a:rPr lang="en-US" sz="1800" dirty="0" err="1">
                <a:effectLst/>
              </a:rPr>
              <a:t>lý</a:t>
            </a:r>
            <a:r>
              <a:rPr lang="en-US" sz="1800" dirty="0">
                <a:effectLst/>
              </a:rPr>
              <a:t> CNTT </a:t>
            </a:r>
            <a:r>
              <a:rPr lang="en-US" sz="1800" dirty="0" err="1">
                <a:effectLst/>
              </a:rPr>
              <a:t>thử</a:t>
            </a:r>
            <a:r>
              <a:rPr lang="en-US" sz="1800" dirty="0">
                <a:effectLst/>
              </a:rPr>
              <a:t> </a:t>
            </a:r>
            <a:r>
              <a:rPr lang="en-US" sz="1800" dirty="0" err="1"/>
              <a:t>nghiệm</a:t>
            </a:r>
            <a:r>
              <a:rPr lang="en-US" sz="1800" dirty="0">
                <a:effectLst/>
              </a:rPr>
              <a:t> </a:t>
            </a:r>
            <a:r>
              <a:rPr lang="en-US" sz="1800" dirty="0" err="1">
                <a:effectLst/>
              </a:rPr>
              <a:t>với</a:t>
            </a:r>
            <a:r>
              <a:rPr lang="en-US" sz="1800" dirty="0">
                <a:effectLst/>
              </a:rPr>
              <a:t> </a:t>
            </a:r>
            <a:r>
              <a:rPr lang="en-US" sz="1800" dirty="0" err="1">
                <a:effectLst/>
              </a:rPr>
              <a:t>cấu</a:t>
            </a:r>
            <a:r>
              <a:rPr lang="en-US" sz="1800" dirty="0">
                <a:effectLst/>
              </a:rPr>
              <a:t> </a:t>
            </a:r>
            <a:r>
              <a:rPr lang="en-US" sz="1800" dirty="0" err="1">
                <a:effectLst/>
              </a:rPr>
              <a:t>hình</a:t>
            </a:r>
            <a:r>
              <a:rPr lang="en-US" sz="1800" dirty="0">
                <a:effectLst/>
              </a:rPr>
              <a:t> </a:t>
            </a:r>
            <a:r>
              <a:rPr lang="en-US" sz="1800" dirty="0" err="1">
                <a:effectLst/>
              </a:rPr>
              <a:t>mạng</a:t>
            </a:r>
            <a:r>
              <a:rPr lang="en-US" sz="1800" dirty="0">
                <a:effectLst/>
              </a:rPr>
              <a:t> </a:t>
            </a:r>
            <a:r>
              <a:rPr lang="en-US" sz="1800" dirty="0" err="1">
                <a:effectLst/>
              </a:rPr>
              <a:t>mà</a:t>
            </a:r>
            <a:r>
              <a:rPr lang="en-US" sz="1800" dirty="0">
                <a:effectLst/>
              </a:rPr>
              <a:t> </a:t>
            </a:r>
            <a:r>
              <a:rPr lang="en-US" sz="1800" dirty="0" err="1">
                <a:effectLst/>
              </a:rPr>
              <a:t>không</a:t>
            </a:r>
            <a:r>
              <a:rPr lang="en-US" sz="1800" dirty="0">
                <a:effectLst/>
              </a:rPr>
              <a:t> </a:t>
            </a:r>
            <a:r>
              <a:rPr lang="en-US" sz="1800" dirty="0" err="1">
                <a:effectLst/>
              </a:rPr>
              <a:t>ảnh</a:t>
            </a:r>
            <a:r>
              <a:rPr lang="en-US" sz="1800" dirty="0">
                <a:effectLst/>
              </a:rPr>
              <a:t> </a:t>
            </a:r>
            <a:r>
              <a:rPr lang="en-US" sz="1800" dirty="0" err="1"/>
              <a:t>hưởng</a:t>
            </a:r>
            <a:r>
              <a:rPr lang="en-US" sz="1800" dirty="0">
                <a:effectLst/>
              </a:rPr>
              <a:t> </a:t>
            </a:r>
            <a:r>
              <a:rPr lang="en-US" sz="1800" dirty="0" err="1">
                <a:effectLst/>
              </a:rPr>
              <a:t>đến</a:t>
            </a:r>
            <a:r>
              <a:rPr lang="en-US" sz="1800" dirty="0">
                <a:effectLst/>
              </a:rPr>
              <a:t> </a:t>
            </a:r>
            <a:r>
              <a:rPr lang="en-US" sz="1800" dirty="0" err="1">
                <a:effectLst/>
              </a:rPr>
              <a:t>mạng</a:t>
            </a:r>
            <a:r>
              <a:rPr lang="en-US" sz="1800" dirty="0">
                <a:effectLst/>
              </a:rPr>
              <a:t>.</a:t>
            </a:r>
          </a:p>
          <a:p>
            <a:pPr marL="571500" marR="0">
              <a:spcBef>
                <a:spcPts val="0"/>
              </a:spcBef>
              <a:spcAft>
                <a:spcPts val="800"/>
              </a:spcAft>
            </a:pPr>
            <a:r>
              <a:rPr lang="en-US" sz="1800" dirty="0">
                <a:effectLst/>
              </a:rPr>
              <a:t>SDN </a:t>
            </a:r>
            <a:r>
              <a:rPr lang="en-US" sz="1800" dirty="0" err="1">
                <a:effectLst/>
              </a:rPr>
              <a:t>cũng</a:t>
            </a:r>
            <a:r>
              <a:rPr lang="en-US" sz="1800" dirty="0">
                <a:effectLst/>
              </a:rPr>
              <a:t> </a:t>
            </a:r>
            <a:r>
              <a:rPr lang="en-US" sz="1800" dirty="0" err="1">
                <a:effectLst/>
              </a:rPr>
              <a:t>hỗ</a:t>
            </a:r>
            <a:r>
              <a:rPr lang="en-US" sz="1800" dirty="0">
                <a:effectLst/>
              </a:rPr>
              <a:t> </a:t>
            </a:r>
            <a:r>
              <a:rPr lang="en-US" sz="1800" dirty="0" err="1">
                <a:effectLst/>
              </a:rPr>
              <a:t>trợ</a:t>
            </a:r>
            <a:r>
              <a:rPr lang="en-US" sz="1800" dirty="0">
                <a:effectLst/>
              </a:rPr>
              <a:t> </a:t>
            </a:r>
            <a:r>
              <a:rPr lang="en-US" sz="1800" dirty="0" err="1">
                <a:effectLst/>
              </a:rPr>
              <a:t>quản</a:t>
            </a:r>
            <a:r>
              <a:rPr lang="en-US" sz="1800" dirty="0">
                <a:effectLst/>
              </a:rPr>
              <a:t> </a:t>
            </a:r>
            <a:r>
              <a:rPr lang="en-US" sz="1800" dirty="0" err="1">
                <a:effectLst/>
              </a:rPr>
              <a:t>lý</a:t>
            </a:r>
            <a:r>
              <a:rPr lang="en-US" sz="1800" dirty="0">
                <a:effectLst/>
              </a:rPr>
              <a:t> </a:t>
            </a:r>
            <a:r>
              <a:rPr lang="en-US" sz="1800" dirty="0" err="1">
                <a:effectLst/>
              </a:rPr>
              <a:t>cả</a:t>
            </a:r>
            <a:r>
              <a:rPr lang="en-US" sz="1800" dirty="0">
                <a:effectLst/>
              </a:rPr>
              <a:t> </a:t>
            </a:r>
            <a:r>
              <a:rPr lang="en-US" sz="1800" dirty="0" err="1">
                <a:effectLst/>
              </a:rPr>
              <a:t>thiết</a:t>
            </a:r>
            <a:r>
              <a:rPr lang="en-US" sz="1800" dirty="0">
                <a:effectLst/>
              </a:rPr>
              <a:t> </a:t>
            </a:r>
            <a:r>
              <a:rPr lang="en-US" sz="1800" dirty="0" err="1">
                <a:effectLst/>
              </a:rPr>
              <a:t>bị</a:t>
            </a:r>
            <a:r>
              <a:rPr lang="en-US" sz="1800" dirty="0">
                <a:effectLst/>
              </a:rPr>
              <a:t> </a:t>
            </a:r>
            <a:r>
              <a:rPr lang="en-US" sz="1800" dirty="0" err="1">
                <a:effectLst/>
              </a:rPr>
              <a:t>chuyển</a:t>
            </a:r>
            <a:r>
              <a:rPr lang="en-US" sz="1800" dirty="0">
                <a:effectLst/>
              </a:rPr>
              <a:t> </a:t>
            </a:r>
            <a:r>
              <a:rPr lang="en-US" sz="1800" dirty="0" err="1">
                <a:effectLst/>
              </a:rPr>
              <a:t>mạch</a:t>
            </a:r>
            <a:r>
              <a:rPr lang="en-US" sz="1800" dirty="0">
                <a:effectLst/>
              </a:rPr>
              <a:t> </a:t>
            </a:r>
            <a:r>
              <a:rPr lang="en-US" sz="1800" dirty="0" err="1">
                <a:effectLst/>
              </a:rPr>
              <a:t>vật</a:t>
            </a:r>
            <a:r>
              <a:rPr lang="en-US" sz="1800" dirty="0">
                <a:effectLst/>
              </a:rPr>
              <a:t> </a:t>
            </a:r>
            <a:r>
              <a:rPr lang="en-US" sz="1800" dirty="0" err="1">
                <a:effectLst/>
              </a:rPr>
              <a:t>lý</a:t>
            </a:r>
            <a:r>
              <a:rPr lang="en-US" sz="1800" dirty="0"/>
              <a:t>, virtual switches</a:t>
            </a:r>
            <a:r>
              <a:rPr lang="en-US" sz="1800" dirty="0">
                <a:effectLst/>
              </a:rPr>
              <a:t> </a:t>
            </a:r>
            <a:r>
              <a:rPr lang="en-US" sz="1800" dirty="0" err="1">
                <a:effectLst/>
              </a:rPr>
              <a:t>và</a:t>
            </a:r>
            <a:r>
              <a:rPr lang="en-US" sz="1800" dirty="0">
                <a:effectLst/>
              </a:rPr>
              <a:t> </a:t>
            </a:r>
            <a:r>
              <a:rPr lang="en-US" sz="1800" dirty="0" err="1">
                <a:effectLst/>
              </a:rPr>
              <a:t>thiết</a:t>
            </a:r>
            <a:r>
              <a:rPr lang="en-US" sz="1800" dirty="0">
                <a:effectLst/>
              </a:rPr>
              <a:t> </a:t>
            </a:r>
            <a:r>
              <a:rPr lang="en-US" sz="1800" dirty="0" err="1">
                <a:effectLst/>
              </a:rPr>
              <a:t>bị</a:t>
            </a:r>
            <a:r>
              <a:rPr lang="en-US" sz="1800" dirty="0">
                <a:effectLst/>
              </a:rPr>
              <a:t> </a:t>
            </a:r>
            <a:r>
              <a:rPr lang="en-US" sz="1800" dirty="0" err="1">
                <a:effectLst/>
              </a:rPr>
              <a:t>mạng</a:t>
            </a:r>
            <a:r>
              <a:rPr lang="en-US" sz="1800" dirty="0">
                <a:effectLst/>
              </a:rPr>
              <a:t> </a:t>
            </a:r>
            <a:r>
              <a:rPr lang="en-US" sz="1800" dirty="0" err="1">
                <a:effectLst/>
              </a:rPr>
              <a:t>từ</a:t>
            </a:r>
            <a:r>
              <a:rPr lang="en-US" sz="1800" dirty="0">
                <a:effectLst/>
              </a:rPr>
              <a:t> </a:t>
            </a:r>
            <a:r>
              <a:rPr lang="en-US" sz="1800" dirty="0" err="1">
                <a:effectLst/>
              </a:rPr>
              <a:t>bộ</a:t>
            </a:r>
            <a:r>
              <a:rPr lang="en-US" sz="1800" dirty="0">
                <a:effectLst/>
              </a:rPr>
              <a:t> </a:t>
            </a:r>
            <a:r>
              <a:rPr lang="en-US" sz="1800" dirty="0" err="1">
                <a:effectLst/>
              </a:rPr>
              <a:t>điều</a:t>
            </a:r>
            <a:r>
              <a:rPr lang="en-US" sz="1800" dirty="0">
                <a:effectLst/>
              </a:rPr>
              <a:t> </a:t>
            </a:r>
            <a:r>
              <a:rPr lang="en-US" sz="1800" dirty="0" err="1">
                <a:effectLst/>
              </a:rPr>
              <a:t>khiển</a:t>
            </a:r>
            <a:r>
              <a:rPr lang="en-US" sz="1800" dirty="0">
                <a:effectLst/>
              </a:rPr>
              <a:t> </a:t>
            </a:r>
            <a:r>
              <a:rPr lang="en-US" sz="1800" dirty="0" err="1">
                <a:effectLst/>
              </a:rPr>
              <a:t>trung</a:t>
            </a:r>
            <a:r>
              <a:rPr lang="en-US" sz="1800" dirty="0">
                <a:effectLst/>
              </a:rPr>
              <a:t> </a:t>
            </a:r>
            <a:r>
              <a:rPr lang="en-US" sz="1800" dirty="0" err="1">
                <a:effectLst/>
              </a:rPr>
              <a:t>tâm</a:t>
            </a:r>
            <a:r>
              <a:rPr lang="en-US" sz="1800" dirty="0">
                <a:effectLst/>
              </a:rPr>
              <a:t>; </a:t>
            </a:r>
            <a:r>
              <a:rPr lang="en-US" sz="1800" dirty="0" err="1">
                <a:effectLst/>
              </a:rPr>
              <a:t>điều</a:t>
            </a:r>
            <a:r>
              <a:rPr lang="en-US" sz="1800" dirty="0">
                <a:effectLst/>
              </a:rPr>
              <a:t> </a:t>
            </a:r>
            <a:r>
              <a:rPr lang="en-US" sz="1800" dirty="0" err="1">
                <a:effectLst/>
              </a:rPr>
              <a:t>mà</a:t>
            </a:r>
            <a:r>
              <a:rPr lang="en-US" sz="1800" dirty="0">
                <a:effectLst/>
              </a:rPr>
              <a:t> </a:t>
            </a:r>
            <a:r>
              <a:rPr lang="en-US" sz="1800" dirty="0" err="1">
                <a:effectLst/>
              </a:rPr>
              <a:t>bạn</a:t>
            </a:r>
            <a:r>
              <a:rPr lang="en-US" sz="1800" dirty="0">
                <a:effectLst/>
              </a:rPr>
              <a:t> </a:t>
            </a:r>
            <a:r>
              <a:rPr lang="en-US" sz="1800" dirty="0" err="1">
                <a:effectLst/>
              </a:rPr>
              <a:t>không</a:t>
            </a:r>
            <a:r>
              <a:rPr lang="en-US" sz="1800" dirty="0">
                <a:effectLst/>
              </a:rPr>
              <a:t> </a:t>
            </a:r>
            <a:r>
              <a:rPr lang="en-US" sz="1800" dirty="0" err="1">
                <a:effectLst/>
              </a:rPr>
              <a:t>thể</a:t>
            </a:r>
            <a:r>
              <a:rPr lang="en-US" sz="1800" dirty="0">
                <a:effectLst/>
              </a:rPr>
              <a:t> </a:t>
            </a:r>
            <a:r>
              <a:rPr lang="en-US" sz="1800" dirty="0" err="1">
                <a:effectLst/>
              </a:rPr>
              <a:t>làm</a:t>
            </a:r>
            <a:r>
              <a:rPr lang="en-US" sz="1800" dirty="0">
                <a:effectLst/>
              </a:rPr>
              <a:t> </a:t>
            </a:r>
            <a:r>
              <a:rPr lang="en-US" sz="1800" dirty="0" err="1">
                <a:effectLst/>
              </a:rPr>
              <a:t>với</a:t>
            </a:r>
            <a:r>
              <a:rPr lang="en-US" sz="1800" dirty="0">
                <a:effectLst/>
              </a:rPr>
              <a:t> SNMP(Giao </a:t>
            </a:r>
            <a:r>
              <a:rPr lang="en-US" sz="1800" dirty="0" err="1">
                <a:effectLst/>
              </a:rPr>
              <a:t>thức</a:t>
            </a:r>
            <a:r>
              <a:rPr lang="en-US" sz="1800" dirty="0">
                <a:effectLst/>
              </a:rPr>
              <a:t> </a:t>
            </a:r>
            <a:r>
              <a:rPr lang="en-US" sz="1800" dirty="0" err="1">
                <a:effectLst/>
              </a:rPr>
              <a:t>giám</a:t>
            </a:r>
            <a:r>
              <a:rPr lang="en-US" sz="1800" dirty="0">
                <a:effectLst/>
              </a:rPr>
              <a:t> </a:t>
            </a:r>
            <a:r>
              <a:rPr lang="en-US" sz="1800" dirty="0" err="1">
                <a:effectLst/>
              </a:rPr>
              <a:t>sát</a:t>
            </a:r>
            <a:r>
              <a:rPr lang="en-US" sz="1800" dirty="0">
                <a:effectLst/>
              </a:rPr>
              <a:t> </a:t>
            </a:r>
            <a:r>
              <a:rPr lang="en-US" sz="1800" dirty="0" err="1">
                <a:effectLst/>
              </a:rPr>
              <a:t>mạng</a:t>
            </a:r>
            <a:r>
              <a:rPr lang="en-US" sz="1800" dirty="0">
                <a:effectLst/>
              </a:rPr>
              <a:t> </a:t>
            </a:r>
            <a:r>
              <a:rPr lang="en-US" sz="1800" dirty="0" err="1">
                <a:effectLst/>
              </a:rPr>
              <a:t>đơn</a:t>
            </a:r>
            <a:r>
              <a:rPr lang="en-US" sz="1800" dirty="0">
                <a:effectLst/>
              </a:rPr>
              <a:t> </a:t>
            </a:r>
            <a:r>
              <a:rPr lang="en-US" sz="1800" dirty="0" err="1">
                <a:effectLst/>
              </a:rPr>
              <a:t>giản</a:t>
            </a:r>
            <a:r>
              <a:rPr lang="en-US" sz="1800" dirty="0">
                <a:effectLst/>
              </a:rPr>
              <a:t>).</a:t>
            </a:r>
          </a:p>
          <a:p>
            <a:pPr marL="571500" marR="0">
              <a:spcBef>
                <a:spcPts val="0"/>
              </a:spcBef>
              <a:spcAft>
                <a:spcPts val="800"/>
              </a:spcAft>
            </a:pPr>
            <a:r>
              <a:rPr lang="en-US" sz="1800" dirty="0">
                <a:effectLst/>
              </a:rPr>
              <a:t>SDN </a:t>
            </a:r>
            <a:r>
              <a:rPr lang="en-US" sz="1800" dirty="0" err="1">
                <a:effectLst/>
              </a:rPr>
              <a:t>cung</a:t>
            </a:r>
            <a:r>
              <a:rPr lang="en-US" sz="1800" dirty="0">
                <a:effectLst/>
              </a:rPr>
              <a:t> </a:t>
            </a:r>
            <a:r>
              <a:rPr lang="en-US" sz="1800" dirty="0" err="1">
                <a:effectLst/>
              </a:rPr>
              <a:t>cấp</a:t>
            </a:r>
            <a:r>
              <a:rPr lang="en-US" sz="1800" dirty="0">
                <a:effectLst/>
              </a:rPr>
              <a:t> </a:t>
            </a:r>
            <a:r>
              <a:rPr lang="en-US" sz="1800" dirty="0" err="1">
                <a:effectLst/>
              </a:rPr>
              <a:t>một</a:t>
            </a:r>
            <a:r>
              <a:rPr lang="en-US" sz="1800" dirty="0">
                <a:effectLst/>
              </a:rPr>
              <a:t> </a:t>
            </a:r>
            <a:r>
              <a:rPr lang="en-US" sz="1800" dirty="0" err="1">
                <a:effectLst/>
              </a:rPr>
              <a:t>bộ</a:t>
            </a:r>
            <a:r>
              <a:rPr lang="en-US" sz="1800" dirty="0">
                <a:effectLst/>
              </a:rPr>
              <a:t> API </a:t>
            </a:r>
            <a:r>
              <a:rPr lang="en-US" sz="1800" dirty="0" err="1">
                <a:effectLst/>
              </a:rPr>
              <a:t>để</a:t>
            </a:r>
            <a:r>
              <a:rPr lang="en-US" sz="1800" dirty="0">
                <a:effectLst/>
              </a:rPr>
              <a:t> </a:t>
            </a:r>
            <a:r>
              <a:rPr lang="en-US" sz="1800" dirty="0" err="1">
                <a:effectLst/>
              </a:rPr>
              <a:t>tạo</a:t>
            </a:r>
            <a:r>
              <a:rPr lang="en-US" sz="1800" dirty="0">
                <a:effectLst/>
              </a:rPr>
              <a:t> </a:t>
            </a:r>
            <a:r>
              <a:rPr lang="en-US" sz="1800" dirty="0" err="1">
                <a:effectLst/>
              </a:rPr>
              <a:t>một</a:t>
            </a:r>
            <a:r>
              <a:rPr lang="en-US" sz="1800" dirty="0">
                <a:effectLst/>
              </a:rPr>
              <a:t> </a:t>
            </a:r>
            <a:r>
              <a:rPr lang="en-US" sz="1800" dirty="0" err="1">
                <a:effectLst/>
              </a:rPr>
              <a:t>bảng</a:t>
            </a:r>
            <a:r>
              <a:rPr lang="en-US" sz="1800" dirty="0">
                <a:effectLst/>
              </a:rPr>
              <a:t> </a:t>
            </a:r>
            <a:r>
              <a:rPr lang="en-US" sz="1800" dirty="0" err="1">
                <a:effectLst/>
              </a:rPr>
              <a:t>điều</a:t>
            </a:r>
            <a:r>
              <a:rPr lang="en-US" sz="1800" dirty="0">
                <a:effectLst/>
              </a:rPr>
              <a:t> </a:t>
            </a:r>
            <a:r>
              <a:rPr lang="en-US" sz="1800" dirty="0" err="1">
                <a:effectLst/>
              </a:rPr>
              <a:t>khiển</a:t>
            </a:r>
            <a:r>
              <a:rPr lang="en-US" sz="1800" dirty="0">
                <a:effectLst/>
              </a:rPr>
              <a:t> </a:t>
            </a:r>
            <a:r>
              <a:rPr lang="en-US" sz="1800" dirty="0" err="1">
                <a:effectLst/>
              </a:rPr>
              <a:t>quản</a:t>
            </a:r>
            <a:r>
              <a:rPr lang="en-US" sz="1800" dirty="0">
                <a:effectLst/>
              </a:rPr>
              <a:t> </a:t>
            </a:r>
            <a:r>
              <a:rPr lang="en-US" sz="1800" dirty="0" err="1">
                <a:effectLst/>
              </a:rPr>
              <a:t>lý</a:t>
            </a:r>
            <a:r>
              <a:rPr lang="en-US" sz="1800" dirty="0">
                <a:effectLst/>
              </a:rPr>
              <a:t> </a:t>
            </a:r>
            <a:r>
              <a:rPr lang="en-US" sz="1800" dirty="0" err="1">
                <a:effectLst/>
              </a:rPr>
              <a:t>duy</a:t>
            </a:r>
            <a:r>
              <a:rPr lang="en-US" sz="1800" dirty="0">
                <a:effectLst/>
              </a:rPr>
              <a:t> </a:t>
            </a:r>
            <a:r>
              <a:rPr lang="en-US" sz="1800" dirty="0" err="1">
                <a:effectLst/>
              </a:rPr>
              <a:t>nhất</a:t>
            </a:r>
            <a:r>
              <a:rPr lang="en-US" sz="1800" dirty="0">
                <a:effectLst/>
              </a:rPr>
              <a:t> </a:t>
            </a:r>
            <a:r>
              <a:rPr lang="en-US" sz="1800" dirty="0" err="1">
                <a:effectLst/>
              </a:rPr>
              <a:t>cho</a:t>
            </a:r>
            <a:r>
              <a:rPr lang="en-US" sz="1800" dirty="0">
                <a:effectLst/>
              </a:rPr>
              <a:t> </a:t>
            </a:r>
            <a:r>
              <a:rPr lang="en-US" sz="1800" dirty="0" err="1">
                <a:effectLst/>
              </a:rPr>
              <a:t>các</a:t>
            </a:r>
            <a:r>
              <a:rPr lang="en-US" sz="1800" dirty="0">
                <a:effectLst/>
              </a:rPr>
              <a:t> </a:t>
            </a:r>
            <a:r>
              <a:rPr lang="en-US" sz="1800" dirty="0" err="1">
                <a:effectLst/>
              </a:rPr>
              <a:t>thiết</a:t>
            </a:r>
            <a:r>
              <a:rPr lang="en-US" sz="1800" dirty="0">
                <a:effectLst/>
              </a:rPr>
              <a:t> </a:t>
            </a:r>
            <a:r>
              <a:rPr lang="en-US" sz="1800" dirty="0" err="1">
                <a:effectLst/>
              </a:rPr>
              <a:t>bị</a:t>
            </a:r>
            <a:r>
              <a:rPr lang="en-US" sz="1800" dirty="0">
                <a:effectLst/>
              </a:rPr>
              <a:t> </a:t>
            </a:r>
            <a:r>
              <a:rPr lang="en-US" sz="1800" dirty="0" err="1">
                <a:effectLst/>
              </a:rPr>
              <a:t>vật</a:t>
            </a:r>
            <a:r>
              <a:rPr lang="en-US" sz="1800" dirty="0">
                <a:effectLst/>
              </a:rPr>
              <a:t> </a:t>
            </a:r>
            <a:r>
              <a:rPr lang="en-US" sz="1800" dirty="0" err="1">
                <a:effectLst/>
              </a:rPr>
              <a:t>lý</a:t>
            </a:r>
            <a:r>
              <a:rPr lang="en-US" sz="1800" dirty="0">
                <a:effectLst/>
              </a:rPr>
              <a:t> </a:t>
            </a:r>
            <a:r>
              <a:rPr lang="en-US" sz="1800" dirty="0" err="1">
                <a:effectLst/>
              </a:rPr>
              <a:t>và</a:t>
            </a:r>
            <a:r>
              <a:rPr lang="en-US" sz="1800" dirty="0">
                <a:effectLst/>
              </a:rPr>
              <a:t> </a:t>
            </a:r>
            <a:r>
              <a:rPr lang="en-US" sz="1800" dirty="0" err="1">
                <a:effectLst/>
              </a:rPr>
              <a:t>thiết</a:t>
            </a:r>
            <a:r>
              <a:rPr lang="en-US" sz="1800" dirty="0">
                <a:effectLst/>
              </a:rPr>
              <a:t> </a:t>
            </a:r>
            <a:r>
              <a:rPr lang="en-US" sz="1800" dirty="0" err="1">
                <a:effectLst/>
              </a:rPr>
              <a:t>bị</a:t>
            </a:r>
            <a:r>
              <a:rPr lang="en-US" sz="1800" dirty="0">
                <a:effectLst/>
              </a:rPr>
              <a:t> </a:t>
            </a:r>
            <a:r>
              <a:rPr lang="en-US" sz="1800" dirty="0" err="1">
                <a:effectLst/>
              </a:rPr>
              <a:t>ảo</a:t>
            </a:r>
            <a:r>
              <a:rPr lang="en-US" sz="1800" dirty="0">
                <a:effectLst/>
              </a:rPr>
              <a:t>.</a:t>
            </a:r>
          </a:p>
        </p:txBody>
      </p:sp>
      <p:sp>
        <p:nvSpPr>
          <p:cNvPr id="20" name="Rectangle 19">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hỗ dành sẵn cho Nội dung 7" descr="Holistic Enterprise Risk Management ERM | LinkedIn">
            <a:extLst>
              <a:ext uri="{FF2B5EF4-FFF2-40B4-BE49-F238E27FC236}">
                <a16:creationId xmlns:a16="http://schemas.microsoft.com/office/drawing/2014/main" id="{DCB5F7CF-C21E-4D3C-9E8F-AF9F6BFD4E9D}"/>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987738" y="1757825"/>
            <a:ext cx="5628018" cy="3109479"/>
          </a:xfrm>
          <a:prstGeom prst="rect">
            <a:avLst/>
          </a:prstGeom>
          <a:noFill/>
        </p:spPr>
      </p:pic>
    </p:spTree>
    <p:extLst>
      <p:ext uri="{BB962C8B-B14F-4D97-AF65-F5344CB8AC3E}">
        <p14:creationId xmlns:p14="http://schemas.microsoft.com/office/powerpoint/2010/main" val="369379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êu đề 5">
            <a:extLst>
              <a:ext uri="{FF2B5EF4-FFF2-40B4-BE49-F238E27FC236}">
                <a16:creationId xmlns:a16="http://schemas.microsoft.com/office/drawing/2014/main" id="{2E0875EF-D79F-431D-810B-30CEE90CBA8A}"/>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b="1" kern="1200" dirty="0">
                <a:solidFill>
                  <a:schemeClr val="tx1"/>
                </a:solidFill>
                <a:latin typeface="+mj-lt"/>
                <a:ea typeface="+mj-ea"/>
                <a:cs typeface="+mj-cs"/>
              </a:rPr>
              <a:t>3. </a:t>
            </a:r>
            <a:r>
              <a:rPr lang="en-US" sz="3600" b="1" kern="1200" dirty="0" err="1">
                <a:solidFill>
                  <a:schemeClr val="tx1"/>
                </a:solidFill>
                <a:latin typeface="+mj-lt"/>
                <a:ea typeface="+mj-ea"/>
                <a:cs typeface="+mj-cs"/>
              </a:rPr>
              <a:t>Bảo</a:t>
            </a:r>
            <a:r>
              <a:rPr lang="en-US" sz="3600" b="1" kern="1200" dirty="0">
                <a:solidFill>
                  <a:schemeClr val="tx1"/>
                </a:solidFill>
                <a:latin typeface="+mj-lt"/>
                <a:ea typeface="+mj-ea"/>
                <a:cs typeface="+mj-cs"/>
              </a:rPr>
              <a:t> </a:t>
            </a:r>
            <a:r>
              <a:rPr lang="en-US" sz="3600" b="1" kern="1200" dirty="0" err="1">
                <a:solidFill>
                  <a:schemeClr val="tx1"/>
                </a:solidFill>
                <a:latin typeface="+mj-lt"/>
                <a:ea typeface="+mj-ea"/>
                <a:cs typeface="+mj-cs"/>
              </a:rPr>
              <a:t>mật</a:t>
            </a:r>
            <a:r>
              <a:rPr lang="en-US" sz="3600" b="1" kern="1200" dirty="0">
                <a:solidFill>
                  <a:schemeClr val="tx1"/>
                </a:solidFill>
                <a:latin typeface="+mj-lt"/>
                <a:ea typeface="+mj-ea"/>
                <a:cs typeface="+mj-cs"/>
              </a:rPr>
              <a:t> chi </a:t>
            </a:r>
            <a:r>
              <a:rPr lang="en-US" sz="3600" b="1" kern="1200" dirty="0" err="1">
                <a:solidFill>
                  <a:schemeClr val="tx1"/>
                </a:solidFill>
                <a:latin typeface="+mj-lt"/>
                <a:ea typeface="+mj-ea"/>
                <a:cs typeface="+mj-cs"/>
              </a:rPr>
              <a:t>tiết</a:t>
            </a:r>
            <a:r>
              <a:rPr lang="en-US" sz="3600" b="1" kern="1200" dirty="0">
                <a:solidFill>
                  <a:schemeClr val="tx1"/>
                </a:solidFill>
                <a:latin typeface="+mj-lt"/>
                <a:ea typeface="+mj-ea"/>
                <a:cs typeface="+mj-cs"/>
              </a:rPr>
              <a:t> </a:t>
            </a:r>
            <a:r>
              <a:rPr lang="en-US" sz="3600" b="1" kern="1200" dirty="0" err="1">
                <a:solidFill>
                  <a:schemeClr val="tx1"/>
                </a:solidFill>
                <a:latin typeface="+mj-lt"/>
                <a:ea typeface="+mj-ea"/>
                <a:cs typeface="+mj-cs"/>
              </a:rPr>
              <a:t>hơn</a:t>
            </a:r>
            <a:r>
              <a:rPr lang="en-US" sz="3600" b="1" kern="1200" dirty="0">
                <a:solidFill>
                  <a:schemeClr val="tx1"/>
                </a:solidFill>
                <a:latin typeface="+mj-lt"/>
                <a:ea typeface="+mj-ea"/>
                <a:cs typeface="+mj-cs"/>
              </a:rPr>
              <a:t>:</a:t>
            </a:r>
          </a:p>
        </p:txBody>
      </p:sp>
      <p:sp>
        <p:nvSpPr>
          <p:cNvPr id="31" name="Rectangle 3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hỗ dành sẵn cho Nội dung 10">
            <a:extLst>
              <a:ext uri="{FF2B5EF4-FFF2-40B4-BE49-F238E27FC236}">
                <a16:creationId xmlns:a16="http://schemas.microsoft.com/office/drawing/2014/main" id="{7C171A08-F0C5-4C20-A410-FCE57F69D247}"/>
              </a:ext>
            </a:extLst>
          </p:cNvPr>
          <p:cNvSpPr>
            <a:spLocks noGrp="1"/>
          </p:cNvSpPr>
          <p:nvPr>
            <p:ph sz="half" idx="1"/>
          </p:nvPr>
        </p:nvSpPr>
        <p:spPr>
          <a:xfrm>
            <a:off x="645066" y="2031101"/>
            <a:ext cx="4282984" cy="3511943"/>
          </a:xfrm>
        </p:spPr>
        <p:txBody>
          <a:bodyPr vert="horz" lIns="91440" tIns="45720" rIns="91440" bIns="45720" rtlCol="0" anchor="ctr">
            <a:normAutofit/>
          </a:bodyPr>
          <a:lstStyle/>
          <a:p>
            <a:r>
              <a:rPr lang="en-US" sz="1800" dirty="0" err="1"/>
              <a:t>Tập</a:t>
            </a:r>
            <a:r>
              <a:rPr lang="en-US" sz="1800" dirty="0"/>
              <a:t> </a:t>
            </a:r>
            <a:r>
              <a:rPr lang="en-US" sz="1800" dirty="0" err="1"/>
              <a:t>trung</a:t>
            </a:r>
            <a:r>
              <a:rPr lang="en-US" sz="1800" dirty="0"/>
              <a:t> </a:t>
            </a:r>
            <a:r>
              <a:rPr lang="en-US" sz="1800" dirty="0" err="1"/>
              <a:t>kiểm</a:t>
            </a:r>
            <a:r>
              <a:rPr lang="en-US" sz="1800" dirty="0"/>
              <a:t> </a:t>
            </a:r>
            <a:r>
              <a:rPr lang="en-US" sz="1800" dirty="0" err="1"/>
              <a:t>soát</a:t>
            </a:r>
            <a:r>
              <a:rPr lang="en-US" sz="1800" dirty="0"/>
              <a:t> </a:t>
            </a:r>
            <a:r>
              <a:rPr lang="en-US" sz="1800" dirty="0" err="1"/>
              <a:t>bảo</a:t>
            </a:r>
            <a:r>
              <a:rPr lang="en-US" sz="1800" dirty="0"/>
              <a:t> </a:t>
            </a:r>
            <a:r>
              <a:rPr lang="en-US" sz="1800" dirty="0" err="1"/>
              <a:t>mật</a:t>
            </a:r>
            <a:r>
              <a:rPr lang="en-US" sz="1800" dirty="0"/>
              <a:t> </a:t>
            </a:r>
            <a:r>
              <a:rPr lang="en-US" sz="1800" dirty="0" err="1"/>
              <a:t>thành</a:t>
            </a:r>
            <a:r>
              <a:rPr lang="en-US" sz="1800" dirty="0"/>
              <a:t> </a:t>
            </a:r>
            <a:r>
              <a:rPr lang="en-US" sz="1800" dirty="0" err="1"/>
              <a:t>một</a:t>
            </a:r>
            <a:r>
              <a:rPr lang="en-US" sz="1800" dirty="0"/>
              <a:t> </a:t>
            </a:r>
            <a:r>
              <a:rPr lang="en-US" sz="1800" dirty="0" err="1"/>
              <a:t>thực</a:t>
            </a:r>
            <a:r>
              <a:rPr lang="en-US" sz="1800" dirty="0"/>
              <a:t> </a:t>
            </a:r>
            <a:r>
              <a:rPr lang="en-US" sz="1800" dirty="0" err="1"/>
              <a:t>thể</a:t>
            </a:r>
            <a:r>
              <a:rPr lang="en-US" sz="1800" dirty="0"/>
              <a:t>, </a:t>
            </a:r>
            <a:r>
              <a:rPr lang="en-US" sz="1800" dirty="0" err="1"/>
              <a:t>như</a:t>
            </a:r>
            <a:r>
              <a:rPr lang="en-US" sz="1800" dirty="0"/>
              <a:t> </a:t>
            </a:r>
            <a:r>
              <a:rPr lang="en-US" sz="1800" dirty="0" err="1"/>
              <a:t>Bộ</a:t>
            </a:r>
            <a:r>
              <a:rPr lang="en-US" sz="1800" dirty="0"/>
              <a:t> </a:t>
            </a:r>
            <a:r>
              <a:rPr lang="en-US" sz="1800" dirty="0" err="1"/>
              <a:t>điều</a:t>
            </a:r>
            <a:r>
              <a:rPr lang="en-US" sz="1800" dirty="0"/>
              <a:t> </a:t>
            </a:r>
            <a:r>
              <a:rPr lang="en-US" sz="1800" dirty="0" err="1"/>
              <a:t>khiển</a:t>
            </a:r>
            <a:r>
              <a:rPr lang="en-US" sz="1800" dirty="0"/>
              <a:t> SDN, </a:t>
            </a:r>
            <a:r>
              <a:rPr lang="en-US" sz="1800" dirty="0" err="1"/>
              <a:t>có</a:t>
            </a:r>
            <a:r>
              <a:rPr lang="en-US" sz="1800" dirty="0"/>
              <a:t> </a:t>
            </a:r>
            <a:r>
              <a:rPr lang="en-US" sz="1800" dirty="0" err="1"/>
              <a:t>nhược</a:t>
            </a:r>
            <a:r>
              <a:rPr lang="en-US" sz="1800" dirty="0"/>
              <a:t> </a:t>
            </a:r>
            <a:r>
              <a:rPr lang="en-US" sz="1800" dirty="0" err="1"/>
              <a:t>điểm</a:t>
            </a:r>
            <a:r>
              <a:rPr lang="en-US" sz="1800" dirty="0"/>
              <a:t> </a:t>
            </a:r>
            <a:r>
              <a:rPr lang="en-US" sz="1800" dirty="0" err="1"/>
              <a:t>là</a:t>
            </a:r>
            <a:r>
              <a:rPr lang="en-US" sz="1800" dirty="0"/>
              <a:t> </a:t>
            </a:r>
            <a:r>
              <a:rPr lang="en-US" sz="1800" dirty="0" err="1"/>
              <a:t>tạo</a:t>
            </a:r>
            <a:r>
              <a:rPr lang="en-US" sz="1800" dirty="0"/>
              <a:t> ra </a:t>
            </a:r>
            <a:r>
              <a:rPr lang="en-US" sz="1800" dirty="0" err="1"/>
              <a:t>điểm</a:t>
            </a:r>
            <a:r>
              <a:rPr lang="en-US" sz="1800" dirty="0"/>
              <a:t> </a:t>
            </a:r>
            <a:r>
              <a:rPr lang="en-US" sz="1800" dirty="0" err="1"/>
              <a:t>tấn</a:t>
            </a:r>
            <a:r>
              <a:rPr lang="en-US" sz="1800" dirty="0"/>
              <a:t> </a:t>
            </a:r>
            <a:r>
              <a:rPr lang="en-US" sz="1800" dirty="0" err="1"/>
              <a:t>công</a:t>
            </a:r>
            <a:r>
              <a:rPr lang="en-US" sz="1800" dirty="0"/>
              <a:t> </a:t>
            </a:r>
            <a:r>
              <a:rPr lang="en-US" sz="1800" dirty="0" err="1"/>
              <a:t>trung</a:t>
            </a:r>
            <a:r>
              <a:rPr lang="en-US" sz="1800" dirty="0"/>
              <a:t> </a:t>
            </a:r>
            <a:r>
              <a:rPr lang="en-US" sz="1800" dirty="0" err="1"/>
              <a:t>tâm</a:t>
            </a:r>
            <a:r>
              <a:rPr lang="en-US" sz="1800" dirty="0"/>
              <a:t>, </a:t>
            </a:r>
            <a:r>
              <a:rPr lang="en-US" sz="1800" dirty="0" err="1"/>
              <a:t>nhưng</a:t>
            </a:r>
            <a:r>
              <a:rPr lang="en-US" sz="1800" dirty="0"/>
              <a:t> SDN </a:t>
            </a:r>
            <a:r>
              <a:rPr lang="en-US" sz="1800" dirty="0" err="1"/>
              <a:t>có</a:t>
            </a:r>
            <a:r>
              <a:rPr lang="en-US" sz="1800" dirty="0"/>
              <a:t> </a:t>
            </a:r>
            <a:r>
              <a:rPr lang="en-US" sz="1800" dirty="0" err="1"/>
              <a:t>thể</a:t>
            </a:r>
            <a:r>
              <a:rPr lang="en-US" sz="1800" dirty="0"/>
              <a:t> </a:t>
            </a:r>
            <a:r>
              <a:rPr lang="en-US" sz="1800" dirty="0" err="1"/>
              <a:t>được</a:t>
            </a:r>
            <a:r>
              <a:rPr lang="en-US" sz="1800" dirty="0"/>
              <a:t> </a:t>
            </a:r>
            <a:r>
              <a:rPr lang="en-US" sz="1800" dirty="0" err="1"/>
              <a:t>sử</a:t>
            </a:r>
            <a:r>
              <a:rPr lang="en-US" sz="1800" dirty="0"/>
              <a:t> </a:t>
            </a:r>
            <a:r>
              <a:rPr lang="en-US" sz="1800" dirty="0" err="1"/>
              <a:t>dụng</a:t>
            </a:r>
            <a:r>
              <a:rPr lang="en-US" sz="1800" dirty="0"/>
              <a:t> </a:t>
            </a:r>
            <a:r>
              <a:rPr lang="en-US" sz="1800" dirty="0" err="1"/>
              <a:t>hiệu</a:t>
            </a:r>
            <a:r>
              <a:rPr lang="en-US" sz="1800" dirty="0"/>
              <a:t> </a:t>
            </a:r>
            <a:r>
              <a:rPr lang="en-US" sz="1800" dirty="0" err="1"/>
              <a:t>quả</a:t>
            </a:r>
            <a:r>
              <a:rPr lang="en-US" sz="1800" dirty="0"/>
              <a:t> </a:t>
            </a:r>
            <a:r>
              <a:rPr lang="en-US" sz="1800" dirty="0" err="1"/>
              <a:t>để</a:t>
            </a:r>
            <a:r>
              <a:rPr lang="en-US" sz="1800" dirty="0"/>
              <a:t> </a:t>
            </a:r>
            <a:r>
              <a:rPr lang="en-US" sz="1800" dirty="0" err="1"/>
              <a:t>quản</a:t>
            </a:r>
            <a:r>
              <a:rPr lang="en-US" sz="1800" dirty="0"/>
              <a:t> </a:t>
            </a:r>
            <a:r>
              <a:rPr lang="en-US" sz="1800" dirty="0" err="1"/>
              <a:t>lý</a:t>
            </a:r>
            <a:r>
              <a:rPr lang="en-US" sz="1800" dirty="0"/>
              <a:t> </a:t>
            </a:r>
            <a:r>
              <a:rPr lang="en-US" sz="1800" dirty="0" err="1"/>
              <a:t>bảo</a:t>
            </a:r>
            <a:r>
              <a:rPr lang="en-US" sz="1800" dirty="0"/>
              <a:t> </a:t>
            </a:r>
            <a:r>
              <a:rPr lang="en-US" sz="1800" dirty="0" err="1"/>
              <a:t>mật</a:t>
            </a:r>
            <a:r>
              <a:rPr lang="en-US" sz="1800" dirty="0"/>
              <a:t> </a:t>
            </a:r>
            <a:r>
              <a:rPr lang="en-US" sz="1800" dirty="0" err="1"/>
              <a:t>trong</a:t>
            </a:r>
            <a:r>
              <a:rPr lang="en-US" sz="1800" dirty="0"/>
              <a:t> </a:t>
            </a:r>
            <a:r>
              <a:rPr lang="en-US" sz="1800" dirty="0" err="1"/>
              <a:t>toàn</a:t>
            </a:r>
            <a:r>
              <a:rPr lang="en-US" sz="1800" dirty="0"/>
              <a:t> </a:t>
            </a:r>
            <a:r>
              <a:rPr lang="en-US" sz="1800" dirty="0" err="1"/>
              <a:t>doanh</a:t>
            </a:r>
            <a:r>
              <a:rPr lang="en-US" sz="1800" dirty="0"/>
              <a:t> </a:t>
            </a:r>
            <a:r>
              <a:rPr lang="en-US" sz="1800" dirty="0" err="1"/>
              <a:t>nghiệp</a:t>
            </a:r>
            <a:r>
              <a:rPr lang="en-US" sz="1800" dirty="0"/>
              <a:t> </a:t>
            </a:r>
            <a:r>
              <a:rPr lang="en-US" sz="1800" dirty="0" err="1"/>
              <a:t>nếu</a:t>
            </a:r>
            <a:r>
              <a:rPr lang="en-US" sz="1800" dirty="0"/>
              <a:t> </a:t>
            </a:r>
            <a:r>
              <a:rPr lang="en-US" sz="1800" dirty="0" err="1"/>
              <a:t>nó</a:t>
            </a:r>
            <a:r>
              <a:rPr lang="en-US" sz="1800" dirty="0"/>
              <a:t> </a:t>
            </a:r>
            <a:r>
              <a:rPr lang="en-US" sz="1800" dirty="0" err="1"/>
              <a:t>được</a:t>
            </a:r>
            <a:r>
              <a:rPr lang="en-US" sz="1800" dirty="0"/>
              <a:t> </a:t>
            </a:r>
            <a:r>
              <a:rPr lang="en-US" sz="1800" dirty="0" err="1"/>
              <a:t>triển</a:t>
            </a:r>
            <a:r>
              <a:rPr lang="en-US" sz="1800" dirty="0"/>
              <a:t> </a:t>
            </a:r>
            <a:r>
              <a:rPr lang="en-US" sz="1800" dirty="0" err="1"/>
              <a:t>khai</a:t>
            </a:r>
            <a:r>
              <a:rPr lang="en-US" sz="1800" dirty="0"/>
              <a:t> an </a:t>
            </a:r>
            <a:r>
              <a:rPr lang="en-US" sz="1800" dirty="0" err="1"/>
              <a:t>toàn</a:t>
            </a:r>
            <a:r>
              <a:rPr lang="en-US" sz="1800" dirty="0"/>
              <a:t> </a:t>
            </a:r>
            <a:r>
              <a:rPr lang="en-US" sz="1800" dirty="0" err="1"/>
              <a:t>và</a:t>
            </a:r>
            <a:r>
              <a:rPr lang="en-US" sz="1800" dirty="0"/>
              <a:t> </a:t>
            </a:r>
            <a:r>
              <a:rPr lang="en-US" sz="1800" dirty="0" err="1"/>
              <a:t>đúng</a:t>
            </a:r>
            <a:r>
              <a:rPr lang="en-US" sz="1800" dirty="0"/>
              <a:t> </a:t>
            </a:r>
            <a:r>
              <a:rPr lang="en-US" sz="1800" dirty="0" err="1"/>
              <a:t>cách</a:t>
            </a:r>
            <a:r>
              <a:rPr lang="en-US" sz="1800" dirty="0"/>
              <a:t>.</a:t>
            </a:r>
          </a:p>
          <a:p>
            <a:pPr marL="0"/>
            <a:endParaRPr lang="en-US" sz="1800" dirty="0"/>
          </a:p>
          <a:p>
            <a:endParaRPr lang="en-US" sz="1800" dirty="0">
              <a:effectLst/>
            </a:endParaRPr>
          </a:p>
          <a:p>
            <a:endParaRPr lang="en-US" sz="1800" dirty="0"/>
          </a:p>
        </p:txBody>
      </p:sp>
      <p:sp>
        <p:nvSpPr>
          <p:cNvPr id="33" name="Rectangle 3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3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hỗ dành sẵn cho Nội dung 6" descr="Security and SD-WAN: What you need to know - Neos Networks">
            <a:extLst>
              <a:ext uri="{FF2B5EF4-FFF2-40B4-BE49-F238E27FC236}">
                <a16:creationId xmlns:a16="http://schemas.microsoft.com/office/drawing/2014/main" id="{1D8705CD-E28A-4423-8BAB-7F22615A53C9}"/>
              </a:ext>
            </a:extLst>
          </p:cNvPr>
          <p:cNvPicPr>
            <a:picLocks noGrp="1"/>
          </p:cNvPicPr>
          <p:nvPr>
            <p:ph sz="half" idx="2"/>
          </p:nvPr>
        </p:nvPicPr>
        <p:blipFill rotWithShape="1">
          <a:blip r:embed="rId2">
            <a:extLst>
              <a:ext uri="{28A0092B-C50C-407E-A947-70E740481C1C}">
                <a14:useLocalDpi xmlns:a14="http://schemas.microsoft.com/office/drawing/2010/main" val="0"/>
              </a:ext>
            </a:extLst>
          </a:blip>
          <a:srcRect l="25796" r="19500" b="-2"/>
          <a:stretch/>
        </p:blipFill>
        <p:spPr bwMode="auto">
          <a:xfrm>
            <a:off x="5987738" y="650494"/>
            <a:ext cx="5628018" cy="5324142"/>
          </a:xfrm>
          <a:prstGeom prst="rect">
            <a:avLst/>
          </a:prstGeom>
          <a:noFill/>
        </p:spPr>
      </p:pic>
    </p:spTree>
    <p:extLst>
      <p:ext uri="{BB962C8B-B14F-4D97-AF65-F5344CB8AC3E}">
        <p14:creationId xmlns:p14="http://schemas.microsoft.com/office/powerpoint/2010/main" val="767739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êu đề 5">
            <a:extLst>
              <a:ext uri="{FF2B5EF4-FFF2-40B4-BE49-F238E27FC236}">
                <a16:creationId xmlns:a16="http://schemas.microsoft.com/office/drawing/2014/main" id="{2E0875EF-D79F-431D-810B-30CEE90CBA8A}"/>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100" b="1" kern="1200" dirty="0">
                <a:solidFill>
                  <a:schemeClr val="tx1"/>
                </a:solidFill>
                <a:latin typeface="+mj-lt"/>
                <a:ea typeface="+mj-ea"/>
                <a:cs typeface="+mj-cs"/>
              </a:rPr>
              <a:t>4. </a:t>
            </a:r>
            <a:r>
              <a:rPr lang="en-US" sz="3100" b="1" kern="1200" dirty="0" err="1">
                <a:solidFill>
                  <a:schemeClr val="tx1"/>
                </a:solidFill>
                <a:latin typeface="+mj-lt"/>
                <a:ea typeface="+mj-ea"/>
                <a:cs typeface="+mj-cs"/>
              </a:rPr>
              <a:t>Giảm</a:t>
            </a:r>
            <a:r>
              <a:rPr lang="en-US" sz="3100" b="1" kern="1200" dirty="0">
                <a:solidFill>
                  <a:schemeClr val="tx1"/>
                </a:solidFill>
                <a:latin typeface="+mj-lt"/>
                <a:ea typeface="+mj-ea"/>
                <a:cs typeface="+mj-cs"/>
              </a:rPr>
              <a:t> chi </a:t>
            </a:r>
            <a:r>
              <a:rPr lang="en-US" sz="3100" b="1" kern="1200" dirty="0" err="1">
                <a:solidFill>
                  <a:schemeClr val="tx1"/>
                </a:solidFill>
                <a:latin typeface="+mj-lt"/>
                <a:ea typeface="+mj-ea"/>
                <a:cs typeface="+mj-cs"/>
              </a:rPr>
              <a:t>phí</a:t>
            </a:r>
            <a:r>
              <a:rPr lang="en-US" sz="3100" b="1" kern="1200" dirty="0">
                <a:solidFill>
                  <a:schemeClr val="tx1"/>
                </a:solidFill>
                <a:latin typeface="+mj-lt"/>
                <a:ea typeface="+mj-ea"/>
                <a:cs typeface="+mj-cs"/>
              </a:rPr>
              <a:t> </a:t>
            </a:r>
            <a:r>
              <a:rPr lang="en-US" sz="3100" b="1" kern="1200" dirty="0" err="1">
                <a:solidFill>
                  <a:schemeClr val="tx1"/>
                </a:solidFill>
                <a:latin typeface="+mj-lt"/>
                <a:ea typeface="+mj-ea"/>
                <a:cs typeface="+mj-cs"/>
              </a:rPr>
              <a:t>hoạt</a:t>
            </a:r>
            <a:r>
              <a:rPr lang="en-US" sz="3100" b="1" kern="1200" dirty="0">
                <a:solidFill>
                  <a:schemeClr val="tx1"/>
                </a:solidFill>
                <a:latin typeface="+mj-lt"/>
                <a:ea typeface="+mj-ea"/>
                <a:cs typeface="+mj-cs"/>
              </a:rPr>
              <a:t> </a:t>
            </a:r>
            <a:r>
              <a:rPr lang="en-US" sz="3100" b="1" kern="1200" dirty="0" err="1">
                <a:solidFill>
                  <a:schemeClr val="tx1"/>
                </a:solidFill>
                <a:latin typeface="+mj-lt"/>
                <a:ea typeface="+mj-ea"/>
                <a:cs typeface="+mj-cs"/>
              </a:rPr>
              <a:t>động</a:t>
            </a:r>
            <a:r>
              <a:rPr lang="en-US" sz="3100" b="1" kern="1200" dirty="0">
                <a:solidFill>
                  <a:schemeClr val="tx1"/>
                </a:solidFill>
                <a:latin typeface="+mj-lt"/>
                <a:ea typeface="+mj-ea"/>
                <a:cs typeface="+mj-cs"/>
              </a:rPr>
              <a:t>.</a:t>
            </a:r>
            <a:br>
              <a:rPr lang="en-US" sz="3100" b="1" kern="1200" dirty="0">
                <a:solidFill>
                  <a:schemeClr val="tx1"/>
                </a:solidFill>
                <a:latin typeface="+mj-lt"/>
                <a:ea typeface="+mj-ea"/>
                <a:cs typeface="+mj-cs"/>
              </a:rPr>
            </a:br>
            <a:endParaRPr lang="en-US" sz="3100" b="1" kern="1200" dirty="0">
              <a:solidFill>
                <a:schemeClr val="tx1"/>
              </a:solidFill>
              <a:latin typeface="+mj-lt"/>
              <a:ea typeface="+mj-ea"/>
              <a:cs typeface="+mj-cs"/>
            </a:endParaRPr>
          </a:p>
        </p:txBody>
      </p:sp>
      <p:sp>
        <p:nvSpPr>
          <p:cNvPr id="18" name="Rectangle 17">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hỗ dành sẵn cho Nội dung 10">
            <a:extLst>
              <a:ext uri="{FF2B5EF4-FFF2-40B4-BE49-F238E27FC236}">
                <a16:creationId xmlns:a16="http://schemas.microsoft.com/office/drawing/2014/main" id="{7C171A08-F0C5-4C20-A410-FCE57F69D247}"/>
              </a:ext>
            </a:extLst>
          </p:cNvPr>
          <p:cNvSpPr>
            <a:spLocks noGrp="1"/>
          </p:cNvSpPr>
          <p:nvPr>
            <p:ph sz="half" idx="1"/>
          </p:nvPr>
        </p:nvSpPr>
        <p:spPr>
          <a:xfrm>
            <a:off x="645066" y="2031101"/>
            <a:ext cx="4282984" cy="3511943"/>
          </a:xfrm>
        </p:spPr>
        <p:txBody>
          <a:bodyPr vert="horz" lIns="91440" tIns="45720" rIns="91440" bIns="45720" rtlCol="0" anchor="ctr">
            <a:normAutofit/>
          </a:bodyPr>
          <a:lstStyle/>
          <a:p>
            <a:pPr marL="514350" marR="0">
              <a:spcBef>
                <a:spcPts val="0"/>
              </a:spcBef>
              <a:spcAft>
                <a:spcPts val="0"/>
              </a:spcAft>
            </a:pPr>
            <a:r>
              <a:rPr lang="en-US" sz="1800" dirty="0" err="1"/>
              <a:t>Hiệu</a:t>
            </a:r>
            <a:r>
              <a:rPr lang="en-US" sz="1800" dirty="0"/>
              <a:t> </a:t>
            </a:r>
            <a:r>
              <a:rPr lang="en-US" sz="1800" dirty="0" err="1"/>
              <a:t>quả</a:t>
            </a:r>
            <a:r>
              <a:rPr lang="en-US" sz="1800" dirty="0"/>
              <a:t> </a:t>
            </a:r>
            <a:r>
              <a:rPr lang="en-US" sz="1800" dirty="0" err="1"/>
              <a:t>quản</a:t>
            </a:r>
            <a:r>
              <a:rPr lang="en-US" sz="1800" dirty="0"/>
              <a:t> </a:t>
            </a:r>
            <a:r>
              <a:rPr lang="en-US" sz="1800" dirty="0" err="1"/>
              <a:t>trị</a:t>
            </a:r>
            <a:r>
              <a:rPr lang="en-US" sz="1800" dirty="0"/>
              <a:t>, </a:t>
            </a:r>
            <a:r>
              <a:rPr lang="en-US" sz="1800" dirty="0" err="1"/>
              <a:t>cải</a:t>
            </a:r>
            <a:r>
              <a:rPr lang="en-US" sz="1800" dirty="0"/>
              <a:t> </a:t>
            </a:r>
            <a:r>
              <a:rPr lang="en-US" sz="1800" dirty="0" err="1"/>
              <a:t>tiến</a:t>
            </a:r>
            <a:r>
              <a:rPr lang="en-US" sz="1800" dirty="0"/>
              <a:t> </a:t>
            </a:r>
            <a:r>
              <a:rPr lang="en-US" sz="1800" dirty="0" err="1"/>
              <a:t>trong</a:t>
            </a:r>
            <a:r>
              <a:rPr lang="en-US" sz="1800" dirty="0"/>
              <a:t> </a:t>
            </a:r>
            <a:r>
              <a:rPr lang="en-US" sz="1800" dirty="0" err="1"/>
              <a:t>việc</a:t>
            </a:r>
            <a:r>
              <a:rPr lang="en-US" sz="1800" dirty="0"/>
              <a:t> </a:t>
            </a:r>
            <a:r>
              <a:rPr lang="en-US" sz="1800" dirty="0" err="1"/>
              <a:t>sử</a:t>
            </a:r>
            <a:r>
              <a:rPr lang="en-US" sz="1800" dirty="0"/>
              <a:t> </a:t>
            </a:r>
            <a:r>
              <a:rPr lang="en-US" sz="1800" dirty="0" err="1"/>
              <a:t>dụng</a:t>
            </a:r>
            <a:r>
              <a:rPr lang="en-US" sz="1800" dirty="0"/>
              <a:t> </a:t>
            </a:r>
            <a:r>
              <a:rPr lang="en-US" sz="1800" dirty="0" err="1"/>
              <a:t>máy</a:t>
            </a:r>
            <a:r>
              <a:rPr lang="en-US" sz="1800" dirty="0"/>
              <a:t> </a:t>
            </a:r>
            <a:r>
              <a:rPr lang="en-US" sz="1800" dirty="0" err="1"/>
              <a:t>chủ</a:t>
            </a:r>
            <a:r>
              <a:rPr lang="en-US" sz="1800" dirty="0"/>
              <a:t>, </a:t>
            </a:r>
            <a:r>
              <a:rPr lang="en-US" sz="1800" dirty="0" err="1"/>
              <a:t>kiểm</a:t>
            </a:r>
            <a:r>
              <a:rPr lang="en-US" sz="1800" dirty="0"/>
              <a:t> </a:t>
            </a:r>
            <a:r>
              <a:rPr lang="en-US" sz="1800" dirty="0" err="1"/>
              <a:t>soát</a:t>
            </a:r>
            <a:r>
              <a:rPr lang="en-US" sz="1800" dirty="0"/>
              <a:t> </a:t>
            </a:r>
            <a:r>
              <a:rPr lang="en-US" sz="1800" dirty="0" err="1"/>
              <a:t>ảo</a:t>
            </a:r>
            <a:r>
              <a:rPr lang="en-US" sz="1800" dirty="0"/>
              <a:t> </a:t>
            </a:r>
            <a:r>
              <a:rPr lang="en-US" sz="1800" dirty="0" err="1"/>
              <a:t>hóa</a:t>
            </a:r>
            <a:r>
              <a:rPr lang="en-US" sz="1800" dirty="0"/>
              <a:t> </a:t>
            </a:r>
            <a:r>
              <a:rPr lang="en-US" sz="1800" dirty="0" err="1"/>
              <a:t>tốt</a:t>
            </a:r>
            <a:r>
              <a:rPr lang="en-US" sz="1800" dirty="0"/>
              <a:t> </a:t>
            </a:r>
            <a:r>
              <a:rPr lang="en-US" sz="1800" dirty="0" err="1"/>
              <a:t>hơn</a:t>
            </a:r>
            <a:r>
              <a:rPr lang="en-US" sz="1800" dirty="0"/>
              <a:t> </a:t>
            </a:r>
            <a:r>
              <a:rPr lang="en-US" sz="1800" dirty="0" err="1"/>
              <a:t>và</a:t>
            </a:r>
            <a:r>
              <a:rPr lang="en-US" sz="1800" dirty="0"/>
              <a:t> </a:t>
            </a:r>
            <a:r>
              <a:rPr lang="en-US" sz="1800" dirty="0" err="1"/>
              <a:t>các</a:t>
            </a:r>
            <a:r>
              <a:rPr lang="en-US" sz="1800" dirty="0"/>
              <a:t> </a:t>
            </a:r>
            <a:r>
              <a:rPr lang="en-US" sz="1800" dirty="0" err="1"/>
              <a:t>lợi</a:t>
            </a:r>
            <a:r>
              <a:rPr lang="en-US" sz="1800" dirty="0"/>
              <a:t> </a:t>
            </a:r>
            <a:r>
              <a:rPr lang="en-US" sz="1800" dirty="0" err="1"/>
              <a:t>ích</a:t>
            </a:r>
            <a:r>
              <a:rPr lang="en-US" sz="1800" dirty="0"/>
              <a:t> </a:t>
            </a:r>
            <a:r>
              <a:rPr lang="en-US" sz="1800" dirty="0" err="1"/>
              <a:t>khác</a:t>
            </a:r>
            <a:r>
              <a:rPr lang="en-US" sz="1800" dirty="0"/>
              <a:t> </a:t>
            </a:r>
            <a:r>
              <a:rPr lang="en-US" sz="1800" dirty="0" err="1"/>
              <a:t>sẽ</a:t>
            </a:r>
            <a:r>
              <a:rPr lang="en-US" sz="1800" dirty="0"/>
              <a:t> </a:t>
            </a:r>
            <a:r>
              <a:rPr lang="en-US" sz="1800" dirty="0" err="1"/>
              <a:t>giúp</a:t>
            </a:r>
            <a:r>
              <a:rPr lang="en-US" sz="1800" dirty="0"/>
              <a:t> </a:t>
            </a:r>
            <a:r>
              <a:rPr lang="en-US" sz="1800" dirty="0" err="1"/>
              <a:t>tiết</a:t>
            </a:r>
            <a:r>
              <a:rPr lang="en-US" sz="1800" dirty="0"/>
              <a:t> </a:t>
            </a:r>
            <a:r>
              <a:rPr lang="en-US" sz="1800" dirty="0" err="1"/>
              <a:t>kiệm</a:t>
            </a:r>
            <a:r>
              <a:rPr lang="en-US" sz="1800" dirty="0"/>
              <a:t> </a:t>
            </a:r>
            <a:r>
              <a:rPr lang="en-US" sz="1800" dirty="0" err="1"/>
              <a:t>hoạt</a:t>
            </a:r>
            <a:r>
              <a:rPr lang="en-US" sz="1800" dirty="0"/>
              <a:t> </a:t>
            </a:r>
            <a:r>
              <a:rPr lang="en-US" sz="1800" dirty="0" err="1"/>
              <a:t>động</a:t>
            </a:r>
            <a:r>
              <a:rPr lang="en-US" sz="1800" dirty="0"/>
              <a:t>.</a:t>
            </a:r>
          </a:p>
          <a:p>
            <a:pPr marL="514350" marR="0">
              <a:spcBef>
                <a:spcPts val="0"/>
              </a:spcBef>
              <a:spcAft>
                <a:spcPts val="0"/>
              </a:spcAft>
            </a:pPr>
            <a:r>
              <a:rPr lang="en-US" sz="1800" dirty="0" err="1"/>
              <a:t>Mặc</a:t>
            </a:r>
            <a:r>
              <a:rPr lang="en-US" sz="1800" dirty="0"/>
              <a:t> </a:t>
            </a:r>
            <a:r>
              <a:rPr lang="en-US" sz="1800" dirty="0" err="1"/>
              <a:t>dù</a:t>
            </a:r>
            <a:r>
              <a:rPr lang="en-US" sz="1800" dirty="0"/>
              <a:t> </a:t>
            </a:r>
            <a:r>
              <a:rPr lang="en-US" sz="1800" dirty="0" err="1"/>
              <a:t>vẫn</a:t>
            </a:r>
            <a:r>
              <a:rPr lang="en-US" sz="1800" dirty="0"/>
              <a:t> </a:t>
            </a:r>
            <a:r>
              <a:rPr lang="en-US" sz="1800" dirty="0" err="1"/>
              <a:t>còn</a:t>
            </a:r>
            <a:r>
              <a:rPr lang="en-US" sz="1800" dirty="0"/>
              <a:t> </a:t>
            </a:r>
            <a:r>
              <a:rPr lang="en-US" sz="1800" dirty="0" err="1"/>
              <a:t>sớm</a:t>
            </a:r>
            <a:r>
              <a:rPr lang="en-US" sz="1800" dirty="0"/>
              <a:t> </a:t>
            </a:r>
            <a:r>
              <a:rPr lang="en-US" sz="1800" dirty="0" err="1"/>
              <a:t>để</a:t>
            </a:r>
            <a:r>
              <a:rPr lang="en-US" sz="1800" dirty="0"/>
              <a:t> </a:t>
            </a:r>
            <a:r>
              <a:rPr lang="en-US" sz="1800" dirty="0" err="1"/>
              <a:t>đưa</a:t>
            </a:r>
            <a:r>
              <a:rPr lang="en-US" sz="1800" dirty="0"/>
              <a:t> ra </a:t>
            </a:r>
            <a:r>
              <a:rPr lang="en-US" sz="1800" dirty="0" err="1"/>
              <a:t>bằng</a:t>
            </a:r>
            <a:r>
              <a:rPr lang="en-US" sz="1800" dirty="0"/>
              <a:t> </a:t>
            </a:r>
            <a:r>
              <a:rPr lang="en-US" sz="1800" dirty="0" err="1"/>
              <a:t>chứng</a:t>
            </a:r>
            <a:r>
              <a:rPr lang="en-US" sz="1800" dirty="0"/>
              <a:t> </a:t>
            </a:r>
            <a:r>
              <a:rPr lang="en-US" sz="1800" dirty="0" err="1"/>
              <a:t>thực</a:t>
            </a:r>
            <a:r>
              <a:rPr lang="en-US" sz="1800" dirty="0"/>
              <a:t> </a:t>
            </a:r>
            <a:r>
              <a:rPr lang="en-US" sz="1800" dirty="0" err="1"/>
              <a:t>sự</a:t>
            </a:r>
            <a:r>
              <a:rPr lang="en-US" sz="1800" dirty="0"/>
              <a:t> </a:t>
            </a:r>
            <a:r>
              <a:rPr lang="en-US" sz="1800" dirty="0" err="1"/>
              <a:t>về</a:t>
            </a:r>
            <a:r>
              <a:rPr lang="en-US" sz="1800" dirty="0"/>
              <a:t> </a:t>
            </a:r>
            <a:r>
              <a:rPr lang="en-US" sz="1800" dirty="0" err="1"/>
              <a:t>tiết</a:t>
            </a:r>
            <a:r>
              <a:rPr lang="en-US" sz="1800" dirty="0"/>
              <a:t> </a:t>
            </a:r>
            <a:r>
              <a:rPr lang="en-US" sz="1800" dirty="0" err="1"/>
              <a:t>kiệm</a:t>
            </a:r>
            <a:r>
              <a:rPr lang="en-US" sz="1800" dirty="0"/>
              <a:t>, SDN </a:t>
            </a:r>
            <a:r>
              <a:rPr lang="en-US" sz="1800" dirty="0" err="1"/>
              <a:t>nên</a:t>
            </a:r>
            <a:r>
              <a:rPr lang="en-US" sz="1800" dirty="0"/>
              <a:t> </a:t>
            </a:r>
            <a:r>
              <a:rPr lang="en-US" sz="1800" dirty="0" err="1"/>
              <a:t>giảm</a:t>
            </a:r>
            <a:r>
              <a:rPr lang="en-US" sz="1800" dirty="0"/>
              <a:t> chi </a:t>
            </a:r>
            <a:r>
              <a:rPr lang="en-US" sz="1800" dirty="0" err="1"/>
              <a:t>phí</a:t>
            </a:r>
            <a:r>
              <a:rPr lang="en-US" sz="1800" dirty="0"/>
              <a:t> </a:t>
            </a:r>
            <a:r>
              <a:rPr lang="en-US" sz="1800" dirty="0" err="1"/>
              <a:t>vận</a:t>
            </a:r>
            <a:r>
              <a:rPr lang="en-US" sz="1800" dirty="0"/>
              <a:t> </a:t>
            </a:r>
            <a:r>
              <a:rPr lang="en-US" sz="1800" dirty="0" err="1"/>
              <a:t>hành</a:t>
            </a:r>
            <a:r>
              <a:rPr lang="en-US" sz="1800" dirty="0"/>
              <a:t> </a:t>
            </a:r>
            <a:r>
              <a:rPr lang="en-US" sz="1800" dirty="0" err="1"/>
              <a:t>tổng</a:t>
            </a:r>
            <a:r>
              <a:rPr lang="en-US" sz="1800" dirty="0"/>
              <a:t> </a:t>
            </a:r>
            <a:r>
              <a:rPr lang="en-US" sz="1800" dirty="0" err="1"/>
              <a:t>thể</a:t>
            </a:r>
            <a:r>
              <a:rPr lang="en-US" sz="1800" dirty="0"/>
              <a:t> </a:t>
            </a:r>
            <a:r>
              <a:rPr lang="en-US" sz="1800" dirty="0" err="1"/>
              <a:t>và</a:t>
            </a:r>
            <a:r>
              <a:rPr lang="en-US" sz="1800" dirty="0"/>
              <a:t> </a:t>
            </a:r>
            <a:r>
              <a:rPr lang="en-US" sz="1800" dirty="0" err="1"/>
              <a:t>tiết</a:t>
            </a:r>
            <a:r>
              <a:rPr lang="en-US" sz="1800" dirty="0"/>
              <a:t> </a:t>
            </a:r>
            <a:r>
              <a:rPr lang="en-US" sz="1800" dirty="0" err="1"/>
              <a:t>kiệm</a:t>
            </a:r>
            <a:r>
              <a:rPr lang="en-US" sz="1800" dirty="0"/>
              <a:t> </a:t>
            </a:r>
            <a:r>
              <a:rPr lang="en-US" sz="1800" dirty="0" err="1"/>
              <a:t>quản</a:t>
            </a:r>
            <a:r>
              <a:rPr lang="en-US" sz="1800" dirty="0"/>
              <a:t> </a:t>
            </a:r>
            <a:r>
              <a:rPr lang="en-US" sz="1800" dirty="0" err="1"/>
              <a:t>trị</a:t>
            </a:r>
            <a:r>
              <a:rPr lang="en-US" sz="1800" dirty="0"/>
              <a:t> </a:t>
            </a:r>
            <a:r>
              <a:rPr lang="en-US" sz="1800" dirty="0" err="1"/>
              <a:t>vì</a:t>
            </a:r>
            <a:r>
              <a:rPr lang="en-US" sz="1800" dirty="0"/>
              <a:t> </a:t>
            </a:r>
            <a:r>
              <a:rPr lang="en-US" sz="1800" dirty="0" err="1"/>
              <a:t>nhiều</a:t>
            </a:r>
            <a:r>
              <a:rPr lang="en-US" sz="1800" dirty="0"/>
              <a:t> </a:t>
            </a:r>
            <a:r>
              <a:rPr lang="en-US" sz="1800" dirty="0" err="1"/>
              <a:t>vấn</a:t>
            </a:r>
            <a:r>
              <a:rPr lang="en-US" sz="1800" dirty="0"/>
              <a:t> </a:t>
            </a:r>
            <a:r>
              <a:rPr lang="en-US" sz="1800" dirty="0" err="1"/>
              <a:t>đề</a:t>
            </a:r>
            <a:r>
              <a:rPr lang="en-US" sz="1800" dirty="0"/>
              <a:t> </a:t>
            </a:r>
            <a:r>
              <a:rPr lang="en-US" sz="1800" dirty="0" err="1"/>
              <a:t>quản</a:t>
            </a:r>
            <a:r>
              <a:rPr lang="en-US" sz="1800" dirty="0"/>
              <a:t> </a:t>
            </a:r>
            <a:r>
              <a:rPr lang="en-US" sz="1800" dirty="0" err="1"/>
              <a:t>trị</a:t>
            </a:r>
            <a:r>
              <a:rPr lang="en-US" sz="1800" dirty="0"/>
              <a:t> </a:t>
            </a:r>
            <a:r>
              <a:rPr lang="en-US" sz="1800" dirty="0" err="1"/>
              <a:t>mạng</a:t>
            </a:r>
            <a:r>
              <a:rPr lang="en-US" sz="1800" dirty="0"/>
              <a:t> </a:t>
            </a:r>
            <a:r>
              <a:rPr lang="en-US" sz="1800" dirty="0" err="1"/>
              <a:t>thông</a:t>
            </a:r>
            <a:r>
              <a:rPr lang="en-US" sz="1800" dirty="0"/>
              <a:t> </a:t>
            </a:r>
            <a:r>
              <a:rPr lang="en-US" sz="1800" dirty="0" err="1"/>
              <a:t>thường</a:t>
            </a:r>
            <a:r>
              <a:rPr lang="en-US" sz="1800" dirty="0"/>
              <a:t> </a:t>
            </a:r>
            <a:r>
              <a:rPr lang="en-US" sz="1800" dirty="0" err="1"/>
              <a:t>có</a:t>
            </a:r>
            <a:r>
              <a:rPr lang="en-US" sz="1800" dirty="0"/>
              <a:t> </a:t>
            </a:r>
            <a:r>
              <a:rPr lang="en-US" sz="1800" dirty="0" err="1"/>
              <a:t>thể</a:t>
            </a:r>
            <a:r>
              <a:rPr lang="en-US" sz="1800" dirty="0"/>
              <a:t> </a:t>
            </a:r>
            <a:r>
              <a:rPr lang="en-US" sz="1800" dirty="0" err="1"/>
              <a:t>được</a:t>
            </a:r>
            <a:r>
              <a:rPr lang="en-US" sz="1800" dirty="0"/>
              <a:t> </a:t>
            </a:r>
            <a:r>
              <a:rPr lang="en-US" sz="1800" dirty="0" err="1"/>
              <a:t>tập</a:t>
            </a:r>
            <a:r>
              <a:rPr lang="en-US" sz="1800" dirty="0"/>
              <a:t> </a:t>
            </a:r>
            <a:r>
              <a:rPr lang="en-US" sz="1800" dirty="0" err="1"/>
              <a:t>trung</a:t>
            </a:r>
            <a:r>
              <a:rPr lang="en-US" sz="1800" dirty="0"/>
              <a:t> </a:t>
            </a:r>
            <a:r>
              <a:rPr lang="en-US" sz="1800" dirty="0" err="1"/>
              <a:t>và</a:t>
            </a:r>
            <a:r>
              <a:rPr lang="en-US" sz="1800" dirty="0"/>
              <a:t> </a:t>
            </a:r>
            <a:r>
              <a:rPr lang="en-US" sz="1800" dirty="0" err="1"/>
              <a:t>tự</a:t>
            </a:r>
            <a:r>
              <a:rPr lang="en-US" sz="1800" dirty="0"/>
              <a:t> </a:t>
            </a:r>
            <a:r>
              <a:rPr lang="en-US" sz="1800" dirty="0" err="1"/>
              <a:t>động</a:t>
            </a:r>
            <a:r>
              <a:rPr lang="en-US" sz="1800" dirty="0"/>
              <a:t> </a:t>
            </a:r>
            <a:r>
              <a:rPr lang="en-US" sz="1800" dirty="0" err="1"/>
              <a:t>hóa</a:t>
            </a:r>
            <a:r>
              <a:rPr lang="en-US" sz="1800" dirty="0"/>
              <a:t>.</a:t>
            </a:r>
          </a:p>
          <a:p>
            <a:pPr marR="0">
              <a:spcBef>
                <a:spcPts val="0"/>
              </a:spcBef>
              <a:spcAft>
                <a:spcPts val="800"/>
              </a:spcAft>
            </a:pPr>
            <a:endParaRPr lang="en-US" sz="1800" dirty="0">
              <a:effectLst/>
            </a:endParaRPr>
          </a:p>
          <a:p>
            <a:endParaRPr lang="en-US" sz="1800" dirty="0"/>
          </a:p>
        </p:txBody>
      </p:sp>
      <p:sp>
        <p:nvSpPr>
          <p:cNvPr id="20" name="Rectangle 19">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hỗ dành sẵn cho Nội dung 6" descr="Did you know that high-growth SMEs running ERPs have 11% lower operational  costs? | by Silver Touch Technologies UK Ltd | Medium">
            <a:extLst>
              <a:ext uri="{FF2B5EF4-FFF2-40B4-BE49-F238E27FC236}">
                <a16:creationId xmlns:a16="http://schemas.microsoft.com/office/drawing/2014/main" id="{518C257B-C87B-4793-816B-9EF0D904C915}"/>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987738" y="1961841"/>
            <a:ext cx="5628018" cy="2701448"/>
          </a:xfrm>
          <a:prstGeom prst="rect">
            <a:avLst/>
          </a:prstGeom>
          <a:noFill/>
        </p:spPr>
      </p:pic>
    </p:spTree>
    <p:extLst>
      <p:ext uri="{BB962C8B-B14F-4D97-AF65-F5344CB8AC3E}">
        <p14:creationId xmlns:p14="http://schemas.microsoft.com/office/powerpoint/2010/main" val="16411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êu đề 5">
            <a:extLst>
              <a:ext uri="{FF2B5EF4-FFF2-40B4-BE49-F238E27FC236}">
                <a16:creationId xmlns:a16="http://schemas.microsoft.com/office/drawing/2014/main" id="{2E0875EF-D79F-431D-810B-30CEE90CBA8A}"/>
              </a:ext>
            </a:extLst>
          </p:cNvPr>
          <p:cNvSpPr>
            <a:spLocks noGrp="1"/>
          </p:cNvSpPr>
          <p:nvPr>
            <p:ph type="title"/>
          </p:nvPr>
        </p:nvSpPr>
        <p:spPr>
          <a:xfrm>
            <a:off x="645065" y="1463040"/>
            <a:ext cx="3796306" cy="2690949"/>
          </a:xfrm>
        </p:spPr>
        <p:txBody>
          <a:bodyPr vert="horz" lIns="91440" tIns="45720" rIns="91440" bIns="45720" rtlCol="0" anchor="t">
            <a:normAutofit/>
          </a:bodyPr>
          <a:lstStyle/>
          <a:p>
            <a:r>
              <a:rPr lang="en-US" sz="4100" b="1" kern="1200" dirty="0">
                <a:solidFill>
                  <a:schemeClr val="tx1"/>
                </a:solidFill>
                <a:latin typeface="+mj-lt"/>
                <a:ea typeface="+mj-ea"/>
                <a:cs typeface="+mj-cs"/>
              </a:rPr>
              <a:t>5. </a:t>
            </a:r>
            <a:r>
              <a:rPr lang="en-US" sz="4100" b="1" kern="1200" dirty="0" err="1">
                <a:solidFill>
                  <a:schemeClr val="tx1"/>
                </a:solidFill>
                <a:latin typeface="+mj-lt"/>
                <a:ea typeface="+mj-ea"/>
                <a:cs typeface="+mj-cs"/>
              </a:rPr>
              <a:t>Tiết</a:t>
            </a:r>
            <a:r>
              <a:rPr lang="en-US" sz="4100" b="1" kern="1200" dirty="0">
                <a:solidFill>
                  <a:schemeClr val="tx1"/>
                </a:solidFill>
                <a:latin typeface="+mj-lt"/>
                <a:ea typeface="+mj-ea"/>
                <a:cs typeface="+mj-cs"/>
              </a:rPr>
              <a:t> </a:t>
            </a:r>
            <a:r>
              <a:rPr lang="en-US" sz="4100" b="1" kern="1200" dirty="0" err="1">
                <a:solidFill>
                  <a:schemeClr val="tx1"/>
                </a:solidFill>
                <a:latin typeface="+mj-lt"/>
                <a:ea typeface="+mj-ea"/>
                <a:cs typeface="+mj-cs"/>
              </a:rPr>
              <a:t>kiệm</a:t>
            </a:r>
            <a:r>
              <a:rPr lang="en-US" sz="4100" b="1" kern="1200" dirty="0">
                <a:solidFill>
                  <a:schemeClr val="tx1"/>
                </a:solidFill>
                <a:latin typeface="+mj-lt"/>
                <a:ea typeface="+mj-ea"/>
                <a:cs typeface="+mj-cs"/>
              </a:rPr>
              <a:t> </a:t>
            </a:r>
            <a:r>
              <a:rPr lang="en-US" sz="4100" b="1" kern="1200" dirty="0" err="1">
                <a:solidFill>
                  <a:schemeClr val="tx1"/>
                </a:solidFill>
                <a:latin typeface="+mj-lt"/>
                <a:ea typeface="+mj-ea"/>
                <a:cs typeface="+mj-cs"/>
              </a:rPr>
              <a:t>phần</a:t>
            </a:r>
            <a:r>
              <a:rPr lang="en-US" sz="4100" b="1" kern="1200" dirty="0">
                <a:solidFill>
                  <a:schemeClr val="tx1"/>
                </a:solidFill>
                <a:latin typeface="+mj-lt"/>
                <a:ea typeface="+mj-ea"/>
                <a:cs typeface="+mj-cs"/>
              </a:rPr>
              <a:t> </a:t>
            </a:r>
            <a:r>
              <a:rPr lang="en-US" sz="4100" b="1" kern="1200" dirty="0" err="1">
                <a:solidFill>
                  <a:schemeClr val="tx1"/>
                </a:solidFill>
                <a:latin typeface="+mj-lt"/>
                <a:ea typeface="+mj-ea"/>
                <a:cs typeface="+mj-cs"/>
              </a:rPr>
              <a:t>cứng</a:t>
            </a:r>
            <a:r>
              <a:rPr lang="en-US" sz="4100" b="1" kern="1200" dirty="0">
                <a:solidFill>
                  <a:schemeClr val="tx1"/>
                </a:solidFill>
                <a:latin typeface="+mj-lt"/>
                <a:ea typeface="+mj-ea"/>
                <a:cs typeface="+mj-cs"/>
              </a:rPr>
              <a:t> </a:t>
            </a:r>
            <a:r>
              <a:rPr lang="en-US" sz="4100" b="1" kern="1200" dirty="0" err="1">
                <a:solidFill>
                  <a:schemeClr val="tx1"/>
                </a:solidFill>
                <a:latin typeface="+mj-lt"/>
                <a:ea typeface="+mj-ea"/>
                <a:cs typeface="+mj-cs"/>
              </a:rPr>
              <a:t>và</a:t>
            </a:r>
            <a:r>
              <a:rPr lang="en-US" sz="4100" b="1" kern="1200" dirty="0">
                <a:solidFill>
                  <a:schemeClr val="tx1"/>
                </a:solidFill>
                <a:latin typeface="+mj-lt"/>
                <a:ea typeface="+mj-ea"/>
                <a:cs typeface="+mj-cs"/>
              </a:rPr>
              <a:t> </a:t>
            </a:r>
            <a:r>
              <a:rPr lang="en-US" sz="4100" b="1" kern="1200" dirty="0" err="1">
                <a:solidFill>
                  <a:schemeClr val="tx1"/>
                </a:solidFill>
                <a:latin typeface="+mj-lt"/>
                <a:ea typeface="+mj-ea"/>
                <a:cs typeface="+mj-cs"/>
              </a:rPr>
              <a:t>giảm</a:t>
            </a:r>
            <a:r>
              <a:rPr lang="en-US" sz="4100" b="1" kern="1200" dirty="0">
                <a:solidFill>
                  <a:schemeClr val="tx1"/>
                </a:solidFill>
                <a:latin typeface="+mj-lt"/>
                <a:ea typeface="+mj-ea"/>
                <a:cs typeface="+mj-cs"/>
              </a:rPr>
              <a:t> chi </a:t>
            </a:r>
            <a:r>
              <a:rPr lang="en-US" sz="4100" b="1" kern="1200" dirty="0" err="1">
                <a:solidFill>
                  <a:schemeClr val="tx1"/>
                </a:solidFill>
                <a:latin typeface="+mj-lt"/>
                <a:ea typeface="+mj-ea"/>
                <a:cs typeface="+mj-cs"/>
              </a:rPr>
              <a:t>tiêu</a:t>
            </a:r>
            <a:r>
              <a:rPr lang="en-US" sz="4100" b="1" kern="1200" dirty="0">
                <a:solidFill>
                  <a:schemeClr val="tx1"/>
                </a:solidFill>
                <a:latin typeface="+mj-lt"/>
                <a:ea typeface="+mj-ea"/>
                <a:cs typeface="+mj-cs"/>
              </a:rPr>
              <a:t> </a:t>
            </a:r>
            <a:r>
              <a:rPr lang="en-US" sz="4100" b="1" kern="1200" dirty="0" err="1">
                <a:solidFill>
                  <a:schemeClr val="tx1"/>
                </a:solidFill>
                <a:latin typeface="+mj-lt"/>
                <a:ea typeface="+mj-ea"/>
                <a:cs typeface="+mj-cs"/>
              </a:rPr>
              <a:t>vốn</a:t>
            </a:r>
            <a:r>
              <a:rPr lang="en-US" sz="4100" b="1" kern="1200" dirty="0">
                <a:solidFill>
                  <a:schemeClr val="tx1"/>
                </a:solidFill>
                <a:latin typeface="+mj-lt"/>
                <a:ea typeface="+mj-ea"/>
                <a:cs typeface="+mj-cs"/>
              </a:rPr>
              <a:t>.</a:t>
            </a:r>
            <a:br>
              <a:rPr lang="en-US" sz="4100" b="1" kern="1200" dirty="0">
                <a:solidFill>
                  <a:schemeClr val="tx1"/>
                </a:solidFill>
                <a:latin typeface="+mj-lt"/>
                <a:ea typeface="+mj-ea"/>
                <a:cs typeface="+mj-cs"/>
              </a:rPr>
            </a:br>
            <a:endParaRPr lang="en-US" sz="4100" b="1" kern="1200" dirty="0">
              <a:solidFill>
                <a:schemeClr val="tx1"/>
              </a:solidFill>
              <a:latin typeface="+mj-lt"/>
              <a:ea typeface="+mj-ea"/>
              <a:cs typeface="+mj-cs"/>
            </a:endParaRPr>
          </a:p>
        </p:txBody>
      </p:sp>
      <p:grpSp>
        <p:nvGrpSpPr>
          <p:cNvPr id="18" name="Group 17">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9" name="Rectangle 1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hỗ dành sẵn cho Nội dung 10">
            <a:extLst>
              <a:ext uri="{FF2B5EF4-FFF2-40B4-BE49-F238E27FC236}">
                <a16:creationId xmlns:a16="http://schemas.microsoft.com/office/drawing/2014/main" id="{7C171A08-F0C5-4C20-A410-FCE57F69D247}"/>
              </a:ext>
            </a:extLst>
          </p:cNvPr>
          <p:cNvSpPr>
            <a:spLocks noGrp="1"/>
          </p:cNvSpPr>
          <p:nvPr>
            <p:ph sz="half" idx="1"/>
          </p:nvPr>
        </p:nvSpPr>
        <p:spPr>
          <a:xfrm>
            <a:off x="5656218" y="1463039"/>
            <a:ext cx="5542387" cy="4300447"/>
          </a:xfrm>
        </p:spPr>
        <p:txBody>
          <a:bodyPr vert="horz" lIns="91440" tIns="45720" rIns="91440" bIns="45720" rtlCol="0" anchor="t">
            <a:normAutofit/>
          </a:bodyPr>
          <a:lstStyle/>
          <a:p>
            <a:pPr marL="571500" marR="0">
              <a:spcBef>
                <a:spcPts val="0"/>
              </a:spcBef>
              <a:spcAft>
                <a:spcPts val="0"/>
              </a:spcAft>
            </a:pPr>
            <a:r>
              <a:rPr lang="en-US" sz="2200" dirty="0" err="1"/>
              <a:t>Việc</a:t>
            </a:r>
            <a:r>
              <a:rPr lang="en-US" sz="2200" dirty="0"/>
              <a:t> </a:t>
            </a:r>
            <a:r>
              <a:rPr lang="en-US" sz="2200" dirty="0" err="1"/>
              <a:t>áp</a:t>
            </a:r>
            <a:r>
              <a:rPr lang="en-US" sz="2200" dirty="0"/>
              <a:t> </a:t>
            </a:r>
            <a:r>
              <a:rPr lang="en-US" sz="2200" dirty="0" err="1"/>
              <a:t>dụng</a:t>
            </a:r>
            <a:r>
              <a:rPr lang="en-US" sz="2200" dirty="0"/>
              <a:t> SDN </a:t>
            </a:r>
            <a:r>
              <a:rPr lang="en-US" sz="2200" dirty="0" err="1"/>
              <a:t>cũng</a:t>
            </a:r>
            <a:r>
              <a:rPr lang="en-US" sz="2200" dirty="0"/>
              <a:t> </a:t>
            </a:r>
            <a:r>
              <a:rPr lang="en-US" sz="2200" dirty="0" err="1"/>
              <a:t>mang</a:t>
            </a:r>
            <a:r>
              <a:rPr lang="en-US" sz="2200" dirty="0"/>
              <a:t> </a:t>
            </a:r>
            <a:r>
              <a:rPr lang="en-US" sz="2200" dirty="0" err="1"/>
              <a:t>lại</a:t>
            </a:r>
            <a:r>
              <a:rPr lang="en-US" sz="2200" dirty="0"/>
              <a:t> </a:t>
            </a:r>
            <a:r>
              <a:rPr lang="en-US" sz="2200" dirty="0" err="1"/>
              <a:t>sức</a:t>
            </a:r>
            <a:r>
              <a:rPr lang="en-US" sz="2200" dirty="0"/>
              <a:t> </a:t>
            </a:r>
            <a:r>
              <a:rPr lang="en-US" sz="2200" dirty="0" err="1"/>
              <a:t>sống</a:t>
            </a:r>
            <a:r>
              <a:rPr lang="en-US" sz="2200" dirty="0"/>
              <a:t> </a:t>
            </a:r>
            <a:r>
              <a:rPr lang="en-US" sz="2200" dirty="0" err="1"/>
              <a:t>mới</a:t>
            </a:r>
            <a:r>
              <a:rPr lang="en-US" sz="2200" dirty="0"/>
              <a:t> </a:t>
            </a:r>
            <a:r>
              <a:rPr lang="en-US" sz="2200" dirty="0" err="1"/>
              <a:t>cho</a:t>
            </a:r>
            <a:r>
              <a:rPr lang="en-US" sz="2200" dirty="0"/>
              <a:t> </a:t>
            </a:r>
            <a:r>
              <a:rPr lang="en-US" sz="2200" dirty="0" err="1"/>
              <a:t>các</a:t>
            </a:r>
            <a:r>
              <a:rPr lang="en-US" sz="2200" dirty="0"/>
              <a:t> </a:t>
            </a:r>
            <a:r>
              <a:rPr lang="en-US" sz="2200" dirty="0" err="1"/>
              <a:t>thiết</a:t>
            </a:r>
            <a:r>
              <a:rPr lang="en-US" sz="2200" dirty="0"/>
              <a:t> </a:t>
            </a:r>
            <a:r>
              <a:rPr lang="en-US" sz="2200" dirty="0" err="1"/>
              <a:t>bị</a:t>
            </a:r>
            <a:r>
              <a:rPr lang="en-US" sz="2200" dirty="0"/>
              <a:t> </a:t>
            </a:r>
            <a:r>
              <a:rPr lang="en-US" sz="2200" dirty="0" err="1"/>
              <a:t>mạng</a:t>
            </a:r>
            <a:r>
              <a:rPr lang="en-US" sz="2200" dirty="0"/>
              <a:t> </a:t>
            </a:r>
            <a:r>
              <a:rPr lang="en-US" sz="2200" dirty="0" err="1"/>
              <a:t>hiện</a:t>
            </a:r>
            <a:r>
              <a:rPr lang="en-US" sz="2200" dirty="0"/>
              <a:t> </a:t>
            </a:r>
            <a:r>
              <a:rPr lang="en-US" sz="2200" dirty="0" err="1"/>
              <a:t>có</a:t>
            </a:r>
            <a:r>
              <a:rPr lang="en-US" sz="2200" dirty="0"/>
              <a:t>. SDN </a:t>
            </a:r>
            <a:r>
              <a:rPr lang="en-US" sz="2200" dirty="0" err="1"/>
              <a:t>giúp</a:t>
            </a:r>
            <a:r>
              <a:rPr lang="en-US" sz="2200" dirty="0"/>
              <a:t> </a:t>
            </a:r>
            <a:r>
              <a:rPr lang="en-US" sz="2200" dirty="0" err="1"/>
              <a:t>tối</a:t>
            </a:r>
            <a:r>
              <a:rPr lang="en-US" sz="2200" dirty="0"/>
              <a:t> </a:t>
            </a:r>
            <a:r>
              <a:rPr lang="en-US" sz="2200" dirty="0" err="1"/>
              <a:t>ưu</a:t>
            </a:r>
            <a:r>
              <a:rPr lang="en-US" sz="2200" dirty="0"/>
              <a:t> </a:t>
            </a:r>
            <a:r>
              <a:rPr lang="en-US" sz="2200" dirty="0" err="1"/>
              <a:t>hóa</a:t>
            </a:r>
            <a:r>
              <a:rPr lang="en-US" sz="2200" dirty="0"/>
              <a:t> </a:t>
            </a:r>
            <a:r>
              <a:rPr lang="en-US" sz="2200" dirty="0" err="1"/>
              <a:t>phần</a:t>
            </a:r>
            <a:r>
              <a:rPr lang="en-US" sz="2200" dirty="0"/>
              <a:t> </a:t>
            </a:r>
            <a:r>
              <a:rPr lang="en-US" sz="2200" dirty="0" err="1"/>
              <a:t>cứng</a:t>
            </a:r>
            <a:r>
              <a:rPr lang="en-US" sz="2200" dirty="0"/>
              <a:t> </a:t>
            </a:r>
            <a:r>
              <a:rPr lang="en-US" sz="2200" dirty="0" err="1"/>
              <a:t>hàng</a:t>
            </a:r>
            <a:r>
              <a:rPr lang="en-US" sz="2200" dirty="0"/>
              <a:t> </a:t>
            </a:r>
            <a:r>
              <a:rPr lang="en-US" sz="2200" dirty="0" err="1"/>
              <a:t>hóa</a:t>
            </a:r>
            <a:r>
              <a:rPr lang="en-US" sz="2200" dirty="0"/>
              <a:t> </a:t>
            </a:r>
            <a:r>
              <a:rPr lang="en-US" sz="2200" dirty="0" err="1"/>
              <a:t>dễ</a:t>
            </a:r>
            <a:r>
              <a:rPr lang="en-US" sz="2200" dirty="0"/>
              <a:t> </a:t>
            </a:r>
            <a:r>
              <a:rPr lang="en-US" sz="2200" dirty="0" err="1"/>
              <a:t>dàng</a:t>
            </a:r>
            <a:r>
              <a:rPr lang="en-US" sz="2200" dirty="0"/>
              <a:t> </a:t>
            </a:r>
            <a:r>
              <a:rPr lang="en-US" sz="2200" dirty="0" err="1"/>
              <a:t>hơn</a:t>
            </a:r>
            <a:r>
              <a:rPr lang="en-US" sz="2200" dirty="0"/>
              <a:t>. </a:t>
            </a:r>
            <a:r>
              <a:rPr lang="en-US" sz="2200" dirty="0" err="1"/>
              <a:t>Phần</a:t>
            </a:r>
            <a:r>
              <a:rPr lang="en-US" sz="2200" dirty="0"/>
              <a:t> </a:t>
            </a:r>
            <a:r>
              <a:rPr lang="en-US" sz="2200" dirty="0" err="1"/>
              <a:t>cứng</a:t>
            </a:r>
            <a:r>
              <a:rPr lang="en-US" sz="2200" dirty="0"/>
              <a:t> </a:t>
            </a:r>
            <a:r>
              <a:rPr lang="en-US" sz="2200" dirty="0" err="1"/>
              <a:t>hiện</a:t>
            </a:r>
            <a:r>
              <a:rPr lang="en-US" sz="2200" dirty="0"/>
              <a:t> </a:t>
            </a:r>
            <a:r>
              <a:rPr lang="en-US" sz="2200" dirty="0" err="1"/>
              <a:t>tại</a:t>
            </a:r>
            <a:r>
              <a:rPr lang="en-US" sz="2200" dirty="0"/>
              <a:t> </a:t>
            </a:r>
            <a:r>
              <a:rPr lang="en-US" sz="2200" dirty="0" err="1"/>
              <a:t>có</a:t>
            </a:r>
            <a:r>
              <a:rPr lang="en-US" sz="2200" dirty="0"/>
              <a:t> </a:t>
            </a:r>
            <a:r>
              <a:rPr lang="en-US" sz="2200" dirty="0" err="1"/>
              <a:t>thể</a:t>
            </a:r>
            <a:r>
              <a:rPr lang="en-US" sz="2200" dirty="0"/>
              <a:t> </a:t>
            </a:r>
            <a:r>
              <a:rPr lang="en-US" sz="2200" dirty="0" err="1"/>
              <a:t>được</a:t>
            </a:r>
            <a:r>
              <a:rPr lang="en-US" sz="2200" dirty="0"/>
              <a:t> </a:t>
            </a:r>
            <a:r>
              <a:rPr lang="en-US" sz="2200" dirty="0" err="1"/>
              <a:t>thay</a:t>
            </a:r>
            <a:r>
              <a:rPr lang="en-US" sz="2200" dirty="0"/>
              <a:t> </a:t>
            </a:r>
            <a:r>
              <a:rPr lang="en-US" sz="2200" dirty="0" err="1"/>
              <a:t>thế</a:t>
            </a:r>
            <a:r>
              <a:rPr lang="en-US" sz="2200" dirty="0"/>
              <a:t> </a:t>
            </a:r>
            <a:r>
              <a:rPr lang="en-US" sz="2200" dirty="0" err="1"/>
              <a:t>bằng</a:t>
            </a:r>
            <a:r>
              <a:rPr lang="en-US" sz="2200" dirty="0"/>
              <a:t> </a:t>
            </a:r>
            <a:r>
              <a:rPr lang="en-US" sz="2200" dirty="0" err="1"/>
              <a:t>cách</a:t>
            </a:r>
            <a:r>
              <a:rPr lang="en-US" sz="2200" dirty="0"/>
              <a:t> </a:t>
            </a:r>
            <a:r>
              <a:rPr lang="en-US" sz="2200" dirty="0" err="1"/>
              <a:t>sử</a:t>
            </a:r>
            <a:r>
              <a:rPr lang="en-US" sz="2200" dirty="0"/>
              <a:t> </a:t>
            </a:r>
            <a:r>
              <a:rPr lang="en-US" sz="2200" dirty="0" err="1"/>
              <a:t>dụng</a:t>
            </a:r>
            <a:r>
              <a:rPr lang="en-US" sz="2200" dirty="0"/>
              <a:t> </a:t>
            </a:r>
            <a:r>
              <a:rPr lang="en-US" sz="2200" dirty="0" err="1"/>
              <a:t>hướng</a:t>
            </a:r>
            <a:r>
              <a:rPr lang="en-US" sz="2200" dirty="0"/>
              <a:t> </a:t>
            </a:r>
            <a:r>
              <a:rPr lang="en-US" sz="2200" dirty="0" err="1"/>
              <a:t>dẫn</a:t>
            </a:r>
            <a:r>
              <a:rPr lang="en-US" sz="2200" dirty="0"/>
              <a:t> </a:t>
            </a:r>
            <a:r>
              <a:rPr lang="en-US" sz="2200" dirty="0" err="1"/>
              <a:t>từ</a:t>
            </a:r>
            <a:r>
              <a:rPr lang="en-US" sz="2200" dirty="0"/>
              <a:t> </a:t>
            </a:r>
            <a:r>
              <a:rPr lang="en-US" sz="2200" dirty="0" err="1"/>
              <a:t>bộ</a:t>
            </a:r>
            <a:r>
              <a:rPr lang="en-US" sz="2200" dirty="0"/>
              <a:t> </a:t>
            </a:r>
            <a:r>
              <a:rPr lang="en-US" sz="2200" dirty="0" err="1"/>
              <a:t>điều</a:t>
            </a:r>
            <a:r>
              <a:rPr lang="en-US" sz="2200" dirty="0"/>
              <a:t> </a:t>
            </a:r>
            <a:r>
              <a:rPr lang="en-US" sz="2200" dirty="0" err="1"/>
              <a:t>khiển</a:t>
            </a:r>
            <a:r>
              <a:rPr lang="en-US" sz="2200" dirty="0"/>
              <a:t> SDN </a:t>
            </a:r>
            <a:r>
              <a:rPr lang="en-US" sz="2200" dirty="0" err="1"/>
              <a:t>và</a:t>
            </a:r>
            <a:r>
              <a:rPr lang="en-US" sz="2200" dirty="0"/>
              <a:t> </a:t>
            </a:r>
            <a:r>
              <a:rPr lang="en-US" sz="2200" dirty="0" err="1"/>
              <a:t>phần</a:t>
            </a:r>
            <a:r>
              <a:rPr lang="en-US" sz="2200" dirty="0"/>
              <a:t> </a:t>
            </a:r>
            <a:r>
              <a:rPr lang="en-US" sz="2200" dirty="0" err="1"/>
              <a:t>cứng</a:t>
            </a:r>
            <a:r>
              <a:rPr lang="en-US" sz="2200" dirty="0"/>
              <a:t> </a:t>
            </a:r>
            <a:r>
              <a:rPr lang="en-US" sz="2200" dirty="0" err="1"/>
              <a:t>ít</a:t>
            </a:r>
            <a:r>
              <a:rPr lang="en-US" sz="2200" dirty="0"/>
              <a:t> </a:t>
            </a:r>
            <a:r>
              <a:rPr lang="en-US" sz="2200" dirty="0" err="1"/>
              <a:t>tốn</a:t>
            </a:r>
            <a:r>
              <a:rPr lang="en-US" sz="2200" dirty="0"/>
              <a:t> </a:t>
            </a:r>
            <a:r>
              <a:rPr lang="en-US" sz="2200" dirty="0" err="1"/>
              <a:t>kém</a:t>
            </a:r>
            <a:r>
              <a:rPr lang="en-US" sz="2200" dirty="0"/>
              <a:t> </a:t>
            </a:r>
            <a:r>
              <a:rPr lang="en-US" sz="2200" dirty="0" err="1"/>
              <a:t>hơn</a:t>
            </a:r>
            <a:r>
              <a:rPr lang="en-US" sz="2200" dirty="0"/>
              <a:t> </a:t>
            </a:r>
            <a:r>
              <a:rPr lang="en-US" sz="2200" dirty="0" err="1"/>
              <a:t>có</a:t>
            </a:r>
            <a:r>
              <a:rPr lang="en-US" sz="2200" dirty="0"/>
              <a:t> </a:t>
            </a:r>
            <a:r>
              <a:rPr lang="en-US" sz="2200" dirty="0" err="1"/>
              <a:t>thể</a:t>
            </a:r>
            <a:r>
              <a:rPr lang="en-US" sz="2200" dirty="0"/>
              <a:t> </a:t>
            </a:r>
            <a:r>
              <a:rPr lang="en-US" sz="2200" dirty="0" err="1"/>
              <a:t>được</a:t>
            </a:r>
            <a:r>
              <a:rPr lang="en-US" sz="2200" dirty="0"/>
              <a:t> </a:t>
            </a:r>
            <a:r>
              <a:rPr lang="en-US" sz="2200" dirty="0" err="1"/>
              <a:t>triển</a:t>
            </a:r>
            <a:r>
              <a:rPr lang="en-US" sz="2200" dirty="0"/>
              <a:t> </a:t>
            </a:r>
            <a:r>
              <a:rPr lang="en-US" sz="2200" dirty="0" err="1"/>
              <a:t>khai</a:t>
            </a:r>
            <a:r>
              <a:rPr lang="en-US" sz="2200" dirty="0"/>
              <a:t> </a:t>
            </a:r>
            <a:r>
              <a:rPr lang="en-US" sz="2200" dirty="0" err="1"/>
              <a:t>để</a:t>
            </a:r>
            <a:r>
              <a:rPr lang="en-US" sz="2200" dirty="0"/>
              <a:t> </a:t>
            </a:r>
            <a:r>
              <a:rPr lang="en-US" sz="2200" dirty="0" err="1"/>
              <a:t>đạt</a:t>
            </a:r>
            <a:r>
              <a:rPr lang="en-US" sz="2200" dirty="0"/>
              <a:t> </a:t>
            </a:r>
            <a:r>
              <a:rPr lang="en-US" sz="2200" dirty="0" err="1"/>
              <a:t>hiệu</a:t>
            </a:r>
            <a:r>
              <a:rPr lang="en-US" sz="2200" dirty="0"/>
              <a:t> </a:t>
            </a:r>
            <a:r>
              <a:rPr lang="en-US" sz="2200" dirty="0" err="1"/>
              <a:t>quả</a:t>
            </a:r>
            <a:r>
              <a:rPr lang="en-US" sz="2200" dirty="0"/>
              <a:t> </a:t>
            </a:r>
            <a:r>
              <a:rPr lang="en-US" sz="2200" dirty="0" err="1"/>
              <a:t>cao</a:t>
            </a:r>
            <a:r>
              <a:rPr lang="en-US" sz="2200" dirty="0"/>
              <a:t> </a:t>
            </a:r>
            <a:r>
              <a:rPr lang="en-US" sz="2200" dirty="0" err="1"/>
              <a:t>hơn</a:t>
            </a:r>
            <a:r>
              <a:rPr lang="en-US" sz="2200" dirty="0"/>
              <a:t> </a:t>
            </a:r>
            <a:r>
              <a:rPr lang="en-US" sz="2200" dirty="0" err="1"/>
              <a:t>vì</a:t>
            </a:r>
            <a:r>
              <a:rPr lang="en-US" sz="2200" dirty="0"/>
              <a:t> </a:t>
            </a:r>
            <a:r>
              <a:rPr lang="en-US" sz="2200" dirty="0" err="1"/>
              <a:t>các</a:t>
            </a:r>
            <a:r>
              <a:rPr lang="en-US" sz="2200" dirty="0"/>
              <a:t> </a:t>
            </a:r>
            <a:r>
              <a:rPr lang="en-US" sz="2200" dirty="0" err="1"/>
              <a:t>thiết</a:t>
            </a:r>
            <a:r>
              <a:rPr lang="en-US" sz="2200" dirty="0"/>
              <a:t> </a:t>
            </a:r>
            <a:r>
              <a:rPr lang="en-US" sz="2200" dirty="0" err="1"/>
              <a:t>bị</a:t>
            </a:r>
            <a:r>
              <a:rPr lang="en-US" sz="2200" dirty="0"/>
              <a:t> </a:t>
            </a:r>
            <a:r>
              <a:rPr lang="en-US" sz="2200" dirty="0" err="1"/>
              <a:t>mới</a:t>
            </a:r>
            <a:r>
              <a:rPr lang="en-US" sz="2200" dirty="0"/>
              <a:t> </a:t>
            </a:r>
            <a:r>
              <a:rPr lang="en-US" sz="2200" dirty="0" err="1"/>
              <a:t>về</a:t>
            </a:r>
            <a:r>
              <a:rPr lang="en-US" sz="2200" dirty="0"/>
              <a:t> </a:t>
            </a:r>
            <a:r>
              <a:rPr lang="en-US" sz="2200" dirty="0" err="1"/>
              <a:t>cơ</a:t>
            </a:r>
            <a:r>
              <a:rPr lang="en-US" sz="2200" dirty="0"/>
              <a:t> </a:t>
            </a:r>
            <a:r>
              <a:rPr lang="en-US" sz="2200" dirty="0" err="1"/>
              <a:t>bản</a:t>
            </a:r>
            <a:r>
              <a:rPr lang="en-US" sz="2200" dirty="0"/>
              <a:t> </a:t>
            </a:r>
            <a:r>
              <a:rPr lang="en-US" sz="2200" dirty="0" err="1"/>
              <a:t>trở</a:t>
            </a:r>
            <a:r>
              <a:rPr lang="en-US" sz="2200" dirty="0"/>
              <a:t> </a:t>
            </a:r>
            <a:r>
              <a:rPr lang="en-US" sz="2200" dirty="0" err="1"/>
              <a:t>thành</a:t>
            </a:r>
            <a:r>
              <a:rPr lang="en-US" sz="2200" dirty="0"/>
              <a:t> </a:t>
            </a:r>
            <a:r>
              <a:rPr lang="en-US" sz="2200" dirty="0" err="1"/>
              <a:t>công</a:t>
            </a:r>
            <a:r>
              <a:rPr lang="en-US" sz="2200" dirty="0"/>
              <a:t> </a:t>
            </a:r>
            <a:r>
              <a:rPr lang="en-US" sz="2200" dirty="0" err="1"/>
              <a:t>tắc</a:t>
            </a:r>
            <a:r>
              <a:rPr lang="en-US" sz="2200" dirty="0"/>
              <a:t> “</a:t>
            </a:r>
            <a:r>
              <a:rPr lang="en-US" sz="2200" dirty="0" err="1"/>
              <a:t>hộp</a:t>
            </a:r>
            <a:r>
              <a:rPr lang="en-US" sz="2200" dirty="0"/>
              <a:t> </a:t>
            </a:r>
            <a:r>
              <a:rPr lang="en-US" sz="2200" dirty="0" err="1"/>
              <a:t>trắng</a:t>
            </a:r>
            <a:r>
              <a:rPr lang="en-US" sz="2200" dirty="0"/>
              <a:t>” </a:t>
            </a:r>
            <a:r>
              <a:rPr lang="en-US" sz="2200" dirty="0" err="1"/>
              <a:t>với</a:t>
            </a:r>
            <a:r>
              <a:rPr lang="en-US" sz="2200" dirty="0"/>
              <a:t> </a:t>
            </a:r>
            <a:r>
              <a:rPr lang="en-US" sz="2200" dirty="0" err="1"/>
              <a:t>tất</a:t>
            </a:r>
            <a:r>
              <a:rPr lang="en-US" sz="2200" dirty="0"/>
              <a:t> </a:t>
            </a:r>
            <a:r>
              <a:rPr lang="en-US" sz="2200" dirty="0" err="1"/>
              <a:t>cả</a:t>
            </a:r>
            <a:r>
              <a:rPr lang="en-US" sz="2200" dirty="0"/>
              <a:t> </a:t>
            </a:r>
            <a:r>
              <a:rPr lang="en-US" sz="2200" dirty="0" err="1"/>
              <a:t>trí</a:t>
            </a:r>
            <a:r>
              <a:rPr lang="en-US" sz="2200" dirty="0"/>
              <a:t> </a:t>
            </a:r>
            <a:r>
              <a:rPr lang="en-US" sz="2200" dirty="0" err="1"/>
              <a:t>thông</a:t>
            </a:r>
            <a:r>
              <a:rPr lang="en-US" sz="2200" dirty="0"/>
              <a:t> </a:t>
            </a:r>
            <a:r>
              <a:rPr lang="en-US" sz="2200" dirty="0" err="1"/>
              <a:t>minh</a:t>
            </a:r>
            <a:r>
              <a:rPr lang="en-US" sz="2200" dirty="0"/>
              <a:t> </a:t>
            </a:r>
            <a:r>
              <a:rPr lang="en-US" sz="2200" dirty="0" err="1"/>
              <a:t>tập</a:t>
            </a:r>
            <a:r>
              <a:rPr lang="en-US" sz="2200" dirty="0"/>
              <a:t> </a:t>
            </a:r>
            <a:r>
              <a:rPr lang="en-US" sz="2200" dirty="0" err="1"/>
              <a:t>trung</a:t>
            </a:r>
            <a:r>
              <a:rPr lang="en-US" sz="2200" dirty="0"/>
              <a:t> </a:t>
            </a:r>
            <a:r>
              <a:rPr lang="en-US" sz="2200" dirty="0" err="1"/>
              <a:t>vào</a:t>
            </a:r>
            <a:r>
              <a:rPr lang="en-US" sz="2200" dirty="0"/>
              <a:t> </a:t>
            </a:r>
            <a:r>
              <a:rPr lang="en-US" sz="2200" dirty="0" err="1"/>
              <a:t>bộ</a:t>
            </a:r>
            <a:r>
              <a:rPr lang="en-US" sz="2200" dirty="0"/>
              <a:t> </a:t>
            </a:r>
            <a:r>
              <a:rPr lang="en-US" sz="2200" dirty="0" err="1"/>
              <a:t>điều</a:t>
            </a:r>
            <a:r>
              <a:rPr lang="en-US" sz="2200" dirty="0"/>
              <a:t> </a:t>
            </a:r>
            <a:r>
              <a:rPr lang="en-US" sz="2200" dirty="0" err="1"/>
              <a:t>khiển</a:t>
            </a:r>
            <a:r>
              <a:rPr lang="en-US" sz="2200" dirty="0"/>
              <a:t> SDN.</a:t>
            </a:r>
          </a:p>
          <a:p>
            <a:pPr marL="571500" marR="0">
              <a:spcBef>
                <a:spcPts val="0"/>
              </a:spcBef>
              <a:spcAft>
                <a:spcPts val="0"/>
              </a:spcAft>
            </a:pPr>
            <a:endParaRPr lang="en-US" sz="2200" dirty="0"/>
          </a:p>
          <a:p>
            <a:pPr marL="457200" marR="0">
              <a:spcBef>
                <a:spcPts val="0"/>
              </a:spcBef>
              <a:spcAft>
                <a:spcPts val="800"/>
              </a:spcAft>
            </a:pPr>
            <a:endParaRPr lang="en-US" sz="2200" dirty="0">
              <a:effectLst/>
            </a:endParaRPr>
          </a:p>
        </p:txBody>
      </p:sp>
    </p:spTree>
    <p:extLst>
      <p:ext uri="{BB962C8B-B14F-4D97-AF65-F5344CB8AC3E}">
        <p14:creationId xmlns:p14="http://schemas.microsoft.com/office/powerpoint/2010/main" val="3296799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Arc 58">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1" name="Freeform: Shape 60">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êu đề phụ 2">
            <a:extLst>
              <a:ext uri="{FF2B5EF4-FFF2-40B4-BE49-F238E27FC236}">
                <a16:creationId xmlns:a16="http://schemas.microsoft.com/office/drawing/2014/main" id="{9528F324-C7AB-4237-B0AD-3946AE4B1BBB}"/>
              </a:ext>
            </a:extLst>
          </p:cNvPr>
          <p:cNvSpPr txBox="1">
            <a:spLocks/>
          </p:cNvSpPr>
          <p:nvPr/>
        </p:nvSpPr>
        <p:spPr>
          <a:xfrm>
            <a:off x="6096000" y="831908"/>
            <a:ext cx="4572000" cy="44272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 name="TextBox 2"/>
          <p:cNvSpPr txBox="1"/>
          <p:nvPr/>
        </p:nvSpPr>
        <p:spPr>
          <a:xfrm>
            <a:off x="4405746" y="124022"/>
            <a:ext cx="2150140"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MỤC LỤC</a:t>
            </a:r>
          </a:p>
        </p:txBody>
      </p:sp>
      <p:sp>
        <p:nvSpPr>
          <p:cNvPr id="7" name="TextBox 6"/>
          <p:cNvSpPr txBox="1"/>
          <p:nvPr/>
        </p:nvSpPr>
        <p:spPr>
          <a:xfrm>
            <a:off x="2306838" y="955930"/>
            <a:ext cx="634795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 .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Các</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vấn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đề</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của</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mạng</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truyền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thống</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và</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giải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pháp</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SDN. SDN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là</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gì</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10" name="TextBox 9"/>
          <p:cNvSpPr txBox="1"/>
          <p:nvPr/>
        </p:nvSpPr>
        <p:spPr>
          <a:xfrm>
            <a:off x="2315151" y="1529542"/>
            <a:ext cx="61400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Cách</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Phân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biệt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SDN so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với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mạng</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truyền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thống</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thông</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thường</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15" name="TextBox 14"/>
          <p:cNvSpPr txBox="1"/>
          <p:nvPr/>
        </p:nvSpPr>
        <p:spPr>
          <a:xfrm>
            <a:off x="2306838" y="2122844"/>
            <a:ext cx="48419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Kiến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trúc</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cơ</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bản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của</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SDN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và</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cách</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nó</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vận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hành</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11" name="TextBox 10"/>
          <p:cNvSpPr txBox="1"/>
          <p:nvPr/>
        </p:nvSpPr>
        <p:spPr>
          <a:xfrm>
            <a:off x="2315151" y="2716146"/>
            <a:ext cx="282064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Lợi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ích</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và</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vấn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đề</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của</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SDN</a:t>
            </a:r>
          </a:p>
        </p:txBody>
      </p:sp>
      <p:sp>
        <p:nvSpPr>
          <p:cNvPr id="12" name="TextBox 11"/>
          <p:cNvSpPr txBox="1"/>
          <p:nvPr/>
        </p:nvSpPr>
        <p:spPr>
          <a:xfrm>
            <a:off x="2315151" y="3883060"/>
            <a:ext cx="379636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Triển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khai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thử</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nghiệm</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SDN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Đơn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Giản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p:cNvSpPr txBox="1"/>
          <p:nvPr/>
        </p:nvSpPr>
        <p:spPr>
          <a:xfrm>
            <a:off x="2315151" y="3289758"/>
            <a:ext cx="39540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 Xu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thế</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của</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SDN ở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hiện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tại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và</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tương</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lai</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TextBox 13"/>
          <p:cNvSpPr txBox="1"/>
          <p:nvPr/>
        </p:nvSpPr>
        <p:spPr>
          <a:xfrm>
            <a:off x="2315151" y="4474348"/>
            <a:ext cx="21739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G.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Nguồn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Tham</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Khảo</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5684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êu đề 5">
            <a:extLst>
              <a:ext uri="{FF2B5EF4-FFF2-40B4-BE49-F238E27FC236}">
                <a16:creationId xmlns:a16="http://schemas.microsoft.com/office/drawing/2014/main" id="{2E0875EF-D79F-431D-810B-30CEE90CBA8A}"/>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b="1" kern="1200" dirty="0">
                <a:solidFill>
                  <a:schemeClr val="tx1"/>
                </a:solidFill>
                <a:latin typeface="+mj-lt"/>
                <a:ea typeface="+mj-ea"/>
                <a:cs typeface="+mj-cs"/>
              </a:rPr>
              <a:t>6. </a:t>
            </a:r>
            <a:r>
              <a:rPr lang="en-US" sz="3600" b="1" kern="1200" dirty="0" err="1">
                <a:solidFill>
                  <a:schemeClr val="tx1"/>
                </a:solidFill>
                <a:latin typeface="+mj-lt"/>
                <a:ea typeface="+mj-ea"/>
                <a:cs typeface="+mj-cs"/>
              </a:rPr>
              <a:t>Trừu</a:t>
            </a:r>
            <a:r>
              <a:rPr lang="en-US" sz="3600" b="1" kern="1200" dirty="0">
                <a:solidFill>
                  <a:schemeClr val="tx1"/>
                </a:solidFill>
                <a:latin typeface="+mj-lt"/>
                <a:ea typeface="+mj-ea"/>
                <a:cs typeface="+mj-cs"/>
              </a:rPr>
              <a:t> </a:t>
            </a:r>
            <a:r>
              <a:rPr lang="en-US" sz="3600" b="1" kern="1200" dirty="0" err="1">
                <a:solidFill>
                  <a:schemeClr val="tx1"/>
                </a:solidFill>
                <a:latin typeface="+mj-lt"/>
                <a:ea typeface="+mj-ea"/>
                <a:cs typeface="+mj-cs"/>
              </a:rPr>
              <a:t>tượng</a:t>
            </a:r>
            <a:r>
              <a:rPr lang="en-US" sz="3600" b="1" kern="1200" dirty="0">
                <a:solidFill>
                  <a:schemeClr val="tx1"/>
                </a:solidFill>
                <a:latin typeface="+mj-lt"/>
                <a:ea typeface="+mj-ea"/>
                <a:cs typeface="+mj-cs"/>
              </a:rPr>
              <a:t> </a:t>
            </a:r>
            <a:r>
              <a:rPr lang="en-US" sz="3600" b="1" kern="1200" dirty="0" err="1">
                <a:solidFill>
                  <a:schemeClr val="tx1"/>
                </a:solidFill>
                <a:latin typeface="+mj-lt"/>
                <a:ea typeface="+mj-ea"/>
                <a:cs typeface="+mj-cs"/>
              </a:rPr>
              <a:t>hóa</a:t>
            </a:r>
            <a:r>
              <a:rPr lang="en-US" sz="3600" b="1" kern="1200" dirty="0">
                <a:solidFill>
                  <a:schemeClr val="tx1"/>
                </a:solidFill>
                <a:latin typeface="+mj-lt"/>
                <a:ea typeface="+mj-ea"/>
                <a:cs typeface="+mj-cs"/>
              </a:rPr>
              <a:t> </a:t>
            </a:r>
            <a:r>
              <a:rPr lang="en-US" sz="3600" b="1" kern="1200" dirty="0" err="1">
                <a:solidFill>
                  <a:schemeClr val="tx1"/>
                </a:solidFill>
                <a:latin typeface="+mj-lt"/>
                <a:ea typeface="+mj-ea"/>
                <a:cs typeface="+mj-cs"/>
              </a:rPr>
              <a:t>đám</a:t>
            </a:r>
            <a:r>
              <a:rPr lang="en-US" sz="3600" b="1" kern="1200" dirty="0">
                <a:solidFill>
                  <a:schemeClr val="tx1"/>
                </a:solidFill>
                <a:latin typeface="+mj-lt"/>
                <a:ea typeface="+mj-ea"/>
                <a:cs typeface="+mj-cs"/>
              </a:rPr>
              <a:t> </a:t>
            </a:r>
            <a:r>
              <a:rPr lang="en-US" sz="3600" b="1" kern="1200" dirty="0" err="1">
                <a:solidFill>
                  <a:schemeClr val="tx1"/>
                </a:solidFill>
                <a:latin typeface="+mj-lt"/>
                <a:ea typeface="+mj-ea"/>
                <a:cs typeface="+mj-cs"/>
              </a:rPr>
              <a:t>mây</a:t>
            </a:r>
            <a:r>
              <a:rPr lang="en-US" sz="3600" b="1" kern="1200" dirty="0">
                <a:solidFill>
                  <a:schemeClr val="tx1"/>
                </a:solidFill>
                <a:latin typeface="+mj-lt"/>
                <a:ea typeface="+mj-ea"/>
                <a:cs typeface="+mj-cs"/>
              </a:rPr>
              <a:t>.</a:t>
            </a:r>
          </a:p>
        </p:txBody>
      </p:sp>
      <p:sp>
        <p:nvSpPr>
          <p:cNvPr id="18" name="Rectangle 17">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hỗ dành sẵn cho Nội dung 10">
            <a:extLst>
              <a:ext uri="{FF2B5EF4-FFF2-40B4-BE49-F238E27FC236}">
                <a16:creationId xmlns:a16="http://schemas.microsoft.com/office/drawing/2014/main" id="{7C171A08-F0C5-4C20-A410-FCE57F69D247}"/>
              </a:ext>
            </a:extLst>
          </p:cNvPr>
          <p:cNvSpPr>
            <a:spLocks noGrp="1"/>
          </p:cNvSpPr>
          <p:nvPr>
            <p:ph sz="half" idx="1"/>
          </p:nvPr>
        </p:nvSpPr>
        <p:spPr>
          <a:xfrm>
            <a:off x="645066" y="2031101"/>
            <a:ext cx="4282984" cy="3511943"/>
          </a:xfrm>
        </p:spPr>
        <p:txBody>
          <a:bodyPr vert="horz" lIns="91440" tIns="45720" rIns="91440" bIns="45720" rtlCol="0" anchor="ctr">
            <a:normAutofit/>
          </a:bodyPr>
          <a:lstStyle/>
          <a:p>
            <a:r>
              <a:rPr lang="en-US" sz="1800" dirty="0" err="1"/>
              <a:t>Bằng</a:t>
            </a:r>
            <a:r>
              <a:rPr lang="en-US" sz="1800" dirty="0"/>
              <a:t> </a:t>
            </a:r>
            <a:r>
              <a:rPr lang="en-US" sz="1800" dirty="0" err="1"/>
              <a:t>cách</a:t>
            </a:r>
            <a:r>
              <a:rPr lang="en-US" sz="1800" dirty="0"/>
              <a:t> </a:t>
            </a:r>
            <a:r>
              <a:rPr lang="en-US" sz="1800" dirty="0" err="1"/>
              <a:t>trừu</a:t>
            </a:r>
            <a:r>
              <a:rPr lang="en-US" sz="1800" dirty="0"/>
              <a:t> </a:t>
            </a:r>
            <a:r>
              <a:rPr lang="en-US" sz="1800" dirty="0" err="1"/>
              <a:t>tượng</a:t>
            </a:r>
            <a:r>
              <a:rPr lang="en-US" sz="1800" dirty="0"/>
              <a:t> </a:t>
            </a:r>
            <a:r>
              <a:rPr lang="en-US" sz="1800" dirty="0" err="1"/>
              <a:t>hóa</a:t>
            </a:r>
            <a:r>
              <a:rPr lang="en-US" sz="1800" dirty="0"/>
              <a:t> </a:t>
            </a:r>
            <a:r>
              <a:rPr lang="en-US" sz="1800" dirty="0" err="1"/>
              <a:t>các</a:t>
            </a:r>
            <a:r>
              <a:rPr lang="en-US" sz="1800" dirty="0"/>
              <a:t> </a:t>
            </a:r>
            <a:r>
              <a:rPr lang="en-US" sz="1800" dirty="0" err="1"/>
              <a:t>tài</a:t>
            </a:r>
            <a:r>
              <a:rPr lang="en-US" sz="1800" dirty="0"/>
              <a:t> </a:t>
            </a:r>
            <a:r>
              <a:rPr lang="en-US" sz="1800" dirty="0" err="1"/>
              <a:t>nguyên</a:t>
            </a:r>
            <a:r>
              <a:rPr lang="en-US" sz="1800" dirty="0"/>
              <a:t> </a:t>
            </a:r>
            <a:r>
              <a:rPr lang="en-US" sz="1800" dirty="0" err="1"/>
              <a:t>đám</a:t>
            </a:r>
            <a:r>
              <a:rPr lang="en-US" sz="1800" dirty="0"/>
              <a:t> </a:t>
            </a:r>
            <a:r>
              <a:rPr lang="en-US" sz="1800" dirty="0" err="1"/>
              <a:t>mây</a:t>
            </a:r>
            <a:r>
              <a:rPr lang="en-US" sz="1800" dirty="0"/>
              <a:t> </a:t>
            </a:r>
            <a:r>
              <a:rPr lang="en-US" sz="1800" dirty="0" err="1"/>
              <a:t>bằng</a:t>
            </a:r>
            <a:r>
              <a:rPr lang="en-US" sz="1800" dirty="0"/>
              <a:t> </a:t>
            </a:r>
            <a:r>
              <a:rPr lang="en-US" sz="1800" dirty="0" err="1"/>
              <a:t>cách</a:t>
            </a:r>
            <a:r>
              <a:rPr lang="en-US" sz="1800" dirty="0"/>
              <a:t> </a:t>
            </a:r>
            <a:r>
              <a:rPr lang="en-US" sz="1800" dirty="0" err="1"/>
              <a:t>sử</a:t>
            </a:r>
            <a:r>
              <a:rPr lang="en-US" sz="1800" dirty="0"/>
              <a:t> </a:t>
            </a:r>
            <a:r>
              <a:rPr lang="en-US" sz="1800" dirty="0" err="1"/>
              <a:t>dụng</a:t>
            </a:r>
            <a:r>
              <a:rPr lang="en-US" sz="1800" dirty="0"/>
              <a:t> SDN, </a:t>
            </a:r>
            <a:r>
              <a:rPr lang="en-US" sz="1800" dirty="0" err="1"/>
              <a:t>việc</a:t>
            </a:r>
            <a:r>
              <a:rPr lang="en-US" sz="1800" dirty="0"/>
              <a:t> </a:t>
            </a:r>
            <a:r>
              <a:rPr lang="en-US" sz="1800" dirty="0" err="1"/>
              <a:t>thống</a:t>
            </a:r>
            <a:r>
              <a:rPr lang="en-US" sz="1800" dirty="0"/>
              <a:t> </a:t>
            </a:r>
            <a:r>
              <a:rPr lang="en-US" sz="1800" dirty="0" err="1"/>
              <a:t>nhất</a:t>
            </a:r>
            <a:r>
              <a:rPr lang="en-US" sz="1800" dirty="0"/>
              <a:t> </a:t>
            </a:r>
            <a:r>
              <a:rPr lang="en-US" sz="1800" dirty="0" err="1"/>
              <a:t>các</a:t>
            </a:r>
            <a:r>
              <a:rPr lang="en-US" sz="1800" dirty="0"/>
              <a:t> </a:t>
            </a:r>
            <a:r>
              <a:rPr lang="en-US" sz="1800" dirty="0" err="1"/>
              <a:t>tài</a:t>
            </a:r>
            <a:r>
              <a:rPr lang="en-US" sz="1800" dirty="0"/>
              <a:t> </a:t>
            </a:r>
            <a:r>
              <a:rPr lang="en-US" sz="1800" dirty="0" err="1"/>
              <a:t>nguyên</a:t>
            </a:r>
            <a:r>
              <a:rPr lang="en-US" sz="1800" dirty="0"/>
              <a:t> </a:t>
            </a:r>
            <a:r>
              <a:rPr lang="en-US" sz="1800" dirty="0" err="1"/>
              <a:t>đám</a:t>
            </a:r>
            <a:r>
              <a:rPr lang="en-US" sz="1800" dirty="0"/>
              <a:t> </a:t>
            </a:r>
            <a:r>
              <a:rPr lang="en-US" sz="1800" dirty="0" err="1"/>
              <a:t>mây</a:t>
            </a:r>
            <a:r>
              <a:rPr lang="en-US" sz="1800" dirty="0"/>
              <a:t> </a:t>
            </a:r>
            <a:r>
              <a:rPr lang="en-US" sz="1800" dirty="0" err="1"/>
              <a:t>sẽ</a:t>
            </a:r>
            <a:r>
              <a:rPr lang="en-US" sz="1800" dirty="0"/>
              <a:t> </a:t>
            </a:r>
            <a:r>
              <a:rPr lang="en-US" sz="1800" dirty="0" err="1"/>
              <a:t>dễ</a:t>
            </a:r>
            <a:r>
              <a:rPr lang="en-US" sz="1800" dirty="0"/>
              <a:t> </a:t>
            </a:r>
            <a:r>
              <a:rPr lang="en-US" sz="1800" dirty="0" err="1"/>
              <a:t>dàng</a:t>
            </a:r>
            <a:r>
              <a:rPr lang="en-US" sz="1800" dirty="0"/>
              <a:t> </a:t>
            </a:r>
            <a:r>
              <a:rPr lang="en-US" sz="1800" dirty="0" err="1"/>
              <a:t>hơn</a:t>
            </a:r>
            <a:r>
              <a:rPr lang="en-US" sz="1800" dirty="0"/>
              <a:t>.</a:t>
            </a:r>
          </a:p>
          <a:p>
            <a:r>
              <a:rPr lang="en-US" sz="1800" dirty="0" err="1"/>
              <a:t>Tất</a:t>
            </a:r>
            <a:r>
              <a:rPr lang="en-US" sz="1800" dirty="0"/>
              <a:t> </a:t>
            </a:r>
            <a:r>
              <a:rPr lang="en-US" sz="1800" dirty="0" err="1"/>
              <a:t>cả</a:t>
            </a:r>
            <a:r>
              <a:rPr lang="en-US" sz="1800" dirty="0"/>
              <a:t> </a:t>
            </a:r>
            <a:r>
              <a:rPr lang="en-US" sz="1800" dirty="0" err="1"/>
              <a:t>các</a:t>
            </a:r>
            <a:r>
              <a:rPr lang="en-US" sz="1800" dirty="0"/>
              <a:t> </a:t>
            </a:r>
            <a:r>
              <a:rPr lang="en-US" sz="1800" dirty="0" err="1"/>
              <a:t>thành</a:t>
            </a:r>
            <a:r>
              <a:rPr lang="en-US" sz="1800" dirty="0"/>
              <a:t> </a:t>
            </a:r>
            <a:r>
              <a:rPr lang="en-US" sz="1800" dirty="0" err="1"/>
              <a:t>phần</a:t>
            </a:r>
            <a:r>
              <a:rPr lang="en-US" sz="1800" dirty="0"/>
              <a:t> </a:t>
            </a:r>
            <a:r>
              <a:rPr lang="en-US" sz="1800" dirty="0" err="1"/>
              <a:t>mạng</a:t>
            </a:r>
            <a:r>
              <a:rPr lang="en-US" sz="1800" dirty="0"/>
              <a:t> </a:t>
            </a:r>
            <a:r>
              <a:rPr lang="en-US" sz="1800" dirty="0" err="1"/>
              <a:t>tạo</a:t>
            </a:r>
            <a:r>
              <a:rPr lang="en-US" sz="1800" dirty="0"/>
              <a:t> </a:t>
            </a:r>
            <a:r>
              <a:rPr lang="en-US" sz="1800" dirty="0" err="1"/>
              <a:t>nên</a:t>
            </a:r>
            <a:r>
              <a:rPr lang="en-US" sz="1800" dirty="0"/>
              <a:t> </a:t>
            </a:r>
            <a:r>
              <a:rPr lang="en-US" sz="1800" dirty="0" err="1"/>
              <a:t>nền</a:t>
            </a:r>
            <a:r>
              <a:rPr lang="en-US" sz="1800" dirty="0"/>
              <a:t> </a:t>
            </a:r>
            <a:r>
              <a:rPr lang="en-US" sz="1800" dirty="0" err="1"/>
              <a:t>tảng</a:t>
            </a:r>
            <a:r>
              <a:rPr lang="en-US" sz="1800" dirty="0"/>
              <a:t> </a:t>
            </a:r>
            <a:r>
              <a:rPr lang="en-US" sz="1800" dirty="0" err="1"/>
              <a:t>trung</a:t>
            </a:r>
            <a:r>
              <a:rPr lang="en-US" sz="1800" dirty="0"/>
              <a:t> </a:t>
            </a:r>
            <a:r>
              <a:rPr lang="en-US" sz="1800" dirty="0" err="1"/>
              <a:t>tâm</a:t>
            </a:r>
            <a:r>
              <a:rPr lang="en-US" sz="1800" dirty="0"/>
              <a:t> </a:t>
            </a:r>
            <a:r>
              <a:rPr lang="en-US" sz="1800" dirty="0" err="1"/>
              <a:t>dữ</a:t>
            </a:r>
            <a:r>
              <a:rPr lang="en-US" sz="1800" dirty="0"/>
              <a:t> </a:t>
            </a:r>
            <a:r>
              <a:rPr lang="en-US" sz="1800" dirty="0" err="1"/>
              <a:t>liệu</a:t>
            </a:r>
            <a:r>
              <a:rPr lang="en-US" sz="1800" dirty="0"/>
              <a:t> </a:t>
            </a:r>
            <a:r>
              <a:rPr lang="en-US" sz="1800" dirty="0" err="1"/>
              <a:t>lớn</a:t>
            </a:r>
            <a:r>
              <a:rPr lang="en-US" sz="1800" dirty="0"/>
              <a:t> </a:t>
            </a:r>
            <a:r>
              <a:rPr lang="en-US" sz="1800" dirty="0" err="1"/>
              <a:t>đều</a:t>
            </a:r>
            <a:r>
              <a:rPr lang="en-US" sz="1800" dirty="0"/>
              <a:t> </a:t>
            </a:r>
            <a:r>
              <a:rPr lang="en-US" sz="1800" dirty="0" err="1"/>
              <a:t>có</a:t>
            </a:r>
            <a:r>
              <a:rPr lang="en-US" sz="1800" dirty="0"/>
              <a:t> </a:t>
            </a:r>
            <a:r>
              <a:rPr lang="en-US" sz="1800" dirty="0" err="1"/>
              <a:t>thể</a:t>
            </a:r>
            <a:r>
              <a:rPr lang="en-US" sz="1800" dirty="0"/>
              <a:t> </a:t>
            </a:r>
            <a:r>
              <a:rPr lang="en-US" sz="1800" dirty="0" err="1"/>
              <a:t>được</a:t>
            </a:r>
            <a:r>
              <a:rPr lang="en-US" sz="1800" dirty="0"/>
              <a:t> </a:t>
            </a:r>
            <a:r>
              <a:rPr lang="en-US" sz="1800" dirty="0" err="1"/>
              <a:t>quản</a:t>
            </a:r>
            <a:r>
              <a:rPr lang="en-US" sz="1800" dirty="0"/>
              <a:t> </a:t>
            </a:r>
            <a:r>
              <a:rPr lang="en-US" sz="1800" dirty="0" err="1"/>
              <a:t>lý</a:t>
            </a:r>
            <a:r>
              <a:rPr lang="en-US" sz="1800" dirty="0"/>
              <a:t> </a:t>
            </a:r>
            <a:r>
              <a:rPr lang="en-US" sz="1800" dirty="0" err="1"/>
              <a:t>từ</a:t>
            </a:r>
            <a:r>
              <a:rPr lang="en-US" sz="1800" dirty="0"/>
              <a:t> </a:t>
            </a:r>
            <a:r>
              <a:rPr lang="en-US" sz="1800" dirty="0" err="1"/>
              <a:t>bộ</a:t>
            </a:r>
            <a:r>
              <a:rPr lang="en-US" sz="1800" dirty="0"/>
              <a:t> </a:t>
            </a:r>
            <a:r>
              <a:rPr lang="en-US" sz="1800" dirty="0" err="1"/>
              <a:t>điều</a:t>
            </a:r>
            <a:r>
              <a:rPr lang="en-US" sz="1800" dirty="0"/>
              <a:t> </a:t>
            </a:r>
            <a:r>
              <a:rPr lang="en-US" sz="1800" dirty="0" err="1"/>
              <a:t>khiển</a:t>
            </a:r>
            <a:r>
              <a:rPr lang="en-US" sz="1800" dirty="0"/>
              <a:t> SDN.</a:t>
            </a:r>
          </a:p>
          <a:p>
            <a:pPr marL="0"/>
            <a:endParaRPr lang="en-US" sz="1800" dirty="0"/>
          </a:p>
          <a:p>
            <a:pPr marL="0"/>
            <a:endParaRPr lang="en-US" sz="1800" dirty="0"/>
          </a:p>
        </p:txBody>
      </p:sp>
      <p:sp>
        <p:nvSpPr>
          <p:cNvPr id="20" name="Rectangle 19">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hỗ dành sẵn cho Nội dung 4">
            <a:extLst>
              <a:ext uri="{FF2B5EF4-FFF2-40B4-BE49-F238E27FC236}">
                <a16:creationId xmlns:a16="http://schemas.microsoft.com/office/drawing/2014/main" id="{EBCF8926-4508-4DE4-8567-BABC3784DAD6}"/>
              </a:ext>
            </a:extLst>
          </p:cNvPr>
          <p:cNvPicPr>
            <a:picLocks noGrp="1" noChangeAspect="1"/>
          </p:cNvPicPr>
          <p:nvPr>
            <p:ph sz="half" idx="2"/>
          </p:nvPr>
        </p:nvPicPr>
        <p:blipFill>
          <a:blip r:embed="rId2"/>
          <a:stretch>
            <a:fillRect/>
          </a:stretch>
        </p:blipFill>
        <p:spPr>
          <a:xfrm>
            <a:off x="5987738" y="1687475"/>
            <a:ext cx="5628018" cy="3250180"/>
          </a:xfrm>
          <a:prstGeom prst="rect">
            <a:avLst/>
          </a:prstGeom>
        </p:spPr>
      </p:pic>
    </p:spTree>
    <p:extLst>
      <p:ext uri="{BB962C8B-B14F-4D97-AF65-F5344CB8AC3E}">
        <p14:creationId xmlns:p14="http://schemas.microsoft.com/office/powerpoint/2010/main" val="140608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êu đề 5">
            <a:extLst>
              <a:ext uri="{FF2B5EF4-FFF2-40B4-BE49-F238E27FC236}">
                <a16:creationId xmlns:a16="http://schemas.microsoft.com/office/drawing/2014/main" id="{2E0875EF-D79F-431D-810B-30CEE90CBA8A}"/>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b="1" kern="1200" dirty="0">
                <a:solidFill>
                  <a:schemeClr val="tx1"/>
                </a:solidFill>
                <a:latin typeface="+mj-lt"/>
                <a:ea typeface="+mj-ea"/>
                <a:cs typeface="+mj-cs"/>
              </a:rPr>
              <a:t>7. </a:t>
            </a:r>
            <a:r>
              <a:rPr lang="en-US" sz="3600" b="1" kern="1200" dirty="0" err="1">
                <a:solidFill>
                  <a:schemeClr val="tx1"/>
                </a:solidFill>
                <a:latin typeface="+mj-lt"/>
                <a:ea typeface="+mj-ea"/>
                <a:cs typeface="+mj-cs"/>
              </a:rPr>
              <a:t>Đảm</a:t>
            </a:r>
            <a:r>
              <a:rPr lang="en-US" sz="3600" b="1" kern="1200" dirty="0">
                <a:solidFill>
                  <a:schemeClr val="tx1"/>
                </a:solidFill>
                <a:latin typeface="+mj-lt"/>
                <a:ea typeface="+mj-ea"/>
                <a:cs typeface="+mj-cs"/>
              </a:rPr>
              <a:t> </a:t>
            </a:r>
            <a:r>
              <a:rPr lang="en-US" sz="3600" b="1" kern="1200" dirty="0" err="1">
                <a:solidFill>
                  <a:schemeClr val="tx1"/>
                </a:solidFill>
                <a:latin typeface="+mj-lt"/>
                <a:ea typeface="+mj-ea"/>
                <a:cs typeface="+mj-cs"/>
              </a:rPr>
              <a:t>bảo</a:t>
            </a:r>
            <a:r>
              <a:rPr lang="en-US" sz="3600" b="1" kern="1200" dirty="0">
                <a:solidFill>
                  <a:schemeClr val="tx1"/>
                </a:solidFill>
                <a:latin typeface="+mj-lt"/>
                <a:ea typeface="+mj-ea"/>
                <a:cs typeface="+mj-cs"/>
              </a:rPr>
              <a:t> </a:t>
            </a:r>
            <a:r>
              <a:rPr lang="en-US" sz="3600" b="1" kern="1200" dirty="0" err="1">
                <a:solidFill>
                  <a:schemeClr val="tx1"/>
                </a:solidFill>
                <a:latin typeface="+mj-lt"/>
                <a:ea typeface="+mj-ea"/>
                <a:cs typeface="+mj-cs"/>
              </a:rPr>
              <a:t>cung</a:t>
            </a:r>
            <a:r>
              <a:rPr lang="en-US" sz="3600" b="1" kern="1200" dirty="0">
                <a:solidFill>
                  <a:schemeClr val="tx1"/>
                </a:solidFill>
                <a:latin typeface="+mj-lt"/>
                <a:ea typeface="+mj-ea"/>
                <a:cs typeface="+mj-cs"/>
              </a:rPr>
              <a:t> </a:t>
            </a:r>
            <a:r>
              <a:rPr lang="en-US" sz="3600" b="1" kern="1200" dirty="0" err="1">
                <a:solidFill>
                  <a:schemeClr val="tx1"/>
                </a:solidFill>
                <a:latin typeface="+mj-lt"/>
                <a:ea typeface="+mj-ea"/>
                <a:cs typeface="+mj-cs"/>
              </a:rPr>
              <a:t>cấp</a:t>
            </a:r>
            <a:r>
              <a:rPr lang="en-US" sz="3600" b="1" kern="1200" dirty="0">
                <a:solidFill>
                  <a:schemeClr val="tx1"/>
                </a:solidFill>
                <a:latin typeface="+mj-lt"/>
                <a:ea typeface="+mj-ea"/>
                <a:cs typeface="+mj-cs"/>
              </a:rPr>
              <a:t> </a:t>
            </a:r>
            <a:r>
              <a:rPr lang="en-US" sz="3600" b="1" kern="1200" dirty="0" err="1">
                <a:solidFill>
                  <a:schemeClr val="tx1"/>
                </a:solidFill>
                <a:latin typeface="+mj-lt"/>
                <a:ea typeface="+mj-ea"/>
                <a:cs typeface="+mj-cs"/>
              </a:rPr>
              <a:t>nội</a:t>
            </a:r>
            <a:r>
              <a:rPr lang="en-US" sz="3600" b="1" kern="1200" dirty="0">
                <a:solidFill>
                  <a:schemeClr val="tx1"/>
                </a:solidFill>
                <a:latin typeface="+mj-lt"/>
                <a:ea typeface="+mj-ea"/>
                <a:cs typeface="+mj-cs"/>
              </a:rPr>
              <a:t> dung.</a:t>
            </a:r>
          </a:p>
        </p:txBody>
      </p:sp>
      <p:sp>
        <p:nvSpPr>
          <p:cNvPr id="18" name="Rectangle 17">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hỗ dành sẵn cho Nội dung 10">
            <a:extLst>
              <a:ext uri="{FF2B5EF4-FFF2-40B4-BE49-F238E27FC236}">
                <a16:creationId xmlns:a16="http://schemas.microsoft.com/office/drawing/2014/main" id="{7C171A08-F0C5-4C20-A410-FCE57F69D247}"/>
              </a:ext>
            </a:extLst>
          </p:cNvPr>
          <p:cNvSpPr>
            <a:spLocks noGrp="1"/>
          </p:cNvSpPr>
          <p:nvPr>
            <p:ph sz="half" idx="1"/>
          </p:nvPr>
        </p:nvSpPr>
        <p:spPr>
          <a:xfrm>
            <a:off x="645066" y="2031101"/>
            <a:ext cx="4282984" cy="3511943"/>
          </a:xfrm>
        </p:spPr>
        <p:txBody>
          <a:bodyPr vert="horz" lIns="91440" tIns="45720" rIns="91440" bIns="45720" rtlCol="0" anchor="ctr">
            <a:normAutofit/>
          </a:bodyPr>
          <a:lstStyle/>
          <a:p>
            <a:r>
              <a:rPr lang="en-US" sz="1800" dirty="0" err="1"/>
              <a:t>Khả</a:t>
            </a:r>
            <a:r>
              <a:rPr lang="en-US" sz="1800" dirty="0"/>
              <a:t> </a:t>
            </a:r>
            <a:r>
              <a:rPr lang="en-US" sz="1800" dirty="0" err="1"/>
              <a:t>năng</a:t>
            </a:r>
            <a:r>
              <a:rPr lang="en-US" sz="1800" dirty="0"/>
              <a:t> </a:t>
            </a:r>
            <a:r>
              <a:rPr lang="en-US" sz="1800" dirty="0" err="1"/>
              <a:t>định</a:t>
            </a:r>
            <a:r>
              <a:rPr lang="en-US" sz="1800" dirty="0"/>
              <a:t> </a:t>
            </a:r>
            <a:r>
              <a:rPr lang="en-US" sz="1800" dirty="0" err="1"/>
              <a:t>hướng</a:t>
            </a:r>
            <a:r>
              <a:rPr lang="en-US" sz="1800" dirty="0"/>
              <a:t> </a:t>
            </a:r>
            <a:r>
              <a:rPr lang="en-US" sz="1800" dirty="0" err="1"/>
              <a:t>và</a:t>
            </a:r>
            <a:r>
              <a:rPr lang="en-US" sz="1800" dirty="0"/>
              <a:t> </a:t>
            </a:r>
            <a:r>
              <a:rPr lang="en-US" sz="1800" dirty="0" err="1"/>
              <a:t>tự</a:t>
            </a:r>
            <a:r>
              <a:rPr lang="en-US" sz="1800" dirty="0"/>
              <a:t> </a:t>
            </a:r>
            <a:r>
              <a:rPr lang="en-US" sz="1800" dirty="0" err="1"/>
              <a:t>động</a:t>
            </a:r>
            <a:r>
              <a:rPr lang="en-US" sz="1800" dirty="0"/>
              <a:t> </a:t>
            </a:r>
            <a:r>
              <a:rPr lang="en-US" sz="1800" dirty="0" err="1"/>
              <a:t>hóa</a:t>
            </a:r>
            <a:r>
              <a:rPr lang="en-US" sz="1800" dirty="0"/>
              <a:t> </a:t>
            </a:r>
            <a:r>
              <a:rPr lang="en-US" sz="1800" dirty="0" err="1"/>
              <a:t>lưu</a:t>
            </a:r>
            <a:r>
              <a:rPr lang="en-US" sz="1800" dirty="0"/>
              <a:t> </a:t>
            </a:r>
            <a:r>
              <a:rPr lang="en-US" sz="1800" dirty="0" err="1"/>
              <a:t>lượng</a:t>
            </a:r>
            <a:r>
              <a:rPr lang="en-US" sz="1800" dirty="0"/>
              <a:t> </a:t>
            </a:r>
            <a:r>
              <a:rPr lang="en-US" sz="1800" dirty="0" err="1"/>
              <a:t>dữ</a:t>
            </a:r>
            <a:r>
              <a:rPr lang="en-US" sz="1800" dirty="0"/>
              <a:t> </a:t>
            </a:r>
            <a:r>
              <a:rPr lang="en-US" sz="1800" dirty="0" err="1"/>
              <a:t>liệu</a:t>
            </a:r>
            <a:r>
              <a:rPr lang="en-US" sz="1800" dirty="0"/>
              <a:t> </a:t>
            </a:r>
            <a:r>
              <a:rPr lang="en-US" sz="1800" dirty="0" err="1"/>
              <a:t>giúp</a:t>
            </a:r>
            <a:r>
              <a:rPr lang="en-US" sz="1800" dirty="0"/>
              <a:t> </a:t>
            </a:r>
            <a:r>
              <a:rPr lang="en-US" sz="1800" dirty="0" err="1"/>
              <a:t>dễ</a:t>
            </a:r>
            <a:r>
              <a:rPr lang="en-US" sz="1800" dirty="0"/>
              <a:t> </a:t>
            </a:r>
            <a:r>
              <a:rPr lang="en-US" sz="1800" dirty="0" err="1"/>
              <a:t>dàng</a:t>
            </a:r>
            <a:r>
              <a:rPr lang="en-US" sz="1800" dirty="0"/>
              <a:t> </a:t>
            </a:r>
            <a:r>
              <a:rPr lang="en-US" sz="1800" dirty="0" err="1"/>
              <a:t>triển</a:t>
            </a:r>
            <a:r>
              <a:rPr lang="en-US" sz="1800" dirty="0"/>
              <a:t> </a:t>
            </a:r>
            <a:r>
              <a:rPr lang="en-US" sz="1800" dirty="0" err="1"/>
              <a:t>khai</a:t>
            </a:r>
            <a:r>
              <a:rPr lang="en-US" sz="1800" dirty="0"/>
              <a:t> </a:t>
            </a:r>
            <a:r>
              <a:rPr lang="en-US" sz="1800" dirty="0" err="1"/>
              <a:t>chất</a:t>
            </a:r>
            <a:r>
              <a:rPr lang="en-US" sz="1800" dirty="0"/>
              <a:t> </a:t>
            </a:r>
            <a:r>
              <a:rPr lang="en-US" sz="1800" dirty="0" err="1"/>
              <a:t>lượng</a:t>
            </a:r>
            <a:r>
              <a:rPr lang="en-US" sz="1800" dirty="0"/>
              <a:t> </a:t>
            </a:r>
            <a:r>
              <a:rPr lang="en-US" sz="1800" dirty="0" err="1"/>
              <a:t>dịch</a:t>
            </a:r>
            <a:r>
              <a:rPr lang="en-US" sz="1800" dirty="0"/>
              <a:t> </a:t>
            </a:r>
            <a:r>
              <a:rPr lang="en-US" sz="1800" dirty="0" err="1"/>
              <a:t>vụ</a:t>
            </a:r>
            <a:r>
              <a:rPr lang="en-US" sz="1800" dirty="0"/>
              <a:t> (QoS) </a:t>
            </a:r>
            <a:r>
              <a:rPr lang="en-US" sz="1800" dirty="0" err="1"/>
              <a:t>cho</a:t>
            </a:r>
            <a:r>
              <a:rPr lang="en-US" sz="1800" dirty="0"/>
              <a:t> </a:t>
            </a:r>
            <a:r>
              <a:rPr lang="en-US" sz="1800" dirty="0" err="1"/>
              <a:t>truyền</a:t>
            </a:r>
            <a:r>
              <a:rPr lang="en-US" sz="1800" dirty="0"/>
              <a:t> </a:t>
            </a:r>
            <a:r>
              <a:rPr lang="en-US" sz="1800" dirty="0" err="1"/>
              <a:t>thoại</a:t>
            </a:r>
            <a:r>
              <a:rPr lang="en-US" sz="1800" dirty="0"/>
              <a:t> qua IP </a:t>
            </a:r>
            <a:r>
              <a:rPr lang="en-US" sz="1800" dirty="0" err="1"/>
              <a:t>và</a:t>
            </a:r>
            <a:r>
              <a:rPr lang="en-US" sz="1800" dirty="0"/>
              <a:t> </a:t>
            </a:r>
            <a:r>
              <a:rPr lang="en-US" sz="1800" dirty="0" err="1"/>
              <a:t>truyền</a:t>
            </a:r>
            <a:r>
              <a:rPr lang="en-US" sz="1800" dirty="0"/>
              <a:t> </a:t>
            </a:r>
            <a:r>
              <a:rPr lang="en-US" sz="1800" dirty="0" err="1"/>
              <a:t>đa</a:t>
            </a:r>
            <a:r>
              <a:rPr lang="en-US" sz="1800" dirty="0"/>
              <a:t> </a:t>
            </a:r>
            <a:r>
              <a:rPr lang="en-US" sz="1800" dirty="0" err="1"/>
              <a:t>phương</a:t>
            </a:r>
            <a:r>
              <a:rPr lang="en-US" sz="1800" dirty="0"/>
              <a:t> </a:t>
            </a:r>
            <a:r>
              <a:rPr lang="en-US" sz="1800" dirty="0" err="1"/>
              <a:t>tiện</a:t>
            </a:r>
            <a:r>
              <a:rPr lang="en-US" sz="1800" dirty="0"/>
              <a:t>.</a:t>
            </a:r>
          </a:p>
          <a:p>
            <a:r>
              <a:rPr lang="en-US" sz="1800" dirty="0" err="1"/>
              <a:t>Truyền</a:t>
            </a:r>
            <a:r>
              <a:rPr lang="en-US" sz="1800" dirty="0"/>
              <a:t> video </a:t>
            </a:r>
            <a:r>
              <a:rPr lang="en-US" sz="1800" dirty="0" err="1"/>
              <a:t>chất</a:t>
            </a:r>
            <a:r>
              <a:rPr lang="en-US" sz="1800" dirty="0"/>
              <a:t> </a:t>
            </a:r>
            <a:r>
              <a:rPr lang="en-US" sz="1800" dirty="0" err="1"/>
              <a:t>lượng</a:t>
            </a:r>
            <a:r>
              <a:rPr lang="en-US" sz="1800" dirty="0"/>
              <a:t> </a:t>
            </a:r>
            <a:r>
              <a:rPr lang="en-US" sz="1800" dirty="0" err="1"/>
              <a:t>cao</a:t>
            </a:r>
            <a:r>
              <a:rPr lang="en-US" sz="1800" dirty="0"/>
              <a:t> </a:t>
            </a:r>
            <a:r>
              <a:rPr lang="en-US" sz="1800" dirty="0" err="1"/>
              <a:t>dễ</a:t>
            </a:r>
            <a:r>
              <a:rPr lang="en-US" sz="1800" dirty="0"/>
              <a:t> </a:t>
            </a:r>
            <a:r>
              <a:rPr lang="en-US" sz="1800" dirty="0" err="1"/>
              <a:t>dàng</a:t>
            </a:r>
            <a:r>
              <a:rPr lang="en-US" sz="1800" dirty="0"/>
              <a:t> </a:t>
            </a:r>
            <a:r>
              <a:rPr lang="en-US" sz="1800" dirty="0" err="1"/>
              <a:t>hơn</a:t>
            </a:r>
            <a:r>
              <a:rPr lang="en-US" sz="1800" dirty="0"/>
              <a:t> </a:t>
            </a:r>
            <a:r>
              <a:rPr lang="en-US" sz="1800" dirty="0" err="1"/>
              <a:t>vì</a:t>
            </a:r>
            <a:r>
              <a:rPr lang="en-US" sz="1800" dirty="0"/>
              <a:t> SDN </a:t>
            </a:r>
            <a:r>
              <a:rPr lang="en-US" sz="1800" dirty="0" err="1"/>
              <a:t>cải</a:t>
            </a:r>
            <a:r>
              <a:rPr lang="en-US" sz="1800" dirty="0"/>
              <a:t> </a:t>
            </a:r>
            <a:r>
              <a:rPr lang="en-US" sz="1800" dirty="0" err="1"/>
              <a:t>thiện</a:t>
            </a:r>
            <a:r>
              <a:rPr lang="en-US" sz="1800" dirty="0"/>
              <a:t> </a:t>
            </a:r>
            <a:r>
              <a:rPr lang="en-US" sz="1800" dirty="0" err="1"/>
              <a:t>khả</a:t>
            </a:r>
            <a:r>
              <a:rPr lang="en-US" sz="1800" dirty="0"/>
              <a:t> </a:t>
            </a:r>
            <a:r>
              <a:rPr lang="en-US" sz="1800" dirty="0" err="1"/>
              <a:t>năng</a:t>
            </a:r>
            <a:r>
              <a:rPr lang="en-US" sz="1800" dirty="0"/>
              <a:t> </a:t>
            </a:r>
            <a:r>
              <a:rPr lang="en-US" sz="1800" dirty="0" err="1"/>
              <a:t>phản</a:t>
            </a:r>
            <a:r>
              <a:rPr lang="en-US" sz="1800" dirty="0"/>
              <a:t> </a:t>
            </a:r>
            <a:r>
              <a:rPr lang="en-US" sz="1800" dirty="0" err="1"/>
              <a:t>hồi</a:t>
            </a:r>
            <a:r>
              <a:rPr lang="en-US" sz="1800" dirty="0"/>
              <a:t> </a:t>
            </a:r>
            <a:r>
              <a:rPr lang="en-US" sz="1800" dirty="0" err="1"/>
              <a:t>của</a:t>
            </a:r>
            <a:r>
              <a:rPr lang="en-US" sz="1800" dirty="0"/>
              <a:t> </a:t>
            </a:r>
            <a:r>
              <a:rPr lang="en-US" sz="1800" dirty="0" err="1"/>
              <a:t>mạng</a:t>
            </a:r>
            <a:r>
              <a:rPr lang="en-US" sz="1800" dirty="0"/>
              <a:t> </a:t>
            </a:r>
            <a:r>
              <a:rPr lang="en-US" sz="1800" dirty="0" err="1"/>
              <a:t>để</a:t>
            </a:r>
            <a:r>
              <a:rPr lang="en-US" sz="1800" dirty="0"/>
              <a:t> </a:t>
            </a:r>
            <a:r>
              <a:rPr lang="en-US" sz="1800" dirty="0" err="1"/>
              <a:t>đảm</a:t>
            </a:r>
            <a:r>
              <a:rPr lang="en-US" sz="1800" dirty="0"/>
              <a:t> </a:t>
            </a:r>
            <a:r>
              <a:rPr lang="en-US" sz="1800" dirty="0" err="1"/>
              <a:t>bảo</a:t>
            </a:r>
            <a:r>
              <a:rPr lang="en-US" sz="1800" dirty="0"/>
              <a:t> </a:t>
            </a:r>
            <a:r>
              <a:rPr lang="en-US" sz="1800" dirty="0" err="1"/>
              <a:t>trải</a:t>
            </a:r>
            <a:r>
              <a:rPr lang="en-US" sz="1800" dirty="0"/>
              <a:t> </a:t>
            </a:r>
            <a:r>
              <a:rPr lang="en-US" sz="1800" dirty="0" err="1"/>
              <a:t>nghiệm</a:t>
            </a:r>
            <a:r>
              <a:rPr lang="en-US" sz="1800" dirty="0"/>
              <a:t> </a:t>
            </a:r>
            <a:r>
              <a:rPr lang="en-US" sz="1800" dirty="0" err="1"/>
              <a:t>người</a:t>
            </a:r>
            <a:r>
              <a:rPr lang="en-US" sz="1800" dirty="0"/>
              <a:t> </a:t>
            </a:r>
            <a:r>
              <a:rPr lang="en-US" sz="1800" dirty="0" err="1"/>
              <a:t>dùng</a:t>
            </a:r>
            <a:r>
              <a:rPr lang="en-US" sz="1800" dirty="0"/>
              <a:t> </a:t>
            </a:r>
            <a:r>
              <a:rPr lang="en-US" sz="1800" dirty="0" err="1"/>
              <a:t>hoàn</a:t>
            </a:r>
            <a:r>
              <a:rPr lang="en-US" sz="1800" dirty="0"/>
              <a:t> </a:t>
            </a:r>
            <a:r>
              <a:rPr lang="en-US" sz="1800" dirty="0" err="1"/>
              <a:t>hảo</a:t>
            </a:r>
            <a:r>
              <a:rPr lang="en-US" sz="1800" dirty="0"/>
              <a:t>.</a:t>
            </a:r>
          </a:p>
          <a:p>
            <a:endParaRPr lang="en-US" sz="1800" dirty="0"/>
          </a:p>
          <a:p>
            <a:pPr marL="0"/>
            <a:endParaRPr lang="en-US" sz="1800" dirty="0"/>
          </a:p>
        </p:txBody>
      </p:sp>
      <p:sp>
        <p:nvSpPr>
          <p:cNvPr id="20" name="Rectangle 19">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hỗ dành sẵn cho Nội dung 6" descr="Content Delivery Network with SDN based Network | Download Scientific  Diagram">
            <a:extLst>
              <a:ext uri="{FF2B5EF4-FFF2-40B4-BE49-F238E27FC236}">
                <a16:creationId xmlns:a16="http://schemas.microsoft.com/office/drawing/2014/main" id="{0CFB8747-58DB-416E-ACAD-14B4A787A07C}"/>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987738" y="1504564"/>
            <a:ext cx="5628018" cy="3616001"/>
          </a:xfrm>
          <a:prstGeom prst="rect">
            <a:avLst/>
          </a:prstGeom>
          <a:noFill/>
        </p:spPr>
      </p:pic>
    </p:spTree>
    <p:extLst>
      <p:ext uri="{BB962C8B-B14F-4D97-AF65-F5344CB8AC3E}">
        <p14:creationId xmlns:p14="http://schemas.microsoft.com/office/powerpoint/2010/main" val="2168150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êu đề 5">
            <a:extLst>
              <a:ext uri="{FF2B5EF4-FFF2-40B4-BE49-F238E27FC236}">
                <a16:creationId xmlns:a16="http://schemas.microsoft.com/office/drawing/2014/main" id="{2E0875EF-D79F-431D-810B-30CEE90CBA8A}"/>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b="1" kern="1200" dirty="0" err="1">
                <a:solidFill>
                  <a:schemeClr val="tx1"/>
                </a:solidFill>
                <a:latin typeface="+mj-lt"/>
                <a:ea typeface="+mj-ea"/>
                <a:cs typeface="+mj-cs"/>
              </a:rPr>
              <a:t>Những</a:t>
            </a:r>
            <a:r>
              <a:rPr lang="en-US" sz="3600" b="1" kern="1200" dirty="0">
                <a:solidFill>
                  <a:schemeClr val="tx1"/>
                </a:solidFill>
                <a:latin typeface="+mj-lt"/>
                <a:ea typeface="+mj-ea"/>
                <a:cs typeface="+mj-cs"/>
              </a:rPr>
              <a:t> </a:t>
            </a:r>
            <a:r>
              <a:rPr lang="en-US" sz="3600" b="1" kern="1200" dirty="0" err="1">
                <a:solidFill>
                  <a:schemeClr val="tx1"/>
                </a:solidFill>
                <a:latin typeface="+mj-lt"/>
                <a:ea typeface="+mj-ea"/>
                <a:cs typeface="+mj-cs"/>
              </a:rPr>
              <a:t>thách</a:t>
            </a:r>
            <a:r>
              <a:rPr lang="en-US" sz="3600" b="1" kern="1200" dirty="0">
                <a:solidFill>
                  <a:schemeClr val="tx1"/>
                </a:solidFill>
                <a:latin typeface="+mj-lt"/>
                <a:ea typeface="+mj-ea"/>
                <a:cs typeface="+mj-cs"/>
              </a:rPr>
              <a:t> </a:t>
            </a:r>
            <a:r>
              <a:rPr lang="en-US" sz="3600" b="1" kern="1200" dirty="0" err="1">
                <a:solidFill>
                  <a:schemeClr val="tx1"/>
                </a:solidFill>
                <a:latin typeface="+mj-lt"/>
                <a:ea typeface="+mj-ea"/>
                <a:cs typeface="+mj-cs"/>
              </a:rPr>
              <a:t>thức</a:t>
            </a:r>
            <a:r>
              <a:rPr lang="en-US" sz="3600" b="1" kern="1200" dirty="0">
                <a:solidFill>
                  <a:schemeClr val="tx1"/>
                </a:solidFill>
                <a:latin typeface="+mj-lt"/>
                <a:ea typeface="+mj-ea"/>
                <a:cs typeface="+mj-cs"/>
              </a:rPr>
              <a:t> </a:t>
            </a:r>
            <a:r>
              <a:rPr lang="en-US" sz="3600" b="1" kern="1200" dirty="0" err="1">
                <a:solidFill>
                  <a:schemeClr val="tx1"/>
                </a:solidFill>
                <a:latin typeface="+mj-lt"/>
                <a:ea typeface="+mj-ea"/>
                <a:cs typeface="+mj-cs"/>
              </a:rPr>
              <a:t>với</a:t>
            </a:r>
            <a:r>
              <a:rPr lang="en-US" sz="3600" b="1" kern="1200" dirty="0">
                <a:solidFill>
                  <a:schemeClr val="tx1"/>
                </a:solidFill>
                <a:latin typeface="+mj-lt"/>
                <a:ea typeface="+mj-ea"/>
                <a:cs typeface="+mj-cs"/>
              </a:rPr>
              <a:t> SDN</a:t>
            </a:r>
            <a:endParaRPr lang="en-US" sz="3600" kern="1200" dirty="0">
              <a:solidFill>
                <a:schemeClr val="tx1"/>
              </a:solidFill>
              <a:latin typeface="+mj-lt"/>
              <a:ea typeface="+mj-ea"/>
              <a:cs typeface="+mj-cs"/>
            </a:endParaRPr>
          </a:p>
        </p:txBody>
      </p:sp>
      <p:sp>
        <p:nvSpPr>
          <p:cNvPr id="73" name="Rectangle 7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hỗ dành sẵn cho Nội dung 10">
            <a:extLst>
              <a:ext uri="{FF2B5EF4-FFF2-40B4-BE49-F238E27FC236}">
                <a16:creationId xmlns:a16="http://schemas.microsoft.com/office/drawing/2014/main" id="{7C171A08-F0C5-4C20-A410-FCE57F69D247}"/>
              </a:ext>
            </a:extLst>
          </p:cNvPr>
          <p:cNvSpPr>
            <a:spLocks noGrp="1"/>
          </p:cNvSpPr>
          <p:nvPr>
            <p:ph sz="half" idx="1"/>
          </p:nvPr>
        </p:nvSpPr>
        <p:spPr>
          <a:xfrm>
            <a:off x="645066" y="2031101"/>
            <a:ext cx="4282984" cy="3511943"/>
          </a:xfrm>
        </p:spPr>
        <p:txBody>
          <a:bodyPr vert="horz" lIns="91440" tIns="45720" rIns="91440" bIns="45720" rtlCol="0" anchor="ctr">
            <a:normAutofit/>
          </a:bodyPr>
          <a:lstStyle/>
          <a:p>
            <a:pPr marL="0" marR="0" lvl="0">
              <a:spcBef>
                <a:spcPts val="0"/>
              </a:spcBef>
              <a:spcAft>
                <a:spcPts val="0"/>
              </a:spcAft>
            </a:pPr>
            <a:endParaRPr lang="en-US" sz="1800" dirty="0">
              <a:effectLst/>
            </a:endParaRPr>
          </a:p>
          <a:p>
            <a:pPr marL="457200" marR="0">
              <a:spcBef>
                <a:spcPts val="0"/>
              </a:spcBef>
              <a:spcAft>
                <a:spcPts val="800"/>
              </a:spcAft>
            </a:pPr>
            <a:r>
              <a:rPr lang="en-US" sz="1800" b="1" dirty="0"/>
              <a:t>1. </a:t>
            </a:r>
            <a:r>
              <a:rPr lang="en-US" sz="1800" b="1" dirty="0" err="1"/>
              <a:t>Chưa</a:t>
            </a:r>
            <a:r>
              <a:rPr lang="en-US" sz="1800" b="1" dirty="0"/>
              <a:t> </a:t>
            </a:r>
            <a:r>
              <a:rPr lang="en-US" sz="1800" b="1" dirty="0" err="1"/>
              <a:t>thật</a:t>
            </a:r>
            <a:r>
              <a:rPr lang="en-US" sz="1800" b="1" dirty="0"/>
              <a:t> </a:t>
            </a:r>
            <a:r>
              <a:rPr lang="en-US" sz="1800" b="1" dirty="0" err="1"/>
              <a:t>sự</a:t>
            </a:r>
            <a:r>
              <a:rPr lang="en-US" sz="1800" b="1" dirty="0"/>
              <a:t> </a:t>
            </a:r>
            <a:r>
              <a:rPr lang="en-US" sz="1800" b="1" dirty="0" err="1"/>
              <a:t>phổ</a:t>
            </a:r>
            <a:r>
              <a:rPr lang="en-US" sz="1800" b="1" dirty="0"/>
              <a:t> </a:t>
            </a:r>
            <a:r>
              <a:rPr lang="en-US" sz="1800" b="1" dirty="0" err="1"/>
              <a:t>biến</a:t>
            </a:r>
            <a:endParaRPr lang="en-US" sz="1800" b="1" dirty="0"/>
          </a:p>
          <a:p>
            <a:pPr marL="800100" marR="0">
              <a:spcBef>
                <a:spcPts val="0"/>
              </a:spcBef>
              <a:spcAft>
                <a:spcPts val="800"/>
              </a:spcAft>
            </a:pPr>
            <a:r>
              <a:rPr lang="en-US" sz="1800" dirty="0" err="1"/>
              <a:t>Độ</a:t>
            </a:r>
            <a:r>
              <a:rPr lang="en-US" sz="1800" dirty="0"/>
              <a:t> </a:t>
            </a:r>
            <a:r>
              <a:rPr lang="en-US" sz="1800" dirty="0" err="1"/>
              <a:t>phổ</a:t>
            </a:r>
            <a:r>
              <a:rPr lang="en-US" sz="1800" dirty="0"/>
              <a:t> </a:t>
            </a:r>
            <a:r>
              <a:rPr lang="en-US" sz="1800" dirty="0" err="1"/>
              <a:t>biến</a:t>
            </a:r>
            <a:r>
              <a:rPr lang="en-US" sz="1800" dirty="0"/>
              <a:t> </a:t>
            </a:r>
            <a:r>
              <a:rPr lang="en-US" sz="1800" dirty="0" err="1"/>
              <a:t>của</a:t>
            </a:r>
            <a:r>
              <a:rPr lang="en-US" sz="1800" dirty="0"/>
              <a:t> SDN </a:t>
            </a:r>
            <a:r>
              <a:rPr lang="en-US" sz="1800" dirty="0" err="1"/>
              <a:t>là</a:t>
            </a:r>
            <a:r>
              <a:rPr lang="en-US" sz="1800" dirty="0"/>
              <a:t> </a:t>
            </a:r>
            <a:r>
              <a:rPr lang="en-US" sz="1800" dirty="0" err="1"/>
              <a:t>chưa</a:t>
            </a:r>
            <a:r>
              <a:rPr lang="en-US" sz="1800" dirty="0"/>
              <a:t> </a:t>
            </a:r>
            <a:r>
              <a:rPr lang="en-US" sz="1800" dirty="0" err="1"/>
              <a:t>rộng</a:t>
            </a:r>
            <a:r>
              <a:rPr lang="en-US" sz="1800" dirty="0"/>
              <a:t> do </a:t>
            </a:r>
            <a:r>
              <a:rPr lang="en-US" sz="1800" dirty="0" err="1"/>
              <a:t>nhiều</a:t>
            </a:r>
            <a:r>
              <a:rPr lang="en-US" sz="1800" dirty="0"/>
              <a:t> </a:t>
            </a:r>
            <a:r>
              <a:rPr lang="en-US" sz="1800" dirty="0" err="1"/>
              <a:t>vấn</a:t>
            </a:r>
            <a:r>
              <a:rPr lang="en-US" sz="1800" dirty="0"/>
              <a:t> </a:t>
            </a:r>
            <a:r>
              <a:rPr lang="en-US" sz="1800" dirty="0" err="1"/>
              <a:t>đề</a:t>
            </a:r>
            <a:r>
              <a:rPr lang="en-US" sz="1800" dirty="0"/>
              <a:t> </a:t>
            </a:r>
            <a:r>
              <a:rPr lang="en-US" sz="1800" dirty="0" err="1"/>
              <a:t>đi</a:t>
            </a:r>
            <a:r>
              <a:rPr lang="en-US" sz="1800" dirty="0"/>
              <a:t> </a:t>
            </a:r>
            <a:r>
              <a:rPr lang="en-US" sz="1800" dirty="0" err="1"/>
              <a:t>kèm</a:t>
            </a:r>
            <a:r>
              <a:rPr lang="en-US" sz="1800" dirty="0"/>
              <a:t>, </a:t>
            </a:r>
            <a:r>
              <a:rPr lang="en-US" sz="1800" dirty="0" err="1"/>
              <a:t>đặc</a:t>
            </a:r>
            <a:r>
              <a:rPr lang="en-US" sz="1800" dirty="0"/>
              <a:t> </a:t>
            </a:r>
            <a:r>
              <a:rPr lang="en-US" sz="1800" dirty="0" err="1"/>
              <a:t>biệt</a:t>
            </a:r>
            <a:r>
              <a:rPr lang="en-US" sz="1800" dirty="0"/>
              <a:t> </a:t>
            </a:r>
            <a:r>
              <a:rPr lang="en-US" sz="1800" dirty="0" err="1"/>
              <a:t>là</a:t>
            </a:r>
            <a:r>
              <a:rPr lang="en-US" sz="1800" dirty="0"/>
              <a:t> chi </a:t>
            </a:r>
            <a:r>
              <a:rPr lang="en-US" sz="1800" dirty="0" err="1"/>
              <a:t>phí</a:t>
            </a:r>
            <a:r>
              <a:rPr lang="en-US" sz="1800" dirty="0"/>
              <a:t> </a:t>
            </a:r>
            <a:r>
              <a:rPr lang="en-US" sz="1800" dirty="0" err="1"/>
              <a:t>triển</a:t>
            </a:r>
            <a:r>
              <a:rPr lang="en-US" sz="1800" dirty="0"/>
              <a:t> </a:t>
            </a:r>
            <a:r>
              <a:rPr lang="en-US" sz="1800" dirty="0" err="1"/>
              <a:t>khai</a:t>
            </a:r>
            <a:r>
              <a:rPr lang="en-US" sz="1800" dirty="0"/>
              <a:t> ban </a:t>
            </a:r>
            <a:r>
              <a:rPr lang="en-US" sz="1800" dirty="0" err="1"/>
              <a:t>đầu</a:t>
            </a:r>
            <a:r>
              <a:rPr lang="en-US" sz="1800" dirty="0"/>
              <a:t> </a:t>
            </a:r>
            <a:r>
              <a:rPr lang="en-US" sz="1800" dirty="0" err="1"/>
              <a:t>và</a:t>
            </a:r>
            <a:r>
              <a:rPr lang="en-US" sz="1800" dirty="0"/>
              <a:t> </a:t>
            </a:r>
            <a:r>
              <a:rPr lang="en-US" sz="1800" dirty="0" err="1"/>
              <a:t>kiến</a:t>
            </a:r>
            <a:r>
              <a:rPr lang="en-US" sz="1800" dirty="0"/>
              <a:t> </a:t>
            </a:r>
            <a:r>
              <a:rPr lang="en-US" sz="1800" dirty="0" err="1"/>
              <a:t>trúc</a:t>
            </a:r>
            <a:r>
              <a:rPr lang="en-US" sz="1800" dirty="0"/>
              <a:t> </a:t>
            </a:r>
            <a:r>
              <a:rPr lang="en-US" sz="1800" dirty="0" err="1"/>
              <a:t>hệ</a:t>
            </a:r>
            <a:r>
              <a:rPr lang="en-US" sz="1800" dirty="0"/>
              <a:t> </a:t>
            </a:r>
            <a:r>
              <a:rPr lang="en-US" sz="1800" dirty="0" err="1"/>
              <a:t>thống</a:t>
            </a:r>
            <a:r>
              <a:rPr lang="en-US" sz="1800" dirty="0"/>
              <a:t> </a:t>
            </a:r>
            <a:r>
              <a:rPr lang="en-US" sz="1800" dirty="0" err="1"/>
              <a:t>mạng</a:t>
            </a:r>
            <a:r>
              <a:rPr lang="en-US" sz="1800" dirty="0"/>
              <a:t> </a:t>
            </a:r>
            <a:r>
              <a:rPr lang="en-US" sz="1800" dirty="0" err="1"/>
              <a:t>hiện</a:t>
            </a:r>
            <a:r>
              <a:rPr lang="en-US" sz="1800" dirty="0"/>
              <a:t> </a:t>
            </a:r>
            <a:r>
              <a:rPr lang="en-US" sz="1800" dirty="0" err="1"/>
              <a:t>có</a:t>
            </a:r>
            <a:r>
              <a:rPr lang="en-US" sz="1800" dirty="0"/>
              <a:t> </a:t>
            </a:r>
            <a:r>
              <a:rPr lang="en-US" sz="1800" dirty="0" err="1"/>
              <a:t>của</a:t>
            </a:r>
            <a:r>
              <a:rPr lang="en-US" sz="1800" dirty="0"/>
              <a:t> </a:t>
            </a:r>
            <a:r>
              <a:rPr lang="en-US" sz="1800" dirty="0" err="1"/>
              <a:t>đa</a:t>
            </a:r>
            <a:r>
              <a:rPr lang="en-US" sz="1800" dirty="0"/>
              <a:t> </a:t>
            </a:r>
            <a:r>
              <a:rPr lang="en-US" sz="1800" dirty="0" err="1"/>
              <a:t>số</a:t>
            </a:r>
            <a:r>
              <a:rPr lang="en-US" sz="1800" dirty="0"/>
              <a:t> </a:t>
            </a:r>
            <a:r>
              <a:rPr lang="en-US" sz="1800" dirty="0" err="1"/>
              <a:t>doanh</a:t>
            </a:r>
            <a:r>
              <a:rPr lang="en-US" sz="1800" dirty="0"/>
              <a:t> </a:t>
            </a:r>
            <a:r>
              <a:rPr lang="en-US" sz="1800" dirty="0" err="1"/>
              <a:t>nghiệp</a:t>
            </a:r>
            <a:r>
              <a:rPr lang="en-US" sz="1800" dirty="0"/>
              <a:t> </a:t>
            </a:r>
            <a:r>
              <a:rPr lang="en-US" sz="1800" dirty="0" err="1"/>
              <a:t>vẫn</a:t>
            </a:r>
            <a:r>
              <a:rPr lang="en-US" sz="1800" dirty="0"/>
              <a:t> </a:t>
            </a:r>
            <a:r>
              <a:rPr lang="en-US" sz="1800" dirty="0" err="1"/>
              <a:t>chưa</a:t>
            </a:r>
            <a:r>
              <a:rPr lang="en-US" sz="1800" dirty="0"/>
              <a:t> </a:t>
            </a:r>
            <a:r>
              <a:rPr lang="en-US" sz="1800" dirty="0" err="1"/>
              <a:t>đủ</a:t>
            </a:r>
            <a:r>
              <a:rPr lang="en-US" sz="1800" dirty="0"/>
              <a:t> </a:t>
            </a:r>
            <a:r>
              <a:rPr lang="en-US" sz="1800" dirty="0" err="1"/>
              <a:t>lớn</a:t>
            </a:r>
            <a:r>
              <a:rPr lang="en-US" sz="1800" dirty="0"/>
              <a:t> </a:t>
            </a:r>
            <a:r>
              <a:rPr lang="en-US" sz="1800" dirty="0" err="1"/>
              <a:t>để</a:t>
            </a:r>
            <a:r>
              <a:rPr lang="en-US" sz="1800" dirty="0"/>
              <a:t> </a:t>
            </a:r>
            <a:r>
              <a:rPr lang="en-US" sz="1800" dirty="0" err="1"/>
              <a:t>cho</a:t>
            </a:r>
            <a:r>
              <a:rPr lang="en-US" sz="1800" dirty="0"/>
              <a:t> </a:t>
            </a:r>
            <a:r>
              <a:rPr lang="en-US" sz="1800" dirty="0" err="1"/>
              <a:t>thấy</a:t>
            </a:r>
            <a:r>
              <a:rPr lang="en-US" sz="1800" dirty="0"/>
              <a:t> </a:t>
            </a:r>
            <a:r>
              <a:rPr lang="en-US" sz="1800" dirty="0" err="1"/>
              <a:t>lợi</a:t>
            </a:r>
            <a:r>
              <a:rPr lang="en-US" sz="1800" dirty="0"/>
              <a:t> </a:t>
            </a:r>
            <a:r>
              <a:rPr lang="en-US" sz="1800" dirty="0" err="1"/>
              <a:t>ích</a:t>
            </a:r>
            <a:r>
              <a:rPr lang="en-US" sz="1800" dirty="0"/>
              <a:t> </a:t>
            </a:r>
            <a:r>
              <a:rPr lang="en-US" sz="1800" dirty="0" err="1"/>
              <a:t>thực</a:t>
            </a:r>
            <a:r>
              <a:rPr lang="en-US" sz="1800" dirty="0"/>
              <a:t> </a:t>
            </a:r>
            <a:r>
              <a:rPr lang="en-US" sz="1800" dirty="0" err="1"/>
              <a:t>sự</a:t>
            </a:r>
            <a:r>
              <a:rPr lang="en-US" sz="1800" dirty="0"/>
              <a:t> </a:t>
            </a:r>
            <a:r>
              <a:rPr lang="en-US" sz="1800" dirty="0" err="1"/>
              <a:t>của</a:t>
            </a:r>
            <a:r>
              <a:rPr lang="en-US" sz="1800" dirty="0"/>
              <a:t> SDN.</a:t>
            </a:r>
          </a:p>
          <a:p>
            <a:pPr marL="457200" marR="0">
              <a:spcBef>
                <a:spcPts val="0"/>
              </a:spcBef>
              <a:spcAft>
                <a:spcPts val="800"/>
              </a:spcAft>
            </a:pPr>
            <a:endParaRPr lang="en-US" sz="1800" dirty="0"/>
          </a:p>
          <a:p>
            <a:pPr marL="0" marR="0" lvl="0">
              <a:spcBef>
                <a:spcPts val="0"/>
              </a:spcBef>
              <a:spcAft>
                <a:spcPts val="0"/>
              </a:spcAft>
            </a:pPr>
            <a:endParaRPr lang="en-US" sz="1800" dirty="0">
              <a:effectLst/>
            </a:endParaRPr>
          </a:p>
          <a:p>
            <a:pPr marL="0"/>
            <a:endParaRPr lang="en-US" sz="1800" dirty="0"/>
          </a:p>
        </p:txBody>
      </p:sp>
      <p:sp>
        <p:nvSpPr>
          <p:cNvPr id="75" name="Rectangle 7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Category Networking | TinyDNS.org">
            <a:extLst>
              <a:ext uri="{FF2B5EF4-FFF2-40B4-BE49-F238E27FC236}">
                <a16:creationId xmlns:a16="http://schemas.microsoft.com/office/drawing/2014/main" id="{4E18697B-B284-4EE0-808A-45AB20D260C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139676" y="650494"/>
            <a:ext cx="5324142" cy="5324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876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êu đề 5">
            <a:extLst>
              <a:ext uri="{FF2B5EF4-FFF2-40B4-BE49-F238E27FC236}">
                <a16:creationId xmlns:a16="http://schemas.microsoft.com/office/drawing/2014/main" id="{2E0875EF-D79F-431D-810B-30CEE90CBA8A}"/>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b="1" kern="1200">
                <a:solidFill>
                  <a:schemeClr val="tx1"/>
                </a:solidFill>
                <a:latin typeface="+mj-lt"/>
                <a:ea typeface="+mj-ea"/>
                <a:cs typeface="+mj-cs"/>
              </a:rPr>
              <a:t>2.  Bảo mật:</a:t>
            </a:r>
            <a:br>
              <a:rPr lang="en-US" sz="3600" kern="1200">
                <a:solidFill>
                  <a:schemeClr val="tx1"/>
                </a:solidFill>
                <a:effectLst/>
                <a:latin typeface="+mj-lt"/>
                <a:ea typeface="+mj-ea"/>
                <a:cs typeface="+mj-cs"/>
              </a:rPr>
            </a:br>
            <a:endParaRPr lang="en-US" sz="3600" kern="1200">
              <a:solidFill>
                <a:schemeClr val="tx1"/>
              </a:solidFill>
              <a:latin typeface="+mj-lt"/>
              <a:ea typeface="+mj-ea"/>
              <a:cs typeface="+mj-cs"/>
            </a:endParaRPr>
          </a:p>
        </p:txBody>
      </p:sp>
      <p:sp>
        <p:nvSpPr>
          <p:cNvPr id="18" name="Rectangle 17">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hỗ dành sẵn cho Nội dung 10">
            <a:extLst>
              <a:ext uri="{FF2B5EF4-FFF2-40B4-BE49-F238E27FC236}">
                <a16:creationId xmlns:a16="http://schemas.microsoft.com/office/drawing/2014/main" id="{7C171A08-F0C5-4C20-A410-FCE57F69D247}"/>
              </a:ext>
            </a:extLst>
          </p:cNvPr>
          <p:cNvSpPr>
            <a:spLocks noGrp="1"/>
          </p:cNvSpPr>
          <p:nvPr>
            <p:ph sz="half" idx="1"/>
          </p:nvPr>
        </p:nvSpPr>
        <p:spPr>
          <a:xfrm>
            <a:off x="645066" y="2031101"/>
            <a:ext cx="4282984" cy="3511943"/>
          </a:xfrm>
        </p:spPr>
        <p:txBody>
          <a:bodyPr vert="horz" lIns="91440" tIns="45720" rIns="91440" bIns="45720" rtlCol="0" anchor="ctr">
            <a:normAutofit/>
          </a:bodyPr>
          <a:lstStyle/>
          <a:p>
            <a:pPr marL="800100" marR="0">
              <a:spcBef>
                <a:spcPts val="0"/>
              </a:spcBef>
              <a:spcAft>
                <a:spcPts val="800"/>
              </a:spcAft>
            </a:pPr>
            <a:r>
              <a:rPr lang="en-US" sz="1800" dirty="0" err="1"/>
              <a:t>Vấn</a:t>
            </a:r>
            <a:r>
              <a:rPr lang="en-US" sz="1800" dirty="0"/>
              <a:t> </a:t>
            </a:r>
            <a:r>
              <a:rPr lang="en-US" sz="1800" dirty="0" err="1"/>
              <a:t>đề</a:t>
            </a:r>
            <a:r>
              <a:rPr lang="en-US" sz="1800" dirty="0"/>
              <a:t> </a:t>
            </a:r>
            <a:r>
              <a:rPr lang="en-US" sz="1800" dirty="0" err="1"/>
              <a:t>bảo</a:t>
            </a:r>
            <a:r>
              <a:rPr lang="en-US" sz="1800" dirty="0"/>
              <a:t> </a:t>
            </a:r>
            <a:r>
              <a:rPr lang="en-US" sz="1800" dirty="0" err="1"/>
              <a:t>mật</a:t>
            </a:r>
            <a:r>
              <a:rPr lang="en-US" sz="1800" dirty="0"/>
              <a:t> </a:t>
            </a:r>
            <a:r>
              <a:rPr lang="en-US" sz="1800" dirty="0" err="1"/>
              <a:t>không</a:t>
            </a:r>
            <a:r>
              <a:rPr lang="en-US" sz="1800" dirty="0"/>
              <a:t> </a:t>
            </a:r>
            <a:r>
              <a:rPr lang="en-US" sz="1800" dirty="0" err="1"/>
              <a:t>chỉ</a:t>
            </a:r>
            <a:r>
              <a:rPr lang="en-US" sz="1800" dirty="0"/>
              <a:t> </a:t>
            </a:r>
            <a:r>
              <a:rPr lang="en-US" sz="1800" dirty="0" err="1"/>
              <a:t>là</a:t>
            </a:r>
            <a:r>
              <a:rPr lang="en-US" sz="1800" dirty="0"/>
              <a:t> </a:t>
            </a:r>
            <a:r>
              <a:rPr lang="en-US" sz="1800" dirty="0" err="1"/>
              <a:t>lợi</a:t>
            </a:r>
            <a:r>
              <a:rPr lang="en-US" sz="1800" dirty="0"/>
              <a:t> </a:t>
            </a:r>
            <a:r>
              <a:rPr lang="en-US" sz="1800" dirty="0" err="1"/>
              <a:t>thế</a:t>
            </a:r>
            <a:r>
              <a:rPr lang="en-US" sz="1800" dirty="0"/>
              <a:t> </a:t>
            </a:r>
            <a:r>
              <a:rPr lang="en-US" sz="1800" dirty="0" err="1"/>
              <a:t>mà</a:t>
            </a:r>
            <a:r>
              <a:rPr lang="en-US" sz="1800" dirty="0"/>
              <a:t> </a:t>
            </a:r>
            <a:r>
              <a:rPr lang="en-US" sz="1800" dirty="0" err="1"/>
              <a:t>cũng</a:t>
            </a:r>
            <a:r>
              <a:rPr lang="en-US" sz="1800" dirty="0"/>
              <a:t> </a:t>
            </a:r>
            <a:r>
              <a:rPr lang="en-US" sz="1800" dirty="0" err="1"/>
              <a:t>là</a:t>
            </a:r>
            <a:r>
              <a:rPr lang="en-US" sz="1800" dirty="0"/>
              <a:t> </a:t>
            </a:r>
            <a:r>
              <a:rPr lang="en-US" sz="1800" dirty="0" err="1"/>
              <a:t>một</a:t>
            </a:r>
            <a:r>
              <a:rPr lang="en-US" sz="1800" dirty="0"/>
              <a:t> </a:t>
            </a:r>
            <a:r>
              <a:rPr lang="en-US" sz="1800" dirty="0" err="1"/>
              <a:t>thách</a:t>
            </a:r>
            <a:r>
              <a:rPr lang="en-US" sz="1800" dirty="0"/>
              <a:t> </a:t>
            </a:r>
            <a:r>
              <a:rPr lang="en-US" sz="1800" dirty="0" err="1"/>
              <a:t>thức</a:t>
            </a:r>
            <a:r>
              <a:rPr lang="en-US" sz="1800" dirty="0"/>
              <a:t> </a:t>
            </a:r>
            <a:r>
              <a:rPr lang="en-US" sz="1800" dirty="0" err="1"/>
              <a:t>đối</a:t>
            </a:r>
            <a:r>
              <a:rPr lang="en-US" sz="1800" dirty="0"/>
              <a:t> </a:t>
            </a:r>
            <a:r>
              <a:rPr lang="en-US" sz="1800" dirty="0" err="1"/>
              <a:t>với</a:t>
            </a:r>
            <a:r>
              <a:rPr lang="en-US" sz="1800" dirty="0"/>
              <a:t> </a:t>
            </a:r>
            <a:r>
              <a:rPr lang="en-US" sz="1800" dirty="0" err="1"/>
              <a:t>công</a:t>
            </a:r>
            <a:r>
              <a:rPr lang="en-US" sz="1800" dirty="0"/>
              <a:t> </a:t>
            </a:r>
            <a:r>
              <a:rPr lang="en-US" sz="1800" dirty="0" err="1"/>
              <a:t>nghệ</a:t>
            </a:r>
            <a:r>
              <a:rPr lang="en-US" sz="1800" dirty="0"/>
              <a:t> SDN. SDN </a:t>
            </a:r>
            <a:r>
              <a:rPr lang="en-US" sz="1800" dirty="0" err="1"/>
              <a:t>được</a:t>
            </a:r>
            <a:r>
              <a:rPr lang="en-US" sz="1800" dirty="0"/>
              <a:t> </a:t>
            </a:r>
            <a:r>
              <a:rPr lang="en-US" sz="1800" dirty="0" err="1"/>
              <a:t>quản</a:t>
            </a:r>
            <a:r>
              <a:rPr lang="en-US" sz="1800" dirty="0"/>
              <a:t> </a:t>
            </a:r>
            <a:r>
              <a:rPr lang="en-US" sz="1800" dirty="0" err="1"/>
              <a:t>lý</a:t>
            </a:r>
            <a:r>
              <a:rPr lang="en-US" sz="1800" dirty="0"/>
              <a:t> </a:t>
            </a:r>
            <a:r>
              <a:rPr lang="en-US" sz="1800" dirty="0" err="1"/>
              <a:t>và</a:t>
            </a:r>
            <a:r>
              <a:rPr lang="en-US" sz="1800" dirty="0"/>
              <a:t> </a:t>
            </a:r>
            <a:r>
              <a:rPr lang="en-US" sz="1800" dirty="0" err="1"/>
              <a:t>điều</a:t>
            </a:r>
            <a:r>
              <a:rPr lang="en-US" sz="1800" dirty="0"/>
              <a:t> </a:t>
            </a:r>
            <a:r>
              <a:rPr lang="en-US" sz="1800" dirty="0" err="1"/>
              <a:t>khiển</a:t>
            </a:r>
            <a:r>
              <a:rPr lang="en-US" sz="1800" dirty="0"/>
              <a:t> </a:t>
            </a:r>
            <a:r>
              <a:rPr lang="en-US" sz="1800" dirty="0" err="1"/>
              <a:t>thông</a:t>
            </a:r>
            <a:r>
              <a:rPr lang="en-US" sz="1800" dirty="0"/>
              <a:t> qua </a:t>
            </a:r>
            <a:r>
              <a:rPr lang="en-US" sz="1800" dirty="0" err="1"/>
              <a:t>một</a:t>
            </a:r>
            <a:r>
              <a:rPr lang="en-US" sz="1800" dirty="0"/>
              <a:t> </a:t>
            </a:r>
            <a:r>
              <a:rPr lang="en-US" sz="1800" dirty="0" err="1"/>
              <a:t>bộ</a:t>
            </a:r>
            <a:r>
              <a:rPr lang="en-US" sz="1800" dirty="0"/>
              <a:t> </a:t>
            </a:r>
            <a:r>
              <a:rPr lang="en-US" sz="1800" dirty="0" err="1"/>
              <a:t>điều</a:t>
            </a:r>
            <a:r>
              <a:rPr lang="en-US" sz="1800" dirty="0"/>
              <a:t> </a:t>
            </a:r>
            <a:r>
              <a:rPr lang="en-US" sz="1800" dirty="0" err="1"/>
              <a:t>khiển</a:t>
            </a:r>
            <a:r>
              <a:rPr lang="en-US" sz="1800" dirty="0"/>
              <a:t> </a:t>
            </a:r>
            <a:r>
              <a:rPr lang="en-US" sz="1800" dirty="0" err="1"/>
              <a:t>tập</a:t>
            </a:r>
            <a:r>
              <a:rPr lang="en-US" sz="1800" dirty="0"/>
              <a:t> </a:t>
            </a:r>
            <a:r>
              <a:rPr lang="en-US" sz="1800" dirty="0" err="1"/>
              <a:t>trung</a:t>
            </a:r>
            <a:r>
              <a:rPr lang="en-US" sz="1800" dirty="0"/>
              <a:t> </a:t>
            </a:r>
            <a:r>
              <a:rPr lang="en-US" sz="1800" dirty="0" err="1"/>
              <a:t>duy</a:t>
            </a:r>
            <a:r>
              <a:rPr lang="en-US" sz="1800" dirty="0"/>
              <a:t> </a:t>
            </a:r>
            <a:r>
              <a:rPr lang="en-US" sz="1800" dirty="0" err="1"/>
              <a:t>nhất</a:t>
            </a:r>
            <a:r>
              <a:rPr lang="en-US" sz="1800" dirty="0"/>
              <a:t>, </a:t>
            </a:r>
            <a:r>
              <a:rPr lang="en-US" sz="1800" dirty="0" err="1"/>
              <a:t>nếu</a:t>
            </a:r>
            <a:r>
              <a:rPr lang="en-US" sz="1800" dirty="0"/>
              <a:t> </a:t>
            </a:r>
            <a:r>
              <a:rPr lang="en-US" sz="1800" dirty="0" err="1"/>
              <a:t>bị</a:t>
            </a:r>
            <a:r>
              <a:rPr lang="en-US" sz="1800" dirty="0"/>
              <a:t> </a:t>
            </a:r>
            <a:r>
              <a:rPr lang="en-US" sz="1800" dirty="0" err="1"/>
              <a:t>kẻ</a:t>
            </a:r>
            <a:r>
              <a:rPr lang="en-US" sz="1800" dirty="0"/>
              <a:t> </a:t>
            </a:r>
            <a:r>
              <a:rPr lang="en-US" sz="1800" dirty="0" err="1"/>
              <a:t>tấn</a:t>
            </a:r>
            <a:r>
              <a:rPr lang="en-US" sz="1800" dirty="0"/>
              <a:t> </a:t>
            </a:r>
            <a:r>
              <a:rPr lang="en-US" sz="1800" dirty="0" err="1"/>
              <a:t>công</a:t>
            </a:r>
            <a:r>
              <a:rPr lang="en-US" sz="1800" dirty="0"/>
              <a:t> </a:t>
            </a:r>
            <a:r>
              <a:rPr lang="en-US" sz="1800" dirty="0" err="1"/>
              <a:t>nhắm</a:t>
            </a:r>
            <a:r>
              <a:rPr lang="en-US" sz="1800" dirty="0"/>
              <a:t> </a:t>
            </a:r>
            <a:r>
              <a:rPr lang="en-US" sz="1800" dirty="0" err="1"/>
              <a:t>mục</a:t>
            </a:r>
            <a:r>
              <a:rPr lang="en-US" sz="1800" dirty="0"/>
              <a:t> </a:t>
            </a:r>
            <a:r>
              <a:rPr lang="en-US" sz="1800" dirty="0" err="1"/>
              <a:t>tiêu</a:t>
            </a:r>
            <a:r>
              <a:rPr lang="en-US" sz="1800" dirty="0"/>
              <a:t>, </a:t>
            </a:r>
            <a:r>
              <a:rPr lang="en-US" sz="1800" dirty="0" err="1"/>
              <a:t>có</a:t>
            </a:r>
            <a:r>
              <a:rPr lang="en-US" sz="1800" dirty="0"/>
              <a:t> </a:t>
            </a:r>
            <a:r>
              <a:rPr lang="en-US" sz="1800" dirty="0" err="1"/>
              <a:t>thể</a:t>
            </a:r>
            <a:r>
              <a:rPr lang="en-US" sz="1800" dirty="0"/>
              <a:t> </a:t>
            </a:r>
            <a:r>
              <a:rPr lang="en-US" sz="1800" dirty="0" err="1"/>
              <a:t>gây</a:t>
            </a:r>
            <a:r>
              <a:rPr lang="en-US" sz="1800" dirty="0"/>
              <a:t> </a:t>
            </a:r>
            <a:r>
              <a:rPr lang="en-US" sz="1800" dirty="0" err="1"/>
              <a:t>tê</a:t>
            </a:r>
            <a:r>
              <a:rPr lang="en-US" sz="1800" dirty="0"/>
              <a:t> </a:t>
            </a:r>
            <a:r>
              <a:rPr lang="en-US" sz="1800" dirty="0" err="1"/>
              <a:t>liệt</a:t>
            </a:r>
            <a:r>
              <a:rPr lang="en-US" sz="1800" dirty="0"/>
              <a:t> </a:t>
            </a:r>
            <a:r>
              <a:rPr lang="en-US" sz="1800" dirty="0" err="1"/>
              <a:t>cho</a:t>
            </a:r>
            <a:r>
              <a:rPr lang="en-US" sz="1800" dirty="0"/>
              <a:t> </a:t>
            </a:r>
            <a:r>
              <a:rPr lang="en-US" sz="1800" dirty="0" err="1"/>
              <a:t>toàn</a:t>
            </a:r>
            <a:r>
              <a:rPr lang="en-US" sz="1800" dirty="0"/>
              <a:t> </a:t>
            </a:r>
            <a:r>
              <a:rPr lang="en-US" sz="1800" dirty="0" err="1"/>
              <a:t>bộ</a:t>
            </a:r>
            <a:r>
              <a:rPr lang="en-US" sz="1800" dirty="0"/>
              <a:t> </a:t>
            </a:r>
            <a:r>
              <a:rPr lang="en-US" sz="1800" dirty="0" err="1"/>
              <a:t>hệ</a:t>
            </a:r>
            <a:r>
              <a:rPr lang="en-US" sz="1800" dirty="0"/>
              <a:t> </a:t>
            </a:r>
            <a:r>
              <a:rPr lang="en-US" sz="1800" dirty="0" err="1"/>
              <a:t>thống</a:t>
            </a:r>
            <a:r>
              <a:rPr lang="en-US" sz="1800" dirty="0"/>
              <a:t> </a:t>
            </a:r>
            <a:r>
              <a:rPr lang="en-US" sz="1800" dirty="0" err="1"/>
              <a:t>mạng</a:t>
            </a:r>
            <a:r>
              <a:rPr lang="en-US" sz="1800" dirty="0"/>
              <a:t>. </a:t>
            </a:r>
          </a:p>
          <a:p>
            <a:pPr marL="457200" marR="0">
              <a:spcBef>
                <a:spcPts val="0"/>
              </a:spcBef>
              <a:spcAft>
                <a:spcPts val="800"/>
              </a:spcAft>
            </a:pPr>
            <a:endParaRPr lang="en-US" sz="1800" dirty="0"/>
          </a:p>
          <a:p>
            <a:pPr marL="0" marR="0" lvl="0">
              <a:spcBef>
                <a:spcPts val="0"/>
              </a:spcBef>
              <a:spcAft>
                <a:spcPts val="0"/>
              </a:spcAft>
            </a:pPr>
            <a:endParaRPr lang="en-US" sz="1800" dirty="0">
              <a:effectLst/>
            </a:endParaRPr>
          </a:p>
          <a:p>
            <a:pPr marL="0"/>
            <a:endParaRPr lang="en-US" sz="1800" dirty="0"/>
          </a:p>
        </p:txBody>
      </p:sp>
      <p:sp>
        <p:nvSpPr>
          <p:cNvPr id="20" name="Rectangle 19">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hỗ dành sẵn cho Nội dung 7" descr="Software Defined Networking là gì? - Blog | TheGioiMayChu">
            <a:extLst>
              <a:ext uri="{FF2B5EF4-FFF2-40B4-BE49-F238E27FC236}">
                <a16:creationId xmlns:a16="http://schemas.microsoft.com/office/drawing/2014/main" id="{18A4D7A0-C5CD-42B6-99E6-199A7DF83C80}"/>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987738" y="1905560"/>
            <a:ext cx="5628018" cy="2814009"/>
          </a:xfrm>
          <a:prstGeom prst="rect">
            <a:avLst/>
          </a:prstGeom>
          <a:noFill/>
        </p:spPr>
      </p:pic>
    </p:spTree>
    <p:extLst>
      <p:ext uri="{BB962C8B-B14F-4D97-AF65-F5344CB8AC3E}">
        <p14:creationId xmlns:p14="http://schemas.microsoft.com/office/powerpoint/2010/main" val="3101952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C5A3E340-F21B-417D-BE62-024863A73969}"/>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b="1" kern="1200">
                <a:solidFill>
                  <a:schemeClr val="tx1"/>
                </a:solidFill>
                <a:latin typeface="+mj-lt"/>
                <a:ea typeface="+mj-ea"/>
                <a:cs typeface="+mj-cs"/>
              </a:rPr>
              <a:t>3. Độ trễ</a:t>
            </a:r>
          </a:p>
        </p:txBody>
      </p:sp>
      <p:sp>
        <p:nvSpPr>
          <p:cNvPr id="75" name="Rectangle 7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hỗ dành sẵn cho Nội dung 2">
            <a:extLst>
              <a:ext uri="{FF2B5EF4-FFF2-40B4-BE49-F238E27FC236}">
                <a16:creationId xmlns:a16="http://schemas.microsoft.com/office/drawing/2014/main" id="{CAA7B7C9-92C3-4813-B1CA-33F6BA9D1FBA}"/>
              </a:ext>
            </a:extLst>
          </p:cNvPr>
          <p:cNvSpPr>
            <a:spLocks noGrp="1"/>
          </p:cNvSpPr>
          <p:nvPr>
            <p:ph sz="half" idx="1"/>
          </p:nvPr>
        </p:nvSpPr>
        <p:spPr>
          <a:xfrm>
            <a:off x="645066" y="2031101"/>
            <a:ext cx="4282984" cy="3511943"/>
          </a:xfrm>
        </p:spPr>
        <p:txBody>
          <a:bodyPr vert="horz" lIns="91440" tIns="45720" rIns="91440" bIns="45720" rtlCol="0" anchor="ctr">
            <a:normAutofit/>
          </a:bodyPr>
          <a:lstStyle/>
          <a:p>
            <a:r>
              <a:rPr lang="en-US" sz="1700" dirty="0" err="1"/>
              <a:t>Một</a:t>
            </a:r>
            <a:r>
              <a:rPr lang="en-US" sz="1700" dirty="0"/>
              <a:t> </a:t>
            </a:r>
            <a:r>
              <a:rPr lang="en-US" sz="1700" dirty="0" err="1"/>
              <a:t>trong</a:t>
            </a:r>
            <a:r>
              <a:rPr lang="en-US" sz="1700" dirty="0"/>
              <a:t> </a:t>
            </a:r>
            <a:r>
              <a:rPr lang="en-US" sz="1700" dirty="0" err="1"/>
              <a:t>những</a:t>
            </a:r>
            <a:r>
              <a:rPr lang="en-US" sz="1700" dirty="0"/>
              <a:t> </a:t>
            </a:r>
            <a:r>
              <a:rPr lang="en-US" sz="1700" dirty="0" err="1"/>
              <a:t>vấn</a:t>
            </a:r>
            <a:r>
              <a:rPr lang="en-US" sz="1700" dirty="0"/>
              <a:t> </a:t>
            </a:r>
            <a:r>
              <a:rPr lang="en-US" sz="1700" dirty="0" err="1"/>
              <a:t>đề</a:t>
            </a:r>
            <a:r>
              <a:rPr lang="en-US" sz="1700" dirty="0"/>
              <a:t> </a:t>
            </a:r>
            <a:r>
              <a:rPr lang="en-US" sz="1700" dirty="0" err="1"/>
              <a:t>với</a:t>
            </a:r>
            <a:r>
              <a:rPr lang="en-US" sz="1700" dirty="0"/>
              <a:t> </a:t>
            </a:r>
            <a:r>
              <a:rPr lang="en-US" sz="1700" dirty="0" err="1"/>
              <a:t>ảo</a:t>
            </a:r>
            <a:r>
              <a:rPr lang="en-US" sz="1700" dirty="0"/>
              <a:t> </a:t>
            </a:r>
            <a:r>
              <a:rPr lang="en-US" sz="1700" dirty="0" err="1"/>
              <a:t>hóa</a:t>
            </a:r>
            <a:r>
              <a:rPr lang="en-US" sz="1700" dirty="0"/>
              <a:t> </a:t>
            </a:r>
            <a:r>
              <a:rPr lang="en-US" sz="1700" dirty="0" err="1"/>
              <a:t>bất</a:t>
            </a:r>
            <a:r>
              <a:rPr lang="en-US" sz="1700" dirty="0"/>
              <a:t> </a:t>
            </a:r>
            <a:r>
              <a:rPr lang="en-US" sz="1700" dirty="0" err="1"/>
              <a:t>kỳ</a:t>
            </a:r>
            <a:r>
              <a:rPr lang="en-US" sz="1700" dirty="0"/>
              <a:t> </a:t>
            </a:r>
            <a:r>
              <a:rPr lang="en-US" sz="1700" dirty="0" err="1"/>
              <a:t>cơ</a:t>
            </a:r>
            <a:r>
              <a:rPr lang="en-US" sz="1700" dirty="0"/>
              <a:t> </a:t>
            </a:r>
            <a:r>
              <a:rPr lang="en-US" sz="1700" dirty="0" err="1"/>
              <a:t>sở</a:t>
            </a:r>
            <a:r>
              <a:rPr lang="en-US" sz="1700" dirty="0"/>
              <a:t> </a:t>
            </a:r>
            <a:r>
              <a:rPr lang="en-US" sz="1700" dirty="0" err="1"/>
              <a:t>hạ</a:t>
            </a:r>
            <a:r>
              <a:rPr lang="en-US" sz="1700" dirty="0"/>
              <a:t> </a:t>
            </a:r>
            <a:r>
              <a:rPr lang="en-US" sz="1700" dirty="0" err="1"/>
              <a:t>tầng</a:t>
            </a:r>
            <a:r>
              <a:rPr lang="en-US" sz="1700" dirty="0"/>
              <a:t> </a:t>
            </a:r>
            <a:r>
              <a:rPr lang="en-US" sz="1700" dirty="0" err="1"/>
              <a:t>nào</a:t>
            </a:r>
            <a:r>
              <a:rPr lang="en-US" sz="1700" dirty="0"/>
              <a:t> </a:t>
            </a:r>
            <a:r>
              <a:rPr lang="en-US" sz="1700" dirty="0" err="1"/>
              <a:t>là</a:t>
            </a:r>
            <a:r>
              <a:rPr lang="en-US" sz="1700" dirty="0"/>
              <a:t> </a:t>
            </a:r>
            <a:r>
              <a:rPr lang="en-US" sz="1700" dirty="0" err="1"/>
              <a:t>độ</a:t>
            </a:r>
            <a:r>
              <a:rPr lang="en-US" sz="1700" dirty="0"/>
              <a:t> </a:t>
            </a:r>
            <a:r>
              <a:rPr lang="en-US" sz="1700" dirty="0" err="1"/>
              <a:t>trễ</a:t>
            </a:r>
            <a:r>
              <a:rPr lang="en-US" sz="1700" dirty="0"/>
              <a:t> </a:t>
            </a:r>
            <a:r>
              <a:rPr lang="en-US" sz="1700" dirty="0" err="1"/>
              <a:t>kết</a:t>
            </a:r>
            <a:r>
              <a:rPr lang="en-US" sz="1700" dirty="0"/>
              <a:t> </a:t>
            </a:r>
            <a:r>
              <a:rPr lang="en-US" sz="1700" dirty="0" err="1"/>
              <a:t>quả</a:t>
            </a:r>
            <a:r>
              <a:rPr lang="en-US" sz="1700" dirty="0"/>
              <a:t> </a:t>
            </a:r>
            <a:r>
              <a:rPr lang="en-US" sz="1700" dirty="0" err="1"/>
              <a:t>phát</a:t>
            </a:r>
            <a:r>
              <a:rPr lang="en-US" sz="1700" dirty="0"/>
              <a:t> </a:t>
            </a:r>
            <a:r>
              <a:rPr lang="en-US" sz="1700" dirty="0" err="1"/>
              <a:t>sinh</a:t>
            </a:r>
            <a:r>
              <a:rPr lang="en-US" sz="1700" dirty="0"/>
              <a:t>. </a:t>
            </a:r>
            <a:r>
              <a:rPr lang="en-US" sz="1700" dirty="0" err="1"/>
              <a:t>Tốc</a:t>
            </a:r>
            <a:r>
              <a:rPr lang="en-US" sz="1700" dirty="0"/>
              <a:t> </a:t>
            </a:r>
            <a:r>
              <a:rPr lang="en-US" sz="1700" dirty="0" err="1"/>
              <a:t>độ</a:t>
            </a:r>
            <a:r>
              <a:rPr lang="en-US" sz="1700" dirty="0"/>
              <a:t> </a:t>
            </a:r>
            <a:r>
              <a:rPr lang="en-US" sz="1700" dirty="0" err="1"/>
              <a:t>tương</a:t>
            </a:r>
            <a:r>
              <a:rPr lang="en-US" sz="1700" dirty="0"/>
              <a:t> </a:t>
            </a:r>
            <a:r>
              <a:rPr lang="en-US" sz="1700" dirty="0" err="1"/>
              <a:t>tác</a:t>
            </a:r>
            <a:r>
              <a:rPr lang="en-US" sz="1700" dirty="0"/>
              <a:t> </a:t>
            </a:r>
            <a:r>
              <a:rPr lang="en-US" sz="1700" dirty="0" err="1"/>
              <a:t>của</a:t>
            </a:r>
            <a:r>
              <a:rPr lang="en-US" sz="1700" dirty="0"/>
              <a:t> </a:t>
            </a:r>
            <a:r>
              <a:rPr lang="en-US" sz="1700" dirty="0" err="1"/>
              <a:t>bạn</a:t>
            </a:r>
            <a:r>
              <a:rPr lang="en-US" sz="1700" dirty="0"/>
              <a:t> </a:t>
            </a:r>
            <a:r>
              <a:rPr lang="en-US" sz="1700" dirty="0" err="1"/>
              <a:t>với</a:t>
            </a:r>
            <a:r>
              <a:rPr lang="en-US" sz="1700" dirty="0"/>
              <a:t> </a:t>
            </a:r>
            <a:r>
              <a:rPr lang="en-US" sz="1700" dirty="0" err="1"/>
              <a:t>một</a:t>
            </a:r>
            <a:r>
              <a:rPr lang="en-US" sz="1700" dirty="0"/>
              <a:t> </a:t>
            </a:r>
            <a:r>
              <a:rPr lang="en-US" sz="1700" dirty="0" err="1"/>
              <a:t>thiết</a:t>
            </a:r>
            <a:r>
              <a:rPr lang="en-US" sz="1700" dirty="0"/>
              <a:t> </a:t>
            </a:r>
            <a:r>
              <a:rPr lang="en-US" sz="1700" dirty="0" err="1"/>
              <a:t>bị</a:t>
            </a:r>
            <a:r>
              <a:rPr lang="en-US" sz="1700" dirty="0"/>
              <a:t> </a:t>
            </a:r>
            <a:r>
              <a:rPr lang="en-US" sz="1700" dirty="0" err="1"/>
              <a:t>phụ</a:t>
            </a:r>
            <a:r>
              <a:rPr lang="en-US" sz="1700" dirty="0"/>
              <a:t> </a:t>
            </a:r>
            <a:r>
              <a:rPr lang="en-US" sz="1700" dirty="0" err="1"/>
              <a:t>thuộc</a:t>
            </a:r>
            <a:r>
              <a:rPr lang="en-US" sz="1700" dirty="0"/>
              <a:t> </a:t>
            </a:r>
            <a:r>
              <a:rPr lang="en-US" sz="1700" dirty="0" err="1"/>
              <a:t>vào</a:t>
            </a:r>
            <a:r>
              <a:rPr lang="en-US" sz="1700" dirty="0"/>
              <a:t> </a:t>
            </a:r>
            <a:r>
              <a:rPr lang="en-US" sz="1700" dirty="0" err="1"/>
              <a:t>số</a:t>
            </a:r>
            <a:r>
              <a:rPr lang="en-US" sz="1700" dirty="0"/>
              <a:t> </a:t>
            </a:r>
            <a:r>
              <a:rPr lang="en-US" sz="1700" dirty="0" err="1"/>
              <a:t>lượng</a:t>
            </a:r>
            <a:r>
              <a:rPr lang="en-US" sz="1700" dirty="0"/>
              <a:t> </a:t>
            </a:r>
            <a:r>
              <a:rPr lang="en-US" sz="1700" dirty="0" err="1"/>
              <a:t>tài</a:t>
            </a:r>
            <a:r>
              <a:rPr lang="en-US" sz="1700" dirty="0"/>
              <a:t> </a:t>
            </a:r>
            <a:r>
              <a:rPr lang="en-US" sz="1700" dirty="0" err="1"/>
              <a:t>nguyên</a:t>
            </a:r>
            <a:r>
              <a:rPr lang="en-US" sz="1700" dirty="0"/>
              <a:t> </a:t>
            </a:r>
            <a:r>
              <a:rPr lang="en-US" sz="1700" dirty="0" err="1"/>
              <a:t>ảo</a:t>
            </a:r>
            <a:r>
              <a:rPr lang="en-US" sz="1700" dirty="0"/>
              <a:t> </a:t>
            </a:r>
            <a:r>
              <a:rPr lang="en-US" sz="1700" dirty="0" err="1"/>
              <a:t>mà</a:t>
            </a:r>
            <a:r>
              <a:rPr lang="en-US" sz="1700" dirty="0"/>
              <a:t> </a:t>
            </a:r>
            <a:r>
              <a:rPr lang="en-US" sz="1700" dirty="0" err="1"/>
              <a:t>bạn</a:t>
            </a:r>
            <a:r>
              <a:rPr lang="en-US" sz="1700" dirty="0"/>
              <a:t> </a:t>
            </a:r>
            <a:r>
              <a:rPr lang="en-US" sz="1700" dirty="0" err="1"/>
              <a:t>có</a:t>
            </a:r>
            <a:r>
              <a:rPr lang="en-US" sz="1700" dirty="0"/>
              <a:t> </a:t>
            </a:r>
            <a:r>
              <a:rPr lang="en-US" sz="1700" dirty="0" err="1"/>
              <a:t>sẵn</a:t>
            </a:r>
            <a:r>
              <a:rPr lang="en-US" sz="1700" dirty="0"/>
              <a:t>. </a:t>
            </a:r>
            <a:r>
              <a:rPr lang="en-US" sz="1700" dirty="0" err="1"/>
              <a:t>Dịch</a:t>
            </a:r>
            <a:r>
              <a:rPr lang="en-US" sz="1700" dirty="0"/>
              <a:t> </a:t>
            </a:r>
            <a:r>
              <a:rPr lang="en-US" sz="1700" dirty="0" err="1"/>
              <a:t>vụ</a:t>
            </a:r>
            <a:r>
              <a:rPr lang="en-US" sz="1700" dirty="0"/>
              <a:t> </a:t>
            </a:r>
            <a:r>
              <a:rPr lang="en-US" sz="1700" dirty="0" err="1"/>
              <a:t>của</a:t>
            </a:r>
            <a:r>
              <a:rPr lang="en-US" sz="1700" dirty="0"/>
              <a:t> </a:t>
            </a:r>
            <a:r>
              <a:rPr lang="en-US" sz="1700" dirty="0" err="1"/>
              <a:t>bạn</a:t>
            </a:r>
            <a:r>
              <a:rPr lang="en-US" sz="1700" dirty="0"/>
              <a:t> </a:t>
            </a:r>
            <a:r>
              <a:rPr lang="en-US" sz="1700" dirty="0" err="1"/>
              <a:t>có</a:t>
            </a:r>
            <a:r>
              <a:rPr lang="en-US" sz="1700" dirty="0"/>
              <a:t> </a:t>
            </a:r>
            <a:r>
              <a:rPr lang="en-US" sz="1700" dirty="0" err="1"/>
              <a:t>toàn</a:t>
            </a:r>
            <a:r>
              <a:rPr lang="en-US" sz="1700" dirty="0"/>
              <a:t> </a:t>
            </a:r>
            <a:r>
              <a:rPr lang="en-US" sz="1700" dirty="0" err="1"/>
              <a:t>quyền</a:t>
            </a:r>
            <a:r>
              <a:rPr lang="en-US" sz="1700" dirty="0"/>
              <a:t> </a:t>
            </a:r>
            <a:r>
              <a:rPr lang="en-US" sz="1700" dirty="0" err="1"/>
              <a:t>quyết</a:t>
            </a:r>
            <a:r>
              <a:rPr lang="en-US" sz="1700" dirty="0"/>
              <a:t> </a:t>
            </a:r>
            <a:r>
              <a:rPr lang="en-US" sz="1700" dirty="0" err="1"/>
              <a:t>định</a:t>
            </a:r>
            <a:r>
              <a:rPr lang="en-US" sz="1700" dirty="0"/>
              <a:t> </a:t>
            </a:r>
            <a:r>
              <a:rPr lang="en-US" sz="1700" dirty="0" err="1"/>
              <a:t>cách</a:t>
            </a:r>
            <a:r>
              <a:rPr lang="en-US" sz="1700" dirty="0"/>
              <a:t> </a:t>
            </a:r>
            <a:r>
              <a:rPr lang="en-US" sz="1700" dirty="0" err="1"/>
              <a:t>thức</a:t>
            </a:r>
            <a:r>
              <a:rPr lang="en-US" sz="1700" dirty="0"/>
              <a:t> </a:t>
            </a:r>
            <a:r>
              <a:rPr lang="en-US" sz="1700" dirty="0" err="1"/>
              <a:t>trình</a:t>
            </a:r>
            <a:r>
              <a:rPr lang="en-US" sz="1700" dirty="0"/>
              <a:t> </a:t>
            </a:r>
            <a:r>
              <a:rPr lang="en-US" sz="1700" dirty="0" err="1"/>
              <a:t>ảo</a:t>
            </a:r>
            <a:r>
              <a:rPr lang="en-US" sz="1700" dirty="0"/>
              <a:t> </a:t>
            </a:r>
            <a:r>
              <a:rPr lang="en-US" sz="1700" dirty="0" err="1"/>
              <a:t>hóa</a:t>
            </a:r>
            <a:r>
              <a:rPr lang="en-US" sz="1700" dirty="0"/>
              <a:t> </a:t>
            </a:r>
            <a:r>
              <a:rPr lang="en-US" sz="1700" dirty="0" err="1"/>
              <a:t>của</a:t>
            </a:r>
            <a:r>
              <a:rPr lang="en-US" sz="1700" dirty="0"/>
              <a:t> </a:t>
            </a:r>
            <a:r>
              <a:rPr lang="en-US" sz="1700" dirty="0" err="1"/>
              <a:t>bạn</a:t>
            </a:r>
            <a:r>
              <a:rPr lang="en-US" sz="1700" dirty="0"/>
              <a:t> </a:t>
            </a:r>
            <a:r>
              <a:rPr lang="en-US" sz="1700" dirty="0" err="1"/>
              <a:t>phân</a:t>
            </a:r>
            <a:r>
              <a:rPr lang="en-US" sz="1700" dirty="0"/>
              <a:t> chia </a:t>
            </a:r>
            <a:r>
              <a:rPr lang="en-US" sz="1700" dirty="0" err="1"/>
              <a:t>việc</a:t>
            </a:r>
            <a:r>
              <a:rPr lang="en-US" sz="1700" dirty="0"/>
              <a:t> </a:t>
            </a:r>
            <a:r>
              <a:rPr lang="en-US" sz="1700" dirty="0" err="1"/>
              <a:t>sử</a:t>
            </a:r>
            <a:r>
              <a:rPr lang="en-US" sz="1700" dirty="0"/>
              <a:t> </a:t>
            </a:r>
            <a:r>
              <a:rPr lang="en-US" sz="1700" dirty="0" err="1"/>
              <a:t>dụng</a:t>
            </a:r>
            <a:r>
              <a:rPr lang="en-US" sz="1700" dirty="0"/>
              <a:t> </a:t>
            </a:r>
            <a:r>
              <a:rPr lang="en-US" sz="1700" dirty="0" err="1"/>
              <a:t>của</a:t>
            </a:r>
            <a:r>
              <a:rPr lang="en-US" sz="1700" dirty="0"/>
              <a:t> </a:t>
            </a:r>
            <a:r>
              <a:rPr lang="en-US" sz="1700" dirty="0" err="1"/>
              <a:t>bạn</a:t>
            </a:r>
            <a:r>
              <a:rPr lang="en-US" sz="1700" dirty="0"/>
              <a:t> (</a:t>
            </a:r>
            <a:r>
              <a:rPr lang="en-US" sz="1700" dirty="0" err="1"/>
              <a:t>có</a:t>
            </a:r>
            <a:r>
              <a:rPr lang="en-US" sz="1700" dirty="0"/>
              <a:t> </a:t>
            </a:r>
            <a:r>
              <a:rPr lang="en-US" sz="1700" dirty="0" err="1"/>
              <a:t>thể</a:t>
            </a:r>
            <a:r>
              <a:rPr lang="en-US" sz="1700" dirty="0"/>
              <a:t> </a:t>
            </a:r>
            <a:r>
              <a:rPr lang="en-US" sz="1700" dirty="0" err="1"/>
              <a:t>thêm</a:t>
            </a:r>
            <a:r>
              <a:rPr lang="en-US" sz="1700" dirty="0"/>
              <a:t> </a:t>
            </a:r>
            <a:r>
              <a:rPr lang="en-US" sz="1700" dirty="0" err="1"/>
              <a:t>độ</a:t>
            </a:r>
            <a:r>
              <a:rPr lang="en-US" sz="1700" dirty="0"/>
              <a:t> </a:t>
            </a:r>
            <a:r>
              <a:rPr lang="en-US" sz="1700" dirty="0" err="1"/>
              <a:t>trễ</a:t>
            </a:r>
            <a:r>
              <a:rPr lang="en-US" sz="1700" dirty="0"/>
              <a:t>). </a:t>
            </a:r>
            <a:r>
              <a:rPr lang="en-US" sz="1700" dirty="0" err="1"/>
              <a:t>Mỗi</a:t>
            </a:r>
            <a:r>
              <a:rPr lang="en-US" sz="1700" dirty="0"/>
              <a:t> </a:t>
            </a:r>
            <a:r>
              <a:rPr lang="en-US" sz="1700" dirty="0" err="1"/>
              <a:t>thiết</a:t>
            </a:r>
            <a:r>
              <a:rPr lang="en-US" sz="1700" dirty="0"/>
              <a:t> </a:t>
            </a:r>
            <a:r>
              <a:rPr lang="en-US" sz="1700" dirty="0" err="1"/>
              <a:t>bị</a:t>
            </a:r>
            <a:r>
              <a:rPr lang="en-US" sz="1700" dirty="0"/>
              <a:t> </a:t>
            </a:r>
            <a:r>
              <a:rPr lang="en-US" sz="1700" dirty="0" err="1"/>
              <a:t>hoạt</a:t>
            </a:r>
            <a:r>
              <a:rPr lang="en-US" sz="1700" dirty="0"/>
              <a:t> </a:t>
            </a:r>
            <a:r>
              <a:rPr lang="en-US" sz="1700" dirty="0" err="1"/>
              <a:t>động</a:t>
            </a:r>
            <a:r>
              <a:rPr lang="en-US" sz="1700" dirty="0"/>
              <a:t> </a:t>
            </a:r>
            <a:r>
              <a:rPr lang="en-US" sz="1700" dirty="0" err="1"/>
              <a:t>trên</a:t>
            </a:r>
            <a:r>
              <a:rPr lang="en-US" sz="1700" dirty="0"/>
              <a:t> </a:t>
            </a:r>
            <a:r>
              <a:rPr lang="en-US" sz="1700" dirty="0" err="1"/>
              <a:t>mạng</a:t>
            </a:r>
            <a:r>
              <a:rPr lang="en-US" sz="1700" dirty="0"/>
              <a:t> </a:t>
            </a:r>
            <a:r>
              <a:rPr lang="en-US" sz="1700" dirty="0" err="1"/>
              <a:t>đều</a:t>
            </a:r>
            <a:r>
              <a:rPr lang="en-US" sz="1700" dirty="0"/>
              <a:t> </a:t>
            </a:r>
            <a:r>
              <a:rPr lang="en-US" sz="1700" dirty="0" err="1"/>
              <a:t>mất</a:t>
            </a:r>
            <a:r>
              <a:rPr lang="en-US" sz="1700" dirty="0"/>
              <a:t> </a:t>
            </a:r>
            <a:r>
              <a:rPr lang="en-US" sz="1700" dirty="0" err="1"/>
              <a:t>phí</a:t>
            </a:r>
            <a:r>
              <a:rPr lang="en-US" sz="1700" dirty="0"/>
              <a:t> </a:t>
            </a:r>
            <a:r>
              <a:rPr lang="en-US" sz="1700" dirty="0" err="1"/>
              <a:t>vào</a:t>
            </a:r>
            <a:r>
              <a:rPr lang="en-US" sz="1700" dirty="0"/>
              <a:t> </a:t>
            </a:r>
            <a:r>
              <a:rPr lang="en-US" sz="1700" dirty="0" err="1"/>
              <a:t>mạng</a:t>
            </a:r>
            <a:r>
              <a:rPr lang="en-US" sz="1700" dirty="0"/>
              <a:t> </a:t>
            </a:r>
            <a:r>
              <a:rPr lang="en-US" sz="1700" dirty="0" err="1"/>
              <a:t>của</a:t>
            </a:r>
            <a:r>
              <a:rPr lang="en-US" sz="1700" dirty="0"/>
              <a:t> </a:t>
            </a:r>
            <a:r>
              <a:rPr lang="en-US" sz="1700" dirty="0" err="1"/>
              <a:t>bạn</a:t>
            </a:r>
            <a:r>
              <a:rPr lang="en-US" sz="1700" dirty="0"/>
              <a:t>.</a:t>
            </a:r>
          </a:p>
          <a:p>
            <a:r>
              <a:rPr lang="en-US" sz="1700" dirty="0" err="1"/>
              <a:t>Điều</a:t>
            </a:r>
            <a:r>
              <a:rPr lang="en-US" sz="1700" dirty="0"/>
              <a:t> </a:t>
            </a:r>
            <a:r>
              <a:rPr lang="en-US" sz="1700" dirty="0" err="1"/>
              <a:t>này</a:t>
            </a:r>
            <a:r>
              <a:rPr lang="en-US" sz="1700" dirty="0"/>
              <a:t> </a:t>
            </a:r>
            <a:r>
              <a:rPr lang="en-US" sz="1700" dirty="0" err="1"/>
              <a:t>sẽ</a:t>
            </a:r>
            <a:r>
              <a:rPr lang="en-US" sz="1700" dirty="0"/>
              <a:t> </a:t>
            </a:r>
            <a:r>
              <a:rPr lang="en-US" sz="1700" dirty="0" err="1"/>
              <a:t>trở</a:t>
            </a:r>
            <a:r>
              <a:rPr lang="en-US" sz="1700" dirty="0"/>
              <a:t> </a:t>
            </a:r>
            <a:r>
              <a:rPr lang="en-US" sz="1700" dirty="0" err="1"/>
              <a:t>nên</a:t>
            </a:r>
            <a:r>
              <a:rPr lang="en-US" sz="1700" dirty="0"/>
              <a:t> </a:t>
            </a:r>
            <a:r>
              <a:rPr lang="en-US" sz="1700" dirty="0" err="1"/>
              <a:t>trầm</a:t>
            </a:r>
            <a:r>
              <a:rPr lang="en-US" sz="1700" dirty="0"/>
              <a:t> </a:t>
            </a:r>
            <a:r>
              <a:rPr lang="en-US" sz="1700" dirty="0" err="1"/>
              <a:t>trọng</a:t>
            </a:r>
            <a:r>
              <a:rPr lang="en-US" sz="1700" dirty="0"/>
              <a:t> </a:t>
            </a:r>
            <a:r>
              <a:rPr lang="en-US" sz="1700" dirty="0" err="1"/>
              <a:t>hơn</a:t>
            </a:r>
            <a:r>
              <a:rPr lang="en-US" sz="1700" dirty="0"/>
              <a:t> </a:t>
            </a:r>
            <a:r>
              <a:rPr lang="en-US" sz="1700" dirty="0" err="1"/>
              <a:t>trong</a:t>
            </a:r>
            <a:r>
              <a:rPr lang="en-US" sz="1700" dirty="0"/>
              <a:t> </a:t>
            </a:r>
            <a:r>
              <a:rPr lang="en-US" sz="1700" dirty="0" err="1"/>
              <a:t>tương</a:t>
            </a:r>
            <a:r>
              <a:rPr lang="en-US" sz="1700" dirty="0"/>
              <a:t> </a:t>
            </a:r>
            <a:r>
              <a:rPr lang="en-US" sz="1700" dirty="0" err="1"/>
              <a:t>lai</a:t>
            </a:r>
            <a:r>
              <a:rPr lang="en-US" sz="1700" dirty="0"/>
              <a:t> </a:t>
            </a:r>
            <a:r>
              <a:rPr lang="en-US" sz="1700" dirty="0" err="1"/>
              <a:t>khi</a:t>
            </a:r>
            <a:r>
              <a:rPr lang="en-US" sz="1700" dirty="0"/>
              <a:t> </a:t>
            </a:r>
            <a:r>
              <a:rPr lang="en-US" sz="1700" dirty="0" err="1"/>
              <a:t>nhiều</a:t>
            </a:r>
            <a:r>
              <a:rPr lang="en-US" sz="1700" dirty="0"/>
              <a:t> </a:t>
            </a:r>
            <a:r>
              <a:rPr lang="en-US" sz="1700" dirty="0" err="1"/>
              <a:t>thiết</a:t>
            </a:r>
            <a:r>
              <a:rPr lang="en-US" sz="1700" dirty="0"/>
              <a:t> </a:t>
            </a:r>
            <a:r>
              <a:rPr lang="en-US" sz="1700" dirty="0" err="1"/>
              <a:t>bị</a:t>
            </a:r>
            <a:r>
              <a:rPr lang="en-US" sz="1700" dirty="0"/>
              <a:t> Internet of Things (IoT) tung ra </a:t>
            </a:r>
            <a:r>
              <a:rPr lang="en-US" sz="1700" dirty="0" err="1"/>
              <a:t>thị</a:t>
            </a:r>
            <a:r>
              <a:rPr lang="en-US" sz="1700" dirty="0"/>
              <a:t> </a:t>
            </a:r>
            <a:r>
              <a:rPr lang="en-US" sz="1700" dirty="0" err="1"/>
              <a:t>trường</a:t>
            </a:r>
            <a:r>
              <a:rPr lang="en-US" sz="1700" dirty="0"/>
              <a:t> </a:t>
            </a:r>
            <a:r>
              <a:rPr lang="en-US" sz="1700" dirty="0" err="1"/>
              <a:t>và</a:t>
            </a:r>
            <a:r>
              <a:rPr lang="en-US" sz="1700" dirty="0"/>
              <a:t> </a:t>
            </a:r>
            <a:r>
              <a:rPr lang="en-US" sz="1700" dirty="0" err="1"/>
              <a:t>bắt</a:t>
            </a:r>
            <a:r>
              <a:rPr lang="en-US" sz="1700" dirty="0"/>
              <a:t> </a:t>
            </a:r>
            <a:r>
              <a:rPr lang="en-US" sz="1700" dirty="0" err="1"/>
              <a:t>đầu</a:t>
            </a:r>
            <a:r>
              <a:rPr lang="en-US" sz="1700" dirty="0"/>
              <a:t> </a:t>
            </a:r>
            <a:r>
              <a:rPr lang="en-US" sz="1700" dirty="0" err="1"/>
              <a:t>được</a:t>
            </a:r>
            <a:r>
              <a:rPr lang="en-US" sz="1700" dirty="0"/>
              <a:t> </a:t>
            </a:r>
            <a:r>
              <a:rPr lang="en-US" sz="1700" dirty="0" err="1"/>
              <a:t>tích</a:t>
            </a:r>
            <a:r>
              <a:rPr lang="en-US" sz="1700" dirty="0"/>
              <a:t> </a:t>
            </a:r>
            <a:r>
              <a:rPr lang="en-US" sz="1700" dirty="0" err="1"/>
              <a:t>hợp</a:t>
            </a:r>
            <a:r>
              <a:rPr lang="en-US" sz="1700" dirty="0"/>
              <a:t> </a:t>
            </a:r>
            <a:r>
              <a:rPr lang="en-US" sz="1700" dirty="0" err="1"/>
              <a:t>vào</a:t>
            </a:r>
            <a:r>
              <a:rPr lang="en-US" sz="1700" dirty="0"/>
              <a:t> </a:t>
            </a:r>
            <a:r>
              <a:rPr lang="en-US" sz="1700" dirty="0" err="1"/>
              <a:t>hỗn</a:t>
            </a:r>
            <a:r>
              <a:rPr lang="en-US" sz="1700" dirty="0"/>
              <a:t> </a:t>
            </a:r>
            <a:r>
              <a:rPr lang="en-US" sz="1700" dirty="0" err="1"/>
              <a:t>hợp</a:t>
            </a:r>
            <a:r>
              <a:rPr lang="en-US" sz="1700" dirty="0"/>
              <a:t>.</a:t>
            </a:r>
          </a:p>
        </p:txBody>
      </p:sp>
      <p:sp>
        <p:nvSpPr>
          <p:cNvPr id="77" name="Rectangle 7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SDN là gì">
            <a:extLst>
              <a:ext uri="{FF2B5EF4-FFF2-40B4-BE49-F238E27FC236}">
                <a16:creationId xmlns:a16="http://schemas.microsoft.com/office/drawing/2014/main" id="{A335FF84-9AF6-467B-8B61-E6753EC68B4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987738" y="1905560"/>
            <a:ext cx="5628018" cy="2814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162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614DA51-AE8F-41CF-AC56-B766FDD6E11D}"/>
              </a:ext>
            </a:extLst>
          </p:cNvPr>
          <p:cNvSpPr>
            <a:spLocks noGrp="1"/>
          </p:cNvSpPr>
          <p:nvPr>
            <p:ph type="title"/>
          </p:nvPr>
        </p:nvSpPr>
        <p:spPr/>
        <p:txBody>
          <a:bodyPr/>
          <a:lstStyle/>
          <a:p>
            <a:r>
              <a:rPr lang="en-US" dirty="0" err="1"/>
              <a:t>Nguồn</a:t>
            </a:r>
            <a:r>
              <a:rPr lang="en-US" dirty="0"/>
              <a:t> </a:t>
            </a:r>
            <a:r>
              <a:rPr lang="en-US" dirty="0" err="1"/>
              <a:t>tham</a:t>
            </a:r>
            <a:r>
              <a:rPr lang="en-US" dirty="0"/>
              <a:t> </a:t>
            </a:r>
            <a:r>
              <a:rPr lang="en-US" dirty="0" err="1"/>
              <a:t>khảo</a:t>
            </a:r>
            <a:r>
              <a:rPr lang="en-US" dirty="0"/>
              <a:t>:</a:t>
            </a:r>
          </a:p>
        </p:txBody>
      </p:sp>
      <p:sp>
        <p:nvSpPr>
          <p:cNvPr id="5" name="Chỗ dành sẵn cho Nội dung 4">
            <a:extLst>
              <a:ext uri="{FF2B5EF4-FFF2-40B4-BE49-F238E27FC236}">
                <a16:creationId xmlns:a16="http://schemas.microsoft.com/office/drawing/2014/main" id="{28902693-5083-4DBB-93AF-D4D8F4191B1A}"/>
              </a:ext>
            </a:extLst>
          </p:cNvPr>
          <p:cNvSpPr>
            <a:spLocks noGrp="1"/>
          </p:cNvSpPr>
          <p:nvPr>
            <p:ph idx="1"/>
          </p:nvPr>
        </p:nvSpPr>
        <p:spPr>
          <a:xfrm>
            <a:off x="838200" y="1498455"/>
            <a:ext cx="10515600" cy="4351338"/>
          </a:xfrm>
        </p:spPr>
        <p:txBody>
          <a:bodyPr>
            <a:normAutofit fontScale="85000" lnSpcReduction="20000"/>
          </a:bodyPr>
          <a:lstStyle/>
          <a:p>
            <a:r>
              <a:rPr lang="en-US" dirty="0">
                <a:hlinkClick r:id="rId2"/>
              </a:rPr>
              <a:t>https://www.mdpi.com/2079-9292/9/7/1091/htm</a:t>
            </a:r>
            <a:endParaRPr lang="en-US" dirty="0"/>
          </a:p>
          <a:p>
            <a:r>
              <a:rPr lang="en-US" dirty="0">
                <a:hlinkClick r:id="rId3"/>
              </a:rPr>
              <a:t>https://www.thegioimaychu.vn/blog/tong-hop/software-defined-networks-sdn-la-gi-p1848/</a:t>
            </a:r>
            <a:endParaRPr lang="en-US" dirty="0"/>
          </a:p>
          <a:p>
            <a:r>
              <a:rPr lang="en-US" dirty="0">
                <a:hlinkClick r:id="rId4"/>
              </a:rPr>
              <a:t>http://cdit.ptit.edu.vn/wp-content/uploads/2014/03/38.-ThanhBT_SDN-ver-5.pdf</a:t>
            </a:r>
            <a:endParaRPr lang="en-US" dirty="0"/>
          </a:p>
          <a:p>
            <a:r>
              <a:rPr lang="en-US" dirty="0">
                <a:hlinkClick r:id="rId5"/>
              </a:rPr>
              <a:t>https://tek4.vn/sdn-la-gi-tai-sao-sdn-lai-la-xu-cho-cong-nghe-mang-tuong-lai/</a:t>
            </a:r>
            <a:endParaRPr lang="en-US" dirty="0"/>
          </a:p>
          <a:p>
            <a:r>
              <a:rPr lang="en-US" dirty="0">
                <a:hlinkClick r:id="rId6"/>
              </a:rPr>
              <a:t>https://pdfs.semanticscholar.org/1a26/d75479f5c818ea622b238ef696df19b887bf.pdf</a:t>
            </a:r>
            <a:endParaRPr lang="en-US" dirty="0"/>
          </a:p>
          <a:p>
            <a:r>
              <a:rPr lang="en-US" dirty="0">
                <a:hlinkClick r:id="rId7"/>
              </a:rPr>
              <a:t>https://tek4.vn/sdn-la-gi-dang-o-dau-va-se-di-ve-dau/</a:t>
            </a:r>
            <a:endParaRPr lang="vi-VN" dirty="0"/>
          </a:p>
          <a:p>
            <a:r>
              <a:rPr lang="en-US" sz="2800" i="1" dirty="0">
                <a:solidFill>
                  <a:srgbClr val="FF0000"/>
                </a:solidFill>
                <a:hlinkClick r:id="rId8"/>
              </a:rPr>
              <a:t>https://imaginenext.ingrammicro.com/data-center/7-advantages-of-software-defined-networking</a:t>
            </a:r>
            <a:endParaRPr lang="en-US" sz="2800" i="1" dirty="0">
              <a:solidFill>
                <a:srgbClr val="FF0000"/>
              </a:solidFill>
            </a:endParaRPr>
          </a:p>
          <a:p>
            <a:r>
              <a:rPr lang="en-US" sz="2800" i="1" dirty="0">
                <a:solidFill>
                  <a:srgbClr val="FF0000"/>
                </a:solidFill>
                <a:hlinkClick r:id="rId5"/>
              </a:rPr>
              <a:t>https://tek4.vn/sdn-la-gi-tai-sao-sdn-lai-la-xu-cho-cong-nghe-mang-tuong-lai/</a:t>
            </a:r>
            <a:endParaRPr lang="en-US" sz="2800" i="1" dirty="0">
              <a:solidFill>
                <a:srgbClr val="FF0000"/>
              </a:solidFill>
            </a:endParaRPr>
          </a:p>
          <a:p>
            <a:endParaRPr lang="en-US" dirty="0"/>
          </a:p>
        </p:txBody>
      </p:sp>
    </p:spTree>
    <p:extLst>
      <p:ext uri="{BB962C8B-B14F-4D97-AF65-F5344CB8AC3E}">
        <p14:creationId xmlns:p14="http://schemas.microsoft.com/office/powerpoint/2010/main" val="3007160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Arc 58">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1" name="Freeform: Shape 60">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êu đề phụ 2">
            <a:extLst>
              <a:ext uri="{FF2B5EF4-FFF2-40B4-BE49-F238E27FC236}">
                <a16:creationId xmlns:a16="http://schemas.microsoft.com/office/drawing/2014/main" id="{9528F324-C7AB-4237-B0AD-3946AE4B1BBB}"/>
              </a:ext>
            </a:extLst>
          </p:cNvPr>
          <p:cNvSpPr txBox="1">
            <a:spLocks/>
          </p:cNvSpPr>
          <p:nvPr/>
        </p:nvSpPr>
        <p:spPr>
          <a:xfrm>
            <a:off x="6096000" y="831908"/>
            <a:ext cx="4572000" cy="44272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6" name="Content Placeholder 5"/>
          <p:cNvSpPr>
            <a:spLocks noGrp="1"/>
          </p:cNvSpPr>
          <p:nvPr>
            <p:ph sz="half" idx="1"/>
          </p:nvPr>
        </p:nvSpPr>
        <p:spPr>
          <a:xfrm>
            <a:off x="5427877" y="1262143"/>
            <a:ext cx="5453149" cy="664038"/>
          </a:xfrm>
        </p:spPr>
        <p:txBody>
          <a:bodyPr>
            <a:normAutofit fontScale="92500"/>
          </a:bodyPr>
          <a:lstStyle/>
          <a:p>
            <a:pPr marL="0" indent="0">
              <a:buNone/>
            </a:pPr>
            <a:r>
              <a:rPr lang="en-US" b="1" dirty="0" err="1">
                <a:latin typeface="+mj-lt"/>
              </a:rPr>
              <a:t>Phần</a:t>
            </a:r>
            <a:r>
              <a:rPr lang="en-US" b="1" dirty="0">
                <a:latin typeface="+mj-lt"/>
              </a:rPr>
              <a:t> 1. </a:t>
            </a:r>
            <a:r>
              <a:rPr lang="en-US" b="1" dirty="0" err="1">
                <a:latin typeface="+mj-lt"/>
              </a:rPr>
              <a:t>Vấn</a:t>
            </a:r>
            <a:r>
              <a:rPr lang="en-US" b="1" dirty="0">
                <a:latin typeface="+mj-lt"/>
              </a:rPr>
              <a:t> </a:t>
            </a:r>
            <a:r>
              <a:rPr lang="en-US" b="1" dirty="0" err="1">
                <a:latin typeface="+mj-lt"/>
              </a:rPr>
              <a:t>đề</a:t>
            </a:r>
            <a:r>
              <a:rPr lang="en-US" b="1" dirty="0">
                <a:latin typeface="+mj-lt"/>
              </a:rPr>
              <a:t> </a:t>
            </a:r>
            <a:r>
              <a:rPr lang="en-US" b="1" dirty="0" err="1">
                <a:latin typeface="+mj-lt"/>
              </a:rPr>
              <a:t>của</a:t>
            </a:r>
            <a:r>
              <a:rPr lang="en-US" b="1" dirty="0">
                <a:latin typeface="+mj-lt"/>
              </a:rPr>
              <a:t> </a:t>
            </a:r>
            <a:r>
              <a:rPr lang="en-US" b="1" dirty="0" err="1">
                <a:latin typeface="+mj-lt"/>
              </a:rPr>
              <a:t>mạng</a:t>
            </a:r>
            <a:r>
              <a:rPr lang="en-US" b="1" dirty="0">
                <a:latin typeface="+mj-lt"/>
              </a:rPr>
              <a:t> </a:t>
            </a:r>
            <a:r>
              <a:rPr lang="en-US" b="1" dirty="0" err="1">
                <a:latin typeface="+mj-lt"/>
              </a:rPr>
              <a:t>truyền</a:t>
            </a:r>
            <a:r>
              <a:rPr lang="en-US" b="1" dirty="0">
                <a:latin typeface="+mj-lt"/>
              </a:rPr>
              <a:t> </a:t>
            </a:r>
            <a:r>
              <a:rPr lang="en-US" b="1" dirty="0" err="1">
                <a:latin typeface="+mj-lt"/>
              </a:rPr>
              <a:t>thống</a:t>
            </a:r>
            <a:r>
              <a:rPr lang="en-US" b="1" dirty="0">
                <a:latin typeface="+mj-lt"/>
              </a:rPr>
              <a:t> </a:t>
            </a:r>
          </a:p>
        </p:txBody>
      </p:sp>
      <p:pic>
        <p:nvPicPr>
          <p:cNvPr id="1026" name="Picture 2" descr="Giới hạn của các công nghệ mạng truyền thố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220" y="981840"/>
            <a:ext cx="4657344" cy="32659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494712" y="2061555"/>
            <a:ext cx="3129768" cy="369332"/>
          </a:xfrm>
          <a:prstGeom prst="rect">
            <a:avLst/>
          </a:prstGeom>
          <a:noFill/>
        </p:spPr>
        <p:txBody>
          <a:bodyPr wrap="none" rtlCol="0">
            <a:spAutoFit/>
          </a:bodyPr>
          <a:lstStyle/>
          <a:p>
            <a:r>
              <a:rPr lang="en-US" dirty="0" err="1"/>
              <a:t>Vấn</a:t>
            </a:r>
            <a:r>
              <a:rPr lang="en-US" dirty="0"/>
              <a:t> </a:t>
            </a:r>
            <a:r>
              <a:rPr lang="en-US" dirty="0" err="1"/>
              <a:t>đề</a:t>
            </a:r>
            <a:r>
              <a:rPr lang="en-US" dirty="0"/>
              <a:t> </a:t>
            </a:r>
            <a:r>
              <a:rPr lang="en-US" dirty="0" err="1"/>
              <a:t>của</a:t>
            </a:r>
            <a:r>
              <a:rPr lang="en-US" dirty="0"/>
              <a:t> </a:t>
            </a:r>
            <a:r>
              <a:rPr lang="en-US" dirty="0" err="1"/>
              <a:t>mạng</a:t>
            </a:r>
            <a:r>
              <a:rPr lang="en-US" dirty="0"/>
              <a:t> </a:t>
            </a:r>
            <a:r>
              <a:rPr lang="en-US" dirty="0" err="1"/>
              <a:t>truyền</a:t>
            </a:r>
            <a:r>
              <a:rPr lang="en-US" dirty="0"/>
              <a:t> </a:t>
            </a:r>
            <a:r>
              <a:rPr lang="en-US" dirty="0" err="1"/>
              <a:t>thống</a:t>
            </a:r>
            <a:r>
              <a:rPr lang="en-US" dirty="0"/>
              <a:t>:</a:t>
            </a:r>
          </a:p>
        </p:txBody>
      </p:sp>
      <p:sp>
        <p:nvSpPr>
          <p:cNvPr id="8" name="TextBox 7"/>
          <p:cNvSpPr txBox="1"/>
          <p:nvPr/>
        </p:nvSpPr>
        <p:spPr>
          <a:xfrm>
            <a:off x="5494712" y="2566261"/>
            <a:ext cx="6660413" cy="4247317"/>
          </a:xfrm>
          <a:prstGeom prst="rect">
            <a:avLst/>
          </a:prstGeom>
          <a:noFill/>
        </p:spPr>
        <p:txBody>
          <a:bodyPr wrap="none" rtlCol="0">
            <a:spAutoFit/>
          </a:bodyPr>
          <a:lstStyle/>
          <a:p>
            <a:pPr marL="285750" indent="-285750">
              <a:buFont typeface="Arial" panose="020B0604020202020204" pitchFamily="34" charset="0"/>
              <a:buChar char="•"/>
            </a:pPr>
            <a:r>
              <a:rPr lang="en-US" dirty="0" err="1"/>
              <a:t>Mạng</a:t>
            </a:r>
            <a:r>
              <a:rPr lang="en-US" dirty="0"/>
              <a:t> </a:t>
            </a:r>
            <a:r>
              <a:rPr lang="en-US" dirty="0" err="1"/>
              <a:t>truyền</a:t>
            </a:r>
            <a:r>
              <a:rPr lang="en-US" dirty="0"/>
              <a:t> </a:t>
            </a:r>
            <a:r>
              <a:rPr lang="en-US" dirty="0" err="1"/>
              <a:t>thống</a:t>
            </a:r>
            <a:r>
              <a:rPr lang="en-US" dirty="0"/>
              <a:t> </a:t>
            </a:r>
            <a:r>
              <a:rPr lang="en-US" dirty="0" err="1"/>
              <a:t>không</a:t>
            </a:r>
            <a:r>
              <a:rPr lang="en-US" dirty="0"/>
              <a:t> </a:t>
            </a:r>
            <a:r>
              <a:rPr lang="en-US" dirty="0" err="1"/>
              <a:t>đáp</a:t>
            </a:r>
            <a:r>
              <a:rPr lang="en-US" dirty="0"/>
              <a:t> </a:t>
            </a:r>
            <a:r>
              <a:rPr lang="en-US" dirty="0" err="1"/>
              <a:t>ứng</a:t>
            </a:r>
            <a:r>
              <a:rPr lang="en-US" dirty="0"/>
              <a:t> </a:t>
            </a:r>
            <a:r>
              <a:rPr lang="en-US" dirty="0" err="1"/>
              <a:t>được</a:t>
            </a:r>
            <a:r>
              <a:rPr lang="en-US" dirty="0"/>
              <a:t> </a:t>
            </a:r>
            <a:r>
              <a:rPr lang="en-US" dirty="0" err="1"/>
              <a:t>các</a:t>
            </a:r>
            <a:r>
              <a:rPr lang="en-US" dirty="0"/>
              <a:t> </a:t>
            </a:r>
            <a:r>
              <a:rPr lang="en-US" dirty="0" err="1"/>
              <a:t>nhu</a:t>
            </a:r>
            <a:r>
              <a:rPr lang="en-US" dirty="0"/>
              <a:t> </a:t>
            </a:r>
            <a:r>
              <a:rPr lang="en-US" dirty="0" err="1"/>
              <a:t>cầu</a:t>
            </a:r>
            <a:r>
              <a:rPr lang="en-US" dirty="0"/>
              <a:t> </a:t>
            </a:r>
            <a:r>
              <a:rPr lang="en-US" dirty="0" err="1"/>
              <a:t>về</a:t>
            </a:r>
            <a:endParaRPr lang="en-US" dirty="0"/>
          </a:p>
          <a:p>
            <a:r>
              <a:rPr lang="en-US" dirty="0" err="1"/>
              <a:t>việc</a:t>
            </a:r>
            <a:r>
              <a:rPr lang="en-US" dirty="0"/>
              <a:t> </a:t>
            </a:r>
            <a:r>
              <a:rPr lang="en-US" dirty="0" err="1"/>
              <a:t>thay</a:t>
            </a:r>
            <a:r>
              <a:rPr lang="en-US" dirty="0"/>
              <a:t> </a:t>
            </a:r>
            <a:r>
              <a:rPr lang="en-US" dirty="0" err="1"/>
              <a:t>đổi</a:t>
            </a:r>
            <a:r>
              <a:rPr lang="en-US" dirty="0"/>
              <a:t> </a:t>
            </a:r>
            <a:r>
              <a:rPr lang="en-US" dirty="0" err="1"/>
              <a:t>nhanh</a:t>
            </a:r>
            <a:r>
              <a:rPr lang="en-US" dirty="0"/>
              <a:t> </a:t>
            </a:r>
            <a:r>
              <a:rPr lang="en-US" dirty="0" err="1"/>
              <a:t>các</a:t>
            </a:r>
            <a:r>
              <a:rPr lang="en-US" dirty="0"/>
              <a:t> </a:t>
            </a:r>
            <a:r>
              <a:rPr lang="en-US" dirty="0" err="1"/>
              <a:t>thông</a:t>
            </a:r>
            <a:r>
              <a:rPr lang="en-US" dirty="0"/>
              <a:t> </a:t>
            </a:r>
            <a:r>
              <a:rPr lang="en-US" dirty="0" err="1"/>
              <a:t>số</a:t>
            </a:r>
            <a:r>
              <a:rPr lang="en-US" dirty="0"/>
              <a:t> </a:t>
            </a:r>
            <a:r>
              <a:rPr lang="en-US" dirty="0" err="1"/>
              <a:t>về</a:t>
            </a:r>
            <a:r>
              <a:rPr lang="en-US" dirty="0"/>
              <a:t> </a:t>
            </a:r>
            <a:r>
              <a:rPr lang="en-US" dirty="0" err="1"/>
              <a:t>độ</a:t>
            </a:r>
            <a:r>
              <a:rPr lang="en-US" dirty="0"/>
              <a:t> </a:t>
            </a:r>
            <a:r>
              <a:rPr lang="en-US" dirty="0" err="1"/>
              <a:t>trễ</a:t>
            </a:r>
            <a:r>
              <a:rPr lang="en-US" dirty="0"/>
              <a:t>, </a:t>
            </a:r>
            <a:r>
              <a:rPr lang="en-US" dirty="0" err="1"/>
              <a:t>băng</a:t>
            </a:r>
            <a:r>
              <a:rPr lang="en-US" dirty="0"/>
              <a:t> </a:t>
            </a:r>
            <a:r>
              <a:rPr lang="en-US" dirty="0" err="1"/>
              <a:t>thông</a:t>
            </a:r>
            <a:r>
              <a:rPr lang="en-US" dirty="0"/>
              <a:t>, </a:t>
            </a:r>
            <a:r>
              <a:rPr lang="en-US" dirty="0" err="1"/>
              <a:t>định</a:t>
            </a:r>
            <a:r>
              <a:rPr lang="en-US" dirty="0"/>
              <a:t> </a:t>
            </a:r>
            <a:r>
              <a:rPr lang="en-US" dirty="0" err="1"/>
              <a:t>tuyến</a:t>
            </a:r>
            <a:r>
              <a:rPr lang="en-US" dirty="0"/>
              <a:t>,</a:t>
            </a:r>
          </a:p>
          <a:p>
            <a:r>
              <a:rPr lang="en-US" dirty="0" err="1"/>
              <a:t>bảo</a:t>
            </a:r>
            <a:r>
              <a:rPr lang="en-US" dirty="0"/>
              <a:t> </a:t>
            </a:r>
            <a:r>
              <a:rPr lang="en-US" dirty="0" err="1"/>
              <a:t>mật</a:t>
            </a:r>
            <a:r>
              <a:rPr lang="en-US" dirty="0"/>
              <a:t>, … </a:t>
            </a:r>
            <a:r>
              <a:rPr lang="en-US" dirty="0" err="1"/>
              <a:t>theo</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của</a:t>
            </a:r>
            <a:r>
              <a:rPr lang="en-US" dirty="0"/>
              <a:t> </a:t>
            </a:r>
            <a:r>
              <a:rPr lang="en-US" dirty="0" err="1"/>
              <a:t>các</a:t>
            </a:r>
            <a:r>
              <a:rPr lang="en-US" dirty="0"/>
              <a:t> </a:t>
            </a:r>
            <a:r>
              <a:rPr lang="en-US" dirty="0" err="1"/>
              <a:t>ứng</a:t>
            </a:r>
            <a:r>
              <a:rPr lang="en-US" dirty="0"/>
              <a:t> </a:t>
            </a:r>
            <a:r>
              <a:rPr lang="en-US" dirty="0" err="1"/>
              <a:t>dụng</a:t>
            </a:r>
            <a:r>
              <a:rPr lang="en-US" dirty="0"/>
              <a:t>.</a:t>
            </a:r>
            <a:br>
              <a:rPr lang="en-US" dirty="0"/>
            </a:br>
            <a:endParaRPr lang="en-US" dirty="0"/>
          </a:p>
          <a:p>
            <a:pPr marL="285750" indent="-285750">
              <a:buFont typeface="Arial" panose="020B0604020202020204" pitchFamily="34" charset="0"/>
              <a:buChar char="•"/>
            </a:pPr>
            <a:r>
              <a:rPr lang="en-US" dirty="0" err="1"/>
              <a:t>Với</a:t>
            </a:r>
            <a:r>
              <a:rPr lang="en-US" dirty="0"/>
              <a:t> </a:t>
            </a:r>
            <a:r>
              <a:rPr lang="en-US" dirty="0" err="1"/>
              <a:t>sự</a:t>
            </a:r>
            <a:r>
              <a:rPr lang="en-US" dirty="0"/>
              <a:t> </a:t>
            </a:r>
            <a:r>
              <a:rPr lang="en-US" dirty="0" err="1"/>
              <a:t>gia</a:t>
            </a:r>
            <a:r>
              <a:rPr lang="en-US" dirty="0"/>
              <a:t> </a:t>
            </a:r>
            <a:r>
              <a:rPr lang="en-US" dirty="0" err="1"/>
              <a:t>tăng</a:t>
            </a:r>
            <a:r>
              <a:rPr lang="en-US" dirty="0"/>
              <a:t> </a:t>
            </a:r>
            <a:r>
              <a:rPr lang="en-US" dirty="0" err="1"/>
              <a:t>nhanh</a:t>
            </a:r>
            <a:r>
              <a:rPr lang="en-US" dirty="0"/>
              <a:t> </a:t>
            </a:r>
            <a:r>
              <a:rPr lang="en-US" dirty="0" err="1"/>
              <a:t>chóng</a:t>
            </a:r>
            <a:r>
              <a:rPr lang="en-US" dirty="0"/>
              <a:t> </a:t>
            </a:r>
            <a:r>
              <a:rPr lang="en-US" dirty="0" err="1"/>
              <a:t>và</a:t>
            </a:r>
            <a:r>
              <a:rPr lang="en-US" dirty="0"/>
              <a:t> </a:t>
            </a:r>
            <a:r>
              <a:rPr lang="en-US" dirty="0" err="1"/>
              <a:t>mạnh</a:t>
            </a:r>
            <a:r>
              <a:rPr lang="en-US" dirty="0"/>
              <a:t> </a:t>
            </a:r>
            <a:r>
              <a:rPr lang="en-US" dirty="0" err="1"/>
              <a:t>mẽ</a:t>
            </a:r>
            <a:r>
              <a:rPr lang="en-US" dirty="0"/>
              <a:t> </a:t>
            </a:r>
            <a:r>
              <a:rPr lang="en-US" dirty="0" err="1"/>
              <a:t>mang</a:t>
            </a:r>
            <a:r>
              <a:rPr lang="en-US" dirty="0"/>
              <a:t> </a:t>
            </a:r>
            <a:r>
              <a:rPr lang="en-US" dirty="0" err="1"/>
              <a:t>lại</a:t>
            </a:r>
            <a:r>
              <a:rPr lang="en-US" dirty="0"/>
              <a:t> </a:t>
            </a:r>
            <a:r>
              <a:rPr lang="en-US" dirty="0" err="1"/>
              <a:t>khó</a:t>
            </a:r>
            <a:r>
              <a:rPr lang="en-US" dirty="0"/>
              <a:t> </a:t>
            </a:r>
            <a:r>
              <a:rPr lang="en-US" dirty="0" err="1"/>
              <a:t>khăn</a:t>
            </a:r>
            <a:r>
              <a:rPr lang="en-US" dirty="0"/>
              <a:t> </a:t>
            </a:r>
            <a:r>
              <a:rPr lang="en-US" dirty="0" err="1"/>
              <a:t>trong</a:t>
            </a:r>
            <a:endParaRPr lang="en-US" dirty="0"/>
          </a:p>
          <a:p>
            <a:r>
              <a:rPr lang="en-US" dirty="0" err="1"/>
              <a:t>việc</a:t>
            </a:r>
            <a:r>
              <a:rPr lang="en-US" dirty="0"/>
              <a:t> </a:t>
            </a:r>
            <a:r>
              <a:rPr lang="en-US" dirty="0" err="1"/>
              <a:t>quản</a:t>
            </a:r>
            <a:r>
              <a:rPr lang="en-US" dirty="0"/>
              <a:t> </a:t>
            </a:r>
            <a:r>
              <a:rPr lang="en-US" dirty="0" err="1"/>
              <a:t>trị</a:t>
            </a:r>
            <a:r>
              <a:rPr lang="en-US" dirty="0"/>
              <a:t> </a:t>
            </a:r>
            <a:r>
              <a:rPr lang="en-US" dirty="0" err="1"/>
              <a:t>cấu</a:t>
            </a:r>
            <a:r>
              <a:rPr lang="en-US" dirty="0"/>
              <a:t> </a:t>
            </a:r>
            <a:r>
              <a:rPr lang="en-US" dirty="0" err="1"/>
              <a:t>hình</a:t>
            </a:r>
            <a:r>
              <a:rPr lang="en-US" dirty="0"/>
              <a:t> </a:t>
            </a:r>
            <a:r>
              <a:rPr lang="en-US" dirty="0" err="1"/>
              <a:t>lại</a:t>
            </a:r>
            <a:r>
              <a:rPr lang="en-US" dirty="0"/>
              <a:t> </a:t>
            </a:r>
            <a:r>
              <a:rPr lang="en-US" dirty="0" err="1"/>
              <a:t>các</a:t>
            </a:r>
            <a:r>
              <a:rPr lang="en-US" dirty="0"/>
              <a:t> </a:t>
            </a:r>
            <a:r>
              <a:rPr lang="en-US" dirty="0" err="1"/>
              <a:t>mạng</a:t>
            </a:r>
            <a:r>
              <a:rPr lang="en-US" dirty="0"/>
              <a:t> </a:t>
            </a:r>
            <a:r>
              <a:rPr lang="en-US" dirty="0" err="1"/>
              <a:t>để</a:t>
            </a:r>
            <a:r>
              <a:rPr lang="en-US" dirty="0"/>
              <a:t> </a:t>
            </a:r>
            <a:r>
              <a:rPr lang="en-US" dirty="0" err="1"/>
              <a:t>đáp</a:t>
            </a:r>
            <a:r>
              <a:rPr lang="en-US" dirty="0"/>
              <a:t> </a:t>
            </a:r>
            <a:r>
              <a:rPr lang="en-US" dirty="0" err="1"/>
              <a:t>ứng</a:t>
            </a:r>
            <a:r>
              <a:rPr lang="en-US" dirty="0"/>
              <a:t> </a:t>
            </a:r>
            <a:r>
              <a:rPr lang="en-US" dirty="0" err="1"/>
              <a:t>với</a:t>
            </a:r>
            <a:r>
              <a:rPr lang="en-US" dirty="0"/>
              <a:t> </a:t>
            </a:r>
            <a:r>
              <a:rPr lang="en-US" dirty="0" err="1"/>
              <a:t>các</a:t>
            </a:r>
            <a:r>
              <a:rPr lang="en-US" dirty="0"/>
              <a:t> </a:t>
            </a:r>
            <a:r>
              <a:rPr lang="en-US" dirty="0" err="1"/>
              <a:t>thay</a:t>
            </a:r>
            <a:r>
              <a:rPr lang="en-US" dirty="0"/>
              <a:t> </a:t>
            </a:r>
            <a:r>
              <a:rPr lang="en-US" dirty="0" err="1"/>
              <a:t>đổi</a:t>
            </a:r>
            <a:r>
              <a:rPr lang="en-US" dirty="0"/>
              <a:t>, </a:t>
            </a:r>
          </a:p>
          <a:p>
            <a:r>
              <a:rPr lang="en-US" dirty="0" err="1"/>
              <a:t>hiệu</a:t>
            </a:r>
            <a:r>
              <a:rPr lang="en-US" dirty="0"/>
              <a:t> </a:t>
            </a:r>
            <a:r>
              <a:rPr lang="en-US" dirty="0" err="1"/>
              <a:t>chỉnh</a:t>
            </a:r>
            <a:r>
              <a:rPr lang="en-US" dirty="0"/>
              <a:t> </a:t>
            </a:r>
            <a:r>
              <a:rPr lang="en-US" dirty="0" err="1"/>
              <a:t>lỗi</a:t>
            </a:r>
            <a:r>
              <a:rPr lang="en-US" dirty="0"/>
              <a:t> </a:t>
            </a:r>
            <a:r>
              <a:rPr lang="en-US" dirty="0" err="1"/>
              <a:t>và</a:t>
            </a:r>
            <a:r>
              <a:rPr lang="en-US" dirty="0"/>
              <a:t> </a:t>
            </a:r>
            <a:r>
              <a:rPr lang="en-US" dirty="0" err="1"/>
              <a:t>cân</a:t>
            </a:r>
            <a:r>
              <a:rPr lang="en-US" dirty="0"/>
              <a:t> </a:t>
            </a:r>
            <a:r>
              <a:rPr lang="en-US" dirty="0" err="1"/>
              <a:t>bằng</a:t>
            </a:r>
            <a:r>
              <a:rPr lang="en-US" dirty="0"/>
              <a:t> </a:t>
            </a:r>
            <a:r>
              <a:rPr lang="en-US" dirty="0" err="1"/>
              <a:t>tải</a:t>
            </a:r>
            <a:r>
              <a:rPr lang="en-US" dirty="0"/>
              <a:t> </a:t>
            </a:r>
            <a:r>
              <a:rPr lang="en-US" dirty="0" err="1"/>
              <a:t>là</a:t>
            </a:r>
            <a:r>
              <a:rPr lang="en-US" dirty="0"/>
              <a:t> </a:t>
            </a:r>
            <a:r>
              <a:rPr lang="en-US" dirty="0" err="1"/>
              <a:t>trở</a:t>
            </a:r>
            <a:r>
              <a:rPr lang="en-US" dirty="0"/>
              <a:t> </a:t>
            </a:r>
            <a:r>
              <a:rPr lang="en-US" dirty="0" err="1"/>
              <a:t>thành</a:t>
            </a:r>
            <a:r>
              <a:rPr lang="en-US" dirty="0"/>
              <a:t> </a:t>
            </a:r>
            <a:r>
              <a:rPr lang="en-US" dirty="0" err="1"/>
              <a:t>những</a:t>
            </a:r>
            <a:r>
              <a:rPr lang="en-US" dirty="0"/>
              <a:t> </a:t>
            </a:r>
            <a:r>
              <a:rPr lang="en-US" dirty="0" err="1"/>
              <a:t>nhiệm</a:t>
            </a:r>
            <a:r>
              <a:rPr lang="en-US" dirty="0"/>
              <a:t> </a:t>
            </a:r>
            <a:r>
              <a:rPr lang="en-US" dirty="0" err="1"/>
              <a:t>vụ</a:t>
            </a:r>
            <a:r>
              <a:rPr lang="en-US" dirty="0"/>
              <a:t> </a:t>
            </a:r>
            <a:r>
              <a:rPr lang="en-US" dirty="0" err="1"/>
              <a:t>khó</a:t>
            </a:r>
            <a:r>
              <a:rPr lang="en-US" dirty="0"/>
              <a:t> khan</a:t>
            </a:r>
          </a:p>
          <a:p>
            <a:endParaRPr lang="en-US" dirty="0"/>
          </a:p>
          <a:p>
            <a:pPr marL="285750" indent="-285750">
              <a:buFont typeface="Arial" panose="020B0604020202020204" pitchFamily="34" charset="0"/>
              <a:buChar char="•"/>
            </a:pPr>
            <a:r>
              <a:rPr lang="en-US" dirty="0" err="1"/>
              <a:t>Cấu</a:t>
            </a:r>
            <a:r>
              <a:rPr lang="en-US" dirty="0"/>
              <a:t> </a:t>
            </a:r>
            <a:r>
              <a:rPr lang="en-US" dirty="0" err="1"/>
              <a:t>hình</a:t>
            </a:r>
            <a:r>
              <a:rPr lang="en-US" dirty="0"/>
              <a:t> </a:t>
            </a:r>
            <a:r>
              <a:rPr lang="en-US" dirty="0" err="1"/>
              <a:t>thủ</a:t>
            </a:r>
            <a:r>
              <a:rPr lang="en-US" dirty="0"/>
              <a:t> </a:t>
            </a:r>
            <a:r>
              <a:rPr lang="en-US" dirty="0" err="1"/>
              <a:t>công</a:t>
            </a:r>
            <a:r>
              <a:rPr lang="en-US" dirty="0"/>
              <a:t> </a:t>
            </a:r>
            <a:r>
              <a:rPr lang="en-US" dirty="0" err="1"/>
              <a:t>các</a:t>
            </a:r>
            <a:r>
              <a:rPr lang="en-US" dirty="0"/>
              <a:t> </a:t>
            </a:r>
            <a:r>
              <a:rPr lang="en-US" dirty="0" err="1"/>
              <a:t>thiết</a:t>
            </a:r>
            <a:r>
              <a:rPr lang="en-US" dirty="0"/>
              <a:t> </a:t>
            </a:r>
            <a:r>
              <a:rPr lang="en-US" dirty="0" err="1"/>
              <a:t>bị</a:t>
            </a:r>
            <a:r>
              <a:rPr lang="en-US" dirty="0"/>
              <a:t> </a:t>
            </a:r>
            <a:r>
              <a:rPr lang="en-US" dirty="0" err="1"/>
              <a:t>tốn</a:t>
            </a:r>
            <a:r>
              <a:rPr lang="en-US" dirty="0"/>
              <a:t> </a:t>
            </a:r>
            <a:r>
              <a:rPr lang="en-US" dirty="0" err="1"/>
              <a:t>nhiều</a:t>
            </a:r>
            <a:r>
              <a:rPr lang="en-US" dirty="0"/>
              <a:t> </a:t>
            </a:r>
            <a:r>
              <a:rPr lang="en-US" dirty="0" err="1"/>
              <a:t>thời</a:t>
            </a:r>
            <a:r>
              <a:rPr lang="en-US" dirty="0"/>
              <a:t> </a:t>
            </a:r>
            <a:r>
              <a:rPr lang="en-US" dirty="0" err="1"/>
              <a:t>gian</a:t>
            </a:r>
            <a:r>
              <a:rPr lang="en-US" dirty="0"/>
              <a:t>, </a:t>
            </a:r>
            <a:r>
              <a:rPr lang="en-US" dirty="0" err="1"/>
              <a:t>công</a:t>
            </a:r>
            <a:r>
              <a:rPr lang="en-US" dirty="0"/>
              <a:t> </a:t>
            </a:r>
            <a:r>
              <a:rPr lang="en-US" dirty="0" err="1"/>
              <a:t>sức</a:t>
            </a:r>
            <a:endParaRPr lang="en-US" dirty="0"/>
          </a:p>
          <a:p>
            <a:pPr marL="285750" indent="-285750">
              <a:buFont typeface="Arial" panose="020B0604020202020204" pitchFamily="34" charset="0"/>
              <a:buChar char="•"/>
            </a:pPr>
            <a:r>
              <a:rPr lang="en-US" dirty="0" err="1"/>
              <a:t>Công</a:t>
            </a:r>
            <a:r>
              <a:rPr lang="en-US" dirty="0"/>
              <a:t> </a:t>
            </a:r>
            <a:r>
              <a:rPr lang="en-US" dirty="0" err="1"/>
              <a:t>nghệ</a:t>
            </a:r>
            <a:r>
              <a:rPr lang="en-US" dirty="0"/>
              <a:t> </a:t>
            </a:r>
            <a:r>
              <a:rPr lang="en-US" dirty="0" err="1"/>
              <a:t>ảo</a:t>
            </a:r>
            <a:r>
              <a:rPr lang="en-US" dirty="0"/>
              <a:t> </a:t>
            </a:r>
            <a:r>
              <a:rPr lang="en-US" dirty="0" err="1"/>
              <a:t>hóa</a:t>
            </a:r>
            <a:r>
              <a:rPr lang="en-US" dirty="0"/>
              <a:t> </a:t>
            </a:r>
            <a:r>
              <a:rPr lang="en-US" dirty="0" err="1"/>
              <a:t>trở</a:t>
            </a:r>
            <a:r>
              <a:rPr lang="en-US" dirty="0"/>
              <a:t> </a:t>
            </a:r>
            <a:r>
              <a:rPr lang="en-US" dirty="0" err="1"/>
              <a:t>nên</a:t>
            </a:r>
            <a:r>
              <a:rPr lang="en-US" dirty="0"/>
              <a:t> </a:t>
            </a:r>
            <a:r>
              <a:rPr lang="en-US" dirty="0" err="1"/>
              <a:t>lỗi</a:t>
            </a:r>
            <a:r>
              <a:rPr lang="en-US" dirty="0"/>
              <a:t> </a:t>
            </a:r>
            <a:r>
              <a:rPr lang="en-US" dirty="0" err="1"/>
              <a:t>thời</a:t>
            </a:r>
            <a:r>
              <a:rPr lang="en-US" dirty="0"/>
              <a:t>, </a:t>
            </a:r>
            <a:r>
              <a:rPr lang="en-US" dirty="0" err="1"/>
              <a:t>làm</a:t>
            </a:r>
            <a:r>
              <a:rPr lang="en-US" dirty="0"/>
              <a:t> </a:t>
            </a:r>
            <a:r>
              <a:rPr lang="en-US" dirty="0" err="1"/>
              <a:t>cho</a:t>
            </a:r>
            <a:r>
              <a:rPr lang="en-US" dirty="0"/>
              <a:t> </a:t>
            </a:r>
            <a:r>
              <a:rPr lang="en-US" dirty="0" err="1"/>
              <a:t>kết</a:t>
            </a:r>
            <a:r>
              <a:rPr lang="en-US" dirty="0"/>
              <a:t> </a:t>
            </a:r>
            <a:r>
              <a:rPr lang="en-US" dirty="0" err="1"/>
              <a:t>cấu</a:t>
            </a:r>
            <a:r>
              <a:rPr lang="en-US" dirty="0"/>
              <a:t> </a:t>
            </a:r>
            <a:r>
              <a:rPr lang="en-US" dirty="0" err="1"/>
              <a:t>hệ</a:t>
            </a:r>
            <a:r>
              <a:rPr lang="en-US" dirty="0"/>
              <a:t> </a:t>
            </a:r>
            <a:r>
              <a:rPr lang="en-US" dirty="0" err="1"/>
              <a:t>thống</a:t>
            </a:r>
            <a:r>
              <a:rPr lang="en-US" dirty="0"/>
              <a:t> </a:t>
            </a:r>
            <a:r>
              <a:rPr lang="en-US" dirty="0" err="1"/>
              <a:t>trở</a:t>
            </a:r>
            <a:r>
              <a:rPr lang="en-US" dirty="0"/>
              <a:t> </a:t>
            </a:r>
          </a:p>
          <a:p>
            <a:r>
              <a:rPr lang="en-US" dirty="0" err="1"/>
              <a:t>Nên</a:t>
            </a:r>
            <a:r>
              <a:rPr lang="en-US" dirty="0"/>
              <a:t> </a:t>
            </a:r>
            <a:r>
              <a:rPr lang="en-US" dirty="0" err="1"/>
              <a:t>thiếu</a:t>
            </a:r>
            <a:r>
              <a:rPr lang="en-US" dirty="0"/>
              <a:t> </a:t>
            </a:r>
            <a:r>
              <a:rPr lang="en-US" dirty="0" err="1"/>
              <a:t>đồng</a:t>
            </a:r>
            <a:r>
              <a:rPr lang="en-US" dirty="0"/>
              <a:t> </a:t>
            </a:r>
            <a:r>
              <a:rPr lang="en-US" dirty="0" err="1"/>
              <a:t>bộ</a:t>
            </a:r>
            <a:endParaRPr lang="en-US" dirty="0"/>
          </a:p>
          <a:p>
            <a:endParaRPr lang="en-US" dirty="0"/>
          </a:p>
          <a:p>
            <a:pPr marL="285750" indent="-285750">
              <a:buFont typeface="Arial" panose="020B0604020202020204" pitchFamily="34" charset="0"/>
              <a:buChar char="•"/>
            </a:pPr>
            <a:r>
              <a:rPr lang="en-US" dirty="0" err="1"/>
              <a:t>Việc</a:t>
            </a:r>
            <a:r>
              <a:rPr lang="en-US" dirty="0"/>
              <a:t> </a:t>
            </a:r>
            <a:r>
              <a:rPr lang="en-US" dirty="0" err="1"/>
              <a:t>khó</a:t>
            </a:r>
            <a:r>
              <a:rPr lang="en-US" dirty="0"/>
              <a:t> </a:t>
            </a:r>
            <a:r>
              <a:rPr lang="en-US" dirty="0" err="1"/>
              <a:t>khăn</a:t>
            </a:r>
            <a:r>
              <a:rPr lang="en-US" dirty="0"/>
              <a:t> </a:t>
            </a:r>
            <a:r>
              <a:rPr lang="en-US" dirty="0" err="1"/>
              <a:t>trong</a:t>
            </a:r>
            <a:r>
              <a:rPr lang="en-US" dirty="0"/>
              <a:t> </a:t>
            </a:r>
            <a:r>
              <a:rPr lang="en-US" dirty="0" err="1"/>
              <a:t>quản</a:t>
            </a:r>
            <a:r>
              <a:rPr lang="en-US" dirty="0"/>
              <a:t> </a:t>
            </a:r>
            <a:r>
              <a:rPr lang="en-US" dirty="0" err="1"/>
              <a:t>lí</a:t>
            </a:r>
            <a:r>
              <a:rPr lang="en-US" dirty="0"/>
              <a:t> </a:t>
            </a:r>
            <a:r>
              <a:rPr lang="en-US" dirty="0" err="1"/>
              <a:t>và</a:t>
            </a:r>
            <a:r>
              <a:rPr lang="en-US" dirty="0"/>
              <a:t> </a:t>
            </a:r>
            <a:r>
              <a:rPr lang="en-US" dirty="0" err="1"/>
              <a:t>vận</a:t>
            </a:r>
            <a:r>
              <a:rPr lang="en-US" dirty="0"/>
              <a:t> </a:t>
            </a:r>
            <a:r>
              <a:rPr lang="en-US" dirty="0" err="1"/>
              <a:t>hành</a:t>
            </a:r>
            <a:r>
              <a:rPr lang="en-US" dirty="0"/>
              <a:t> </a:t>
            </a:r>
            <a:r>
              <a:rPr lang="en-US" dirty="0" err="1"/>
              <a:t>cũng</a:t>
            </a:r>
            <a:r>
              <a:rPr lang="en-US" dirty="0"/>
              <a:t> </a:t>
            </a:r>
            <a:r>
              <a:rPr lang="en-US" dirty="0" err="1"/>
              <a:t>là</a:t>
            </a:r>
            <a:r>
              <a:rPr lang="en-US" dirty="0"/>
              <a:t> </a:t>
            </a:r>
            <a:r>
              <a:rPr lang="en-US" dirty="0" err="1"/>
              <a:t>kẻ</a:t>
            </a:r>
            <a:r>
              <a:rPr lang="en-US" dirty="0"/>
              <a:t> </a:t>
            </a:r>
            <a:r>
              <a:rPr lang="en-US" dirty="0" err="1"/>
              <a:t>hở</a:t>
            </a:r>
            <a:r>
              <a:rPr lang="en-US" dirty="0"/>
              <a:t> </a:t>
            </a:r>
            <a:r>
              <a:rPr lang="en-US" dirty="0" err="1"/>
              <a:t>để</a:t>
            </a:r>
            <a:r>
              <a:rPr lang="en-US" dirty="0"/>
              <a:t> </a:t>
            </a:r>
            <a:r>
              <a:rPr lang="en-US" dirty="0" err="1"/>
              <a:t>những</a:t>
            </a:r>
            <a:r>
              <a:rPr lang="en-US" dirty="0"/>
              <a:t> </a:t>
            </a:r>
          </a:p>
          <a:p>
            <a:r>
              <a:rPr lang="en-US" dirty="0"/>
              <a:t>Hacker </a:t>
            </a:r>
            <a:r>
              <a:rPr lang="en-US" dirty="0" err="1"/>
              <a:t>dễ</a:t>
            </a:r>
            <a:r>
              <a:rPr lang="en-US" dirty="0"/>
              <a:t> </a:t>
            </a:r>
            <a:r>
              <a:rPr lang="en-US" dirty="0" err="1"/>
              <a:t>dàng</a:t>
            </a:r>
            <a:r>
              <a:rPr lang="en-US" dirty="0"/>
              <a:t> </a:t>
            </a:r>
            <a:r>
              <a:rPr lang="en-US" dirty="0" err="1"/>
              <a:t>tấn</a:t>
            </a:r>
            <a:r>
              <a:rPr lang="en-US" dirty="0"/>
              <a:t> </a:t>
            </a:r>
            <a:r>
              <a:rPr lang="en-US" dirty="0" err="1"/>
              <a:t>công</a:t>
            </a:r>
            <a:r>
              <a:rPr lang="en-US" dirty="0"/>
              <a:t> </a:t>
            </a:r>
            <a:r>
              <a:rPr lang="en-US" dirty="0" err="1"/>
              <a:t>thông</a:t>
            </a:r>
            <a:r>
              <a:rPr lang="en-US" dirty="0"/>
              <a:t> qua </a:t>
            </a:r>
            <a:r>
              <a:rPr lang="en-US" dirty="0" err="1"/>
              <a:t>những</a:t>
            </a:r>
            <a:r>
              <a:rPr lang="en-US" dirty="0"/>
              <a:t> </a:t>
            </a:r>
            <a:r>
              <a:rPr lang="en-US" dirty="0" err="1"/>
              <a:t>cấu</a:t>
            </a:r>
            <a:r>
              <a:rPr lang="en-US" dirty="0"/>
              <a:t> </a:t>
            </a:r>
            <a:r>
              <a:rPr lang="en-US" dirty="0" err="1"/>
              <a:t>hình</a:t>
            </a:r>
            <a:r>
              <a:rPr lang="en-US" dirty="0"/>
              <a:t> </a:t>
            </a:r>
            <a:r>
              <a:rPr lang="en-US" dirty="0" err="1"/>
              <a:t>bị</a:t>
            </a:r>
            <a:r>
              <a:rPr lang="en-US" dirty="0"/>
              <a:t> </a:t>
            </a:r>
            <a:r>
              <a:rPr lang="en-US" dirty="0" err="1"/>
              <a:t>lỗi</a:t>
            </a:r>
            <a:r>
              <a:rPr lang="en-US" dirty="0"/>
              <a:t> </a:t>
            </a:r>
            <a:r>
              <a:rPr lang="en-US" dirty="0" err="1"/>
              <a:t>hoặc</a:t>
            </a:r>
            <a:r>
              <a:rPr lang="en-US" dirty="0"/>
              <a:t> </a:t>
            </a:r>
            <a:r>
              <a:rPr lang="en-US" dirty="0" err="1"/>
              <a:t>chưa</a:t>
            </a:r>
            <a:endParaRPr lang="en-US" dirty="0"/>
          </a:p>
          <a:p>
            <a:r>
              <a:rPr lang="en-US" dirty="0" err="1"/>
              <a:t>Được</a:t>
            </a:r>
            <a:r>
              <a:rPr lang="en-US" dirty="0"/>
              <a:t> </a:t>
            </a:r>
            <a:r>
              <a:rPr lang="en-US" dirty="0" err="1"/>
              <a:t>cập</a:t>
            </a:r>
            <a:r>
              <a:rPr lang="en-US" dirty="0"/>
              <a:t> </a:t>
            </a:r>
            <a:r>
              <a:rPr lang="en-US" dirty="0" err="1"/>
              <a:t>nhật</a:t>
            </a:r>
            <a:endParaRPr lang="en-US" dirty="0"/>
          </a:p>
        </p:txBody>
      </p:sp>
      <p:sp>
        <p:nvSpPr>
          <p:cNvPr id="9" name="TextBox 8"/>
          <p:cNvSpPr txBox="1"/>
          <p:nvPr/>
        </p:nvSpPr>
        <p:spPr>
          <a:xfrm>
            <a:off x="806334" y="4271296"/>
            <a:ext cx="2719975" cy="461665"/>
          </a:xfrm>
          <a:prstGeom prst="rect">
            <a:avLst/>
          </a:prstGeom>
          <a:noFill/>
        </p:spPr>
        <p:txBody>
          <a:bodyPr wrap="none" rtlCol="0">
            <a:spAutoFit/>
          </a:bodyPr>
          <a:lstStyle/>
          <a:p>
            <a:r>
              <a:rPr lang="en-US" sz="1200" dirty="0" err="1"/>
              <a:t>Hình</a:t>
            </a:r>
            <a:r>
              <a:rPr lang="en-US" sz="1200" dirty="0"/>
              <a:t> </a:t>
            </a:r>
            <a:r>
              <a:rPr lang="en-US" sz="1200" dirty="0" err="1"/>
              <a:t>ảnh</a:t>
            </a:r>
            <a:r>
              <a:rPr lang="en-US" sz="1200" dirty="0"/>
              <a:t> </a:t>
            </a:r>
            <a:r>
              <a:rPr lang="en-US" sz="1200" dirty="0" err="1"/>
              <a:t>hệ</a:t>
            </a:r>
            <a:r>
              <a:rPr lang="en-US" sz="1200" dirty="0"/>
              <a:t> </a:t>
            </a:r>
            <a:r>
              <a:rPr lang="en-US" sz="1200" dirty="0" err="1"/>
              <a:t>thống</a:t>
            </a:r>
            <a:r>
              <a:rPr lang="en-US" sz="1200" dirty="0"/>
              <a:t> </a:t>
            </a:r>
            <a:r>
              <a:rPr lang="en-US" sz="1200" dirty="0" err="1"/>
              <a:t>mạng</a:t>
            </a:r>
            <a:r>
              <a:rPr lang="en-US" sz="1200" dirty="0"/>
              <a:t> </a:t>
            </a:r>
            <a:r>
              <a:rPr lang="en-US" sz="1200" dirty="0" err="1"/>
              <a:t>đang</a:t>
            </a:r>
            <a:r>
              <a:rPr lang="en-US" sz="1200" dirty="0"/>
              <a:t> </a:t>
            </a:r>
            <a:r>
              <a:rPr lang="en-US" sz="1200" dirty="0" err="1"/>
              <a:t>ngày</a:t>
            </a:r>
            <a:r>
              <a:rPr lang="en-US" sz="1200" dirty="0"/>
              <a:t> </a:t>
            </a:r>
            <a:r>
              <a:rPr lang="en-US" sz="1200" dirty="0" err="1"/>
              <a:t>càng</a:t>
            </a:r>
            <a:endParaRPr lang="en-US" sz="1200" dirty="0"/>
          </a:p>
          <a:p>
            <a:r>
              <a:rPr lang="en-US" sz="1200" dirty="0" err="1"/>
              <a:t>Trở</a:t>
            </a:r>
            <a:r>
              <a:rPr lang="en-US" sz="1200" dirty="0"/>
              <a:t> </a:t>
            </a:r>
            <a:r>
              <a:rPr lang="en-US" sz="1200" dirty="0" err="1"/>
              <a:t>nên</a:t>
            </a:r>
            <a:r>
              <a:rPr lang="en-US" sz="1200" dirty="0"/>
              <a:t> </a:t>
            </a:r>
            <a:r>
              <a:rPr lang="en-US" sz="1200" dirty="0" err="1"/>
              <a:t>quá</a:t>
            </a:r>
            <a:r>
              <a:rPr lang="en-US" sz="1200" dirty="0"/>
              <a:t> </a:t>
            </a:r>
            <a:r>
              <a:rPr lang="en-US" sz="1200" dirty="0" err="1"/>
              <a:t>tải</a:t>
            </a:r>
            <a:endParaRPr lang="en-US" sz="1200" dirty="0"/>
          </a:p>
        </p:txBody>
      </p:sp>
    </p:spTree>
    <p:extLst>
      <p:ext uri="{BB962C8B-B14F-4D97-AF65-F5344CB8AC3E}">
        <p14:creationId xmlns:p14="http://schemas.microsoft.com/office/powerpoint/2010/main" val="999707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Arc 58">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1" name="Freeform: Shape 60">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êu đề phụ 2">
            <a:extLst>
              <a:ext uri="{FF2B5EF4-FFF2-40B4-BE49-F238E27FC236}">
                <a16:creationId xmlns:a16="http://schemas.microsoft.com/office/drawing/2014/main" id="{9528F324-C7AB-4237-B0AD-3946AE4B1BBB}"/>
              </a:ext>
            </a:extLst>
          </p:cNvPr>
          <p:cNvSpPr txBox="1">
            <a:spLocks/>
          </p:cNvSpPr>
          <p:nvPr/>
        </p:nvSpPr>
        <p:spPr>
          <a:xfrm>
            <a:off x="6096000" y="831908"/>
            <a:ext cx="4572000" cy="44272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6" name="Content Placeholder 5"/>
          <p:cNvSpPr>
            <a:spLocks noGrp="1"/>
          </p:cNvSpPr>
          <p:nvPr>
            <p:ph sz="half" idx="1"/>
          </p:nvPr>
        </p:nvSpPr>
        <p:spPr>
          <a:xfrm>
            <a:off x="5660967" y="831907"/>
            <a:ext cx="5261957" cy="1030143"/>
          </a:xfrm>
        </p:spPr>
        <p:txBody>
          <a:bodyPr>
            <a:noAutofit/>
          </a:bodyPr>
          <a:lstStyle/>
          <a:p>
            <a:pPr marL="0" indent="0">
              <a:buNone/>
            </a:pPr>
            <a:r>
              <a:rPr lang="en-US" dirty="0" err="1"/>
              <a:t>Giải</a:t>
            </a:r>
            <a:r>
              <a:rPr lang="en-US" dirty="0"/>
              <a:t> </a:t>
            </a:r>
            <a:r>
              <a:rPr lang="en-US" dirty="0" err="1"/>
              <a:t>pháp</a:t>
            </a:r>
            <a:r>
              <a:rPr lang="en-US" dirty="0"/>
              <a:t> </a:t>
            </a:r>
            <a:r>
              <a:rPr lang="en-US" dirty="0" err="1"/>
              <a:t>giải</a:t>
            </a:r>
            <a:r>
              <a:rPr lang="en-US" dirty="0"/>
              <a:t> </a:t>
            </a:r>
            <a:r>
              <a:rPr lang="en-US" dirty="0" err="1"/>
              <a:t>quyết</a:t>
            </a:r>
            <a:r>
              <a:rPr lang="en-US" dirty="0"/>
              <a:t> </a:t>
            </a:r>
            <a:r>
              <a:rPr lang="en-US" dirty="0" err="1"/>
              <a:t>vấn</a:t>
            </a:r>
            <a:r>
              <a:rPr lang="en-US" dirty="0"/>
              <a:t> </a:t>
            </a:r>
            <a:r>
              <a:rPr lang="en-US" dirty="0" err="1"/>
              <a:t>đề</a:t>
            </a:r>
            <a:r>
              <a:rPr lang="en-US" dirty="0"/>
              <a:t> </a:t>
            </a:r>
            <a:r>
              <a:rPr lang="en-US" dirty="0" err="1"/>
              <a:t>mạng</a:t>
            </a:r>
            <a:r>
              <a:rPr lang="en-US" dirty="0"/>
              <a:t> </a:t>
            </a:r>
            <a:r>
              <a:rPr lang="en-US" dirty="0" err="1"/>
              <a:t>truyền</a:t>
            </a:r>
            <a:r>
              <a:rPr lang="en-US" dirty="0"/>
              <a:t> </a:t>
            </a:r>
            <a:r>
              <a:rPr lang="en-US" dirty="0" err="1"/>
              <a:t>thống</a:t>
            </a:r>
            <a:r>
              <a:rPr lang="en-US" dirty="0"/>
              <a:t> </a:t>
            </a:r>
            <a:r>
              <a:rPr lang="en-US" dirty="0" err="1"/>
              <a:t>và</a:t>
            </a:r>
            <a:r>
              <a:rPr lang="en-US" dirty="0"/>
              <a:t> SDN</a:t>
            </a:r>
          </a:p>
        </p:txBody>
      </p:sp>
      <p:pic>
        <p:nvPicPr>
          <p:cNvPr id="2050" name="Picture 2" descr="SDN là gì? 7 điều có thể bạn chưa biết về SD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411" y="1001757"/>
            <a:ext cx="5129674" cy="347048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818909" y="2053244"/>
            <a:ext cx="5627631" cy="646331"/>
          </a:xfrm>
          <a:prstGeom prst="rect">
            <a:avLst/>
          </a:prstGeom>
          <a:noFill/>
        </p:spPr>
        <p:txBody>
          <a:bodyPr wrap="none" rtlCol="0">
            <a:spAutoFit/>
          </a:bodyPr>
          <a:lstStyle/>
          <a:p>
            <a:r>
              <a:rPr lang="en-US" dirty="0"/>
              <a:t>Theo </a:t>
            </a:r>
            <a:r>
              <a:rPr lang="en-US" dirty="0" err="1"/>
              <a:t>đó</a:t>
            </a:r>
            <a:r>
              <a:rPr lang="en-US" dirty="0"/>
              <a:t>, </a:t>
            </a:r>
            <a:r>
              <a:rPr lang="en-US" dirty="0" err="1"/>
              <a:t>cách</a:t>
            </a:r>
            <a:r>
              <a:rPr lang="en-US" dirty="0"/>
              <a:t> </a:t>
            </a:r>
            <a:r>
              <a:rPr lang="en-US" dirty="0" err="1"/>
              <a:t>tốt</a:t>
            </a:r>
            <a:r>
              <a:rPr lang="en-US" dirty="0"/>
              <a:t> </a:t>
            </a:r>
            <a:r>
              <a:rPr lang="en-US" dirty="0" err="1"/>
              <a:t>nhất</a:t>
            </a:r>
            <a:r>
              <a:rPr lang="en-US" dirty="0"/>
              <a:t> </a:t>
            </a:r>
            <a:r>
              <a:rPr lang="en-US" dirty="0" err="1"/>
              <a:t>được</a:t>
            </a:r>
            <a:r>
              <a:rPr lang="en-US" dirty="0"/>
              <a:t> </a:t>
            </a:r>
            <a:r>
              <a:rPr lang="en-US" dirty="0" err="1"/>
              <a:t>đưa</a:t>
            </a:r>
            <a:r>
              <a:rPr lang="en-US" dirty="0"/>
              <a:t> </a:t>
            </a:r>
            <a:r>
              <a:rPr lang="en-US" dirty="0" err="1"/>
              <a:t>ra</a:t>
            </a:r>
            <a:r>
              <a:rPr lang="en-US" dirty="0"/>
              <a:t> </a:t>
            </a:r>
            <a:r>
              <a:rPr lang="en-US" dirty="0" err="1"/>
              <a:t>để</a:t>
            </a:r>
            <a:r>
              <a:rPr lang="en-US" dirty="0"/>
              <a:t> </a:t>
            </a:r>
            <a:r>
              <a:rPr lang="en-US" dirty="0" err="1"/>
              <a:t>giải</a:t>
            </a:r>
            <a:r>
              <a:rPr lang="en-US" dirty="0"/>
              <a:t> </a:t>
            </a:r>
            <a:r>
              <a:rPr lang="en-US" dirty="0" err="1"/>
              <a:t>quyết</a:t>
            </a:r>
            <a:r>
              <a:rPr lang="en-US" dirty="0"/>
              <a:t> chon </a:t>
            </a:r>
            <a:r>
              <a:rPr lang="en-US" dirty="0" err="1"/>
              <a:t>vấn</a:t>
            </a:r>
            <a:endParaRPr lang="en-US" dirty="0"/>
          </a:p>
          <a:p>
            <a:r>
              <a:rPr lang="en-US" dirty="0" err="1"/>
              <a:t>đề</a:t>
            </a:r>
            <a:r>
              <a:rPr lang="en-US" dirty="0"/>
              <a:t> </a:t>
            </a:r>
            <a:r>
              <a:rPr lang="en-US" dirty="0" err="1"/>
              <a:t>mạng</a:t>
            </a:r>
            <a:r>
              <a:rPr lang="en-US" dirty="0"/>
              <a:t> </a:t>
            </a:r>
            <a:r>
              <a:rPr lang="en-US" dirty="0" err="1"/>
              <a:t>truyền</a:t>
            </a:r>
            <a:r>
              <a:rPr lang="en-US" dirty="0"/>
              <a:t> </a:t>
            </a:r>
            <a:r>
              <a:rPr lang="en-US" dirty="0" err="1"/>
              <a:t>thống</a:t>
            </a:r>
            <a:r>
              <a:rPr lang="en-US" dirty="0"/>
              <a:t>:</a:t>
            </a:r>
          </a:p>
        </p:txBody>
      </p:sp>
      <p:sp>
        <p:nvSpPr>
          <p:cNvPr id="8" name="TextBox 7"/>
          <p:cNvSpPr txBox="1"/>
          <p:nvPr/>
        </p:nvSpPr>
        <p:spPr>
          <a:xfrm>
            <a:off x="5968538" y="2967644"/>
            <a:ext cx="6124690" cy="1200329"/>
          </a:xfrm>
          <a:prstGeom prst="rect">
            <a:avLst/>
          </a:prstGeom>
          <a:noFill/>
        </p:spPr>
        <p:txBody>
          <a:bodyPr wrap="none" rtlCol="0">
            <a:spAutoFit/>
          </a:bodyPr>
          <a:lstStyle/>
          <a:p>
            <a:pPr marL="285750" indent="-285750">
              <a:buFont typeface="Arial" panose="020B0604020202020204" pitchFamily="34" charset="0"/>
              <a:buChar char="•"/>
            </a:pPr>
            <a:r>
              <a:rPr lang="en-US" dirty="0" err="1"/>
              <a:t>Tách</a:t>
            </a:r>
            <a:r>
              <a:rPr lang="en-US" dirty="0"/>
              <a:t> </a:t>
            </a:r>
            <a:r>
              <a:rPr lang="en-US" dirty="0" err="1"/>
              <a:t>biệt</a:t>
            </a:r>
            <a:r>
              <a:rPr lang="en-US" dirty="0"/>
              <a:t> </a:t>
            </a:r>
            <a:r>
              <a:rPr lang="en-US" dirty="0" err="1"/>
              <a:t>phần</a:t>
            </a:r>
            <a:r>
              <a:rPr lang="en-US" dirty="0"/>
              <a:t> </a:t>
            </a:r>
            <a:r>
              <a:rPr lang="en-US" dirty="0" err="1"/>
              <a:t>điều</a:t>
            </a:r>
            <a:r>
              <a:rPr lang="en-US" dirty="0"/>
              <a:t> </a:t>
            </a:r>
            <a:r>
              <a:rPr lang="en-US" dirty="0" err="1"/>
              <a:t>kiển</a:t>
            </a:r>
            <a:r>
              <a:rPr lang="en-US" dirty="0"/>
              <a:t> </a:t>
            </a:r>
            <a:r>
              <a:rPr lang="en-US" dirty="0" err="1"/>
              <a:t>và</a:t>
            </a:r>
            <a:r>
              <a:rPr lang="en-US" dirty="0"/>
              <a:t> </a:t>
            </a:r>
            <a:r>
              <a:rPr lang="en-US" dirty="0" err="1"/>
              <a:t>phần</a:t>
            </a:r>
            <a:r>
              <a:rPr lang="en-US" dirty="0"/>
              <a:t> </a:t>
            </a:r>
            <a:r>
              <a:rPr lang="en-US" dirty="0" err="1"/>
              <a:t>xử</a:t>
            </a:r>
            <a:r>
              <a:rPr lang="en-US" dirty="0"/>
              <a:t> </a:t>
            </a:r>
            <a:r>
              <a:rPr lang="en-US" dirty="0" err="1"/>
              <a:t>lí</a:t>
            </a:r>
            <a:r>
              <a:rPr lang="en-US" dirty="0"/>
              <a:t> </a:t>
            </a:r>
            <a:r>
              <a:rPr lang="en-US" dirty="0" err="1"/>
              <a:t>dữ</a:t>
            </a:r>
            <a:r>
              <a:rPr lang="en-US" dirty="0"/>
              <a:t> </a:t>
            </a:r>
            <a:r>
              <a:rPr lang="en-US" dirty="0" err="1"/>
              <a:t>liệu</a:t>
            </a:r>
            <a:endParaRPr lang="en-US" dirty="0"/>
          </a:p>
          <a:p>
            <a:endParaRPr lang="en-US" dirty="0"/>
          </a:p>
          <a:p>
            <a:pPr marL="285750" indent="-285750">
              <a:buFont typeface="Arial" panose="020B0604020202020204" pitchFamily="34" charset="0"/>
              <a:buChar char="•"/>
            </a:pPr>
            <a:r>
              <a:rPr lang="en-US" dirty="0" err="1"/>
              <a:t>Biến</a:t>
            </a:r>
            <a:r>
              <a:rPr lang="en-US" dirty="0"/>
              <a:t> </a:t>
            </a:r>
            <a:r>
              <a:rPr lang="en-US" dirty="0" err="1"/>
              <a:t>phần</a:t>
            </a:r>
            <a:r>
              <a:rPr lang="en-US" dirty="0"/>
              <a:t> </a:t>
            </a:r>
            <a:r>
              <a:rPr lang="en-US" dirty="0" err="1"/>
              <a:t>điều</a:t>
            </a:r>
            <a:r>
              <a:rPr lang="en-US" dirty="0"/>
              <a:t> </a:t>
            </a:r>
            <a:r>
              <a:rPr lang="en-US" dirty="0" err="1"/>
              <a:t>kiển</a:t>
            </a:r>
            <a:r>
              <a:rPr lang="en-US" dirty="0"/>
              <a:t> </a:t>
            </a:r>
            <a:r>
              <a:rPr lang="en-US" dirty="0" err="1"/>
              <a:t>trở</a:t>
            </a:r>
            <a:r>
              <a:rPr lang="en-US" dirty="0"/>
              <a:t> </a:t>
            </a:r>
            <a:r>
              <a:rPr lang="en-US" dirty="0" err="1"/>
              <a:t>nên</a:t>
            </a:r>
            <a:r>
              <a:rPr lang="en-US" dirty="0"/>
              <a:t> </a:t>
            </a:r>
            <a:r>
              <a:rPr lang="en-US" dirty="0" err="1"/>
              <a:t>mềm</a:t>
            </a:r>
            <a:r>
              <a:rPr lang="en-US" dirty="0"/>
              <a:t> </a:t>
            </a:r>
            <a:r>
              <a:rPr lang="en-US" dirty="0" err="1"/>
              <a:t>dẻo</a:t>
            </a:r>
            <a:r>
              <a:rPr lang="en-US" dirty="0"/>
              <a:t> </a:t>
            </a:r>
            <a:r>
              <a:rPr lang="en-US" dirty="0" err="1"/>
              <a:t>và</a:t>
            </a:r>
            <a:r>
              <a:rPr lang="en-US" dirty="0"/>
              <a:t> </a:t>
            </a:r>
            <a:r>
              <a:rPr lang="en-US" dirty="0" err="1"/>
              <a:t>cho</a:t>
            </a:r>
            <a:r>
              <a:rPr lang="en-US" dirty="0"/>
              <a:t> </a:t>
            </a:r>
            <a:r>
              <a:rPr lang="en-US" dirty="0" err="1"/>
              <a:t>phép</a:t>
            </a:r>
            <a:r>
              <a:rPr lang="en-US" dirty="0"/>
              <a:t> </a:t>
            </a:r>
            <a:r>
              <a:rPr lang="en-US" dirty="0" err="1"/>
              <a:t>lập</a:t>
            </a:r>
            <a:r>
              <a:rPr lang="en-US" dirty="0"/>
              <a:t> </a:t>
            </a:r>
            <a:r>
              <a:rPr lang="en-US" dirty="0" err="1"/>
              <a:t>trình</a:t>
            </a:r>
            <a:r>
              <a:rPr lang="en-US" dirty="0"/>
              <a:t> </a:t>
            </a:r>
          </a:p>
          <a:p>
            <a:r>
              <a:rPr lang="en-US" dirty="0" err="1"/>
              <a:t>Để</a:t>
            </a:r>
            <a:r>
              <a:rPr lang="en-US" dirty="0"/>
              <a:t> </a:t>
            </a:r>
            <a:r>
              <a:rPr lang="en-US" dirty="0" err="1"/>
              <a:t>tự</a:t>
            </a:r>
            <a:r>
              <a:rPr lang="en-US" dirty="0"/>
              <a:t> </a:t>
            </a:r>
            <a:r>
              <a:rPr lang="en-US" dirty="0" err="1"/>
              <a:t>động</a:t>
            </a:r>
            <a:r>
              <a:rPr lang="en-US" dirty="0"/>
              <a:t> </a:t>
            </a:r>
            <a:r>
              <a:rPr lang="en-US" dirty="0" err="1"/>
              <a:t>hóa</a:t>
            </a:r>
            <a:r>
              <a:rPr lang="en-US" dirty="0"/>
              <a:t> </a:t>
            </a:r>
            <a:r>
              <a:rPr lang="en-US" dirty="0" err="1"/>
              <a:t>và</a:t>
            </a:r>
            <a:r>
              <a:rPr lang="en-US" dirty="0"/>
              <a:t> </a:t>
            </a:r>
            <a:r>
              <a:rPr lang="en-US" dirty="0" err="1"/>
              <a:t>đơn</a:t>
            </a:r>
            <a:r>
              <a:rPr lang="en-US" dirty="0"/>
              <a:t> </a:t>
            </a:r>
            <a:r>
              <a:rPr lang="en-US" dirty="0" err="1"/>
              <a:t>giản</a:t>
            </a:r>
            <a:r>
              <a:rPr lang="en-US" dirty="0"/>
              <a:t> </a:t>
            </a:r>
            <a:r>
              <a:rPr lang="en-US" dirty="0" err="1"/>
              <a:t>trong</a:t>
            </a:r>
            <a:r>
              <a:rPr lang="en-US" dirty="0"/>
              <a:t> </a:t>
            </a:r>
            <a:r>
              <a:rPr lang="en-US" dirty="0" err="1"/>
              <a:t>việc</a:t>
            </a:r>
            <a:r>
              <a:rPr lang="en-US" dirty="0"/>
              <a:t> </a:t>
            </a:r>
            <a:r>
              <a:rPr lang="en-US" dirty="0" err="1"/>
              <a:t>quản</a:t>
            </a:r>
            <a:r>
              <a:rPr lang="en-US" dirty="0"/>
              <a:t> </a:t>
            </a:r>
            <a:r>
              <a:rPr lang="en-US" dirty="0" err="1"/>
              <a:t>trị</a:t>
            </a:r>
            <a:endParaRPr lang="en-US" dirty="0"/>
          </a:p>
        </p:txBody>
      </p:sp>
      <p:sp>
        <p:nvSpPr>
          <p:cNvPr id="9" name="TextBox 8"/>
          <p:cNvSpPr txBox="1"/>
          <p:nvPr/>
        </p:nvSpPr>
        <p:spPr>
          <a:xfrm>
            <a:off x="6096000" y="4527062"/>
            <a:ext cx="5548210" cy="646331"/>
          </a:xfrm>
          <a:prstGeom prst="rect">
            <a:avLst/>
          </a:prstGeom>
          <a:noFill/>
        </p:spPr>
        <p:txBody>
          <a:bodyPr wrap="square" rtlCol="0">
            <a:spAutoFit/>
          </a:bodyPr>
          <a:lstStyle/>
          <a:p>
            <a:pPr marL="285750" indent="-285750">
              <a:buFont typeface="Symbol" panose="05050102010706020507" pitchFamily="18" charset="2"/>
              <a:buChar char="Þ"/>
            </a:pPr>
            <a:r>
              <a:rPr lang="en-US" dirty="0" err="1"/>
              <a:t>Từ</a:t>
            </a:r>
            <a:r>
              <a:rPr lang="en-US" dirty="0"/>
              <a:t> </a:t>
            </a:r>
            <a:r>
              <a:rPr lang="en-US" dirty="0" err="1"/>
              <a:t>đó</a:t>
            </a:r>
            <a:r>
              <a:rPr lang="en-US" dirty="0"/>
              <a:t> </a:t>
            </a:r>
            <a:r>
              <a:rPr lang="en-US" dirty="0" err="1"/>
              <a:t>giải</a:t>
            </a:r>
            <a:r>
              <a:rPr lang="en-US" dirty="0"/>
              <a:t> </a:t>
            </a:r>
            <a:r>
              <a:rPr lang="en-US" dirty="0" err="1"/>
              <a:t>pháp</a:t>
            </a:r>
            <a:r>
              <a:rPr lang="en-US" dirty="0"/>
              <a:t> </a:t>
            </a:r>
            <a:r>
              <a:rPr lang="en-US" dirty="0" err="1"/>
              <a:t>được</a:t>
            </a:r>
            <a:r>
              <a:rPr lang="en-US" dirty="0"/>
              <a:t> </a:t>
            </a:r>
            <a:r>
              <a:rPr lang="en-US" dirty="0" err="1"/>
              <a:t>đưa</a:t>
            </a:r>
            <a:r>
              <a:rPr lang="en-US" dirty="0"/>
              <a:t> </a:t>
            </a:r>
            <a:r>
              <a:rPr lang="en-US" dirty="0" err="1"/>
              <a:t>ra</a:t>
            </a:r>
            <a:r>
              <a:rPr lang="en-US" dirty="0"/>
              <a:t> </a:t>
            </a:r>
            <a:r>
              <a:rPr lang="en-US" dirty="0" err="1"/>
              <a:t>là</a:t>
            </a:r>
            <a:r>
              <a:rPr lang="en-US" dirty="0"/>
              <a:t> SDN (Software defined Network) </a:t>
            </a:r>
            <a:r>
              <a:rPr lang="en-US" dirty="0" err="1"/>
              <a:t>mạng</a:t>
            </a:r>
            <a:r>
              <a:rPr lang="en-US" dirty="0"/>
              <a:t> </a:t>
            </a:r>
            <a:r>
              <a:rPr lang="en-US" dirty="0" err="1"/>
              <a:t>định</a:t>
            </a:r>
            <a:r>
              <a:rPr lang="en-US" dirty="0"/>
              <a:t> </a:t>
            </a:r>
            <a:r>
              <a:rPr lang="en-US" dirty="0" err="1"/>
              <a:t>nghĩa</a:t>
            </a:r>
            <a:r>
              <a:rPr lang="en-US" dirty="0"/>
              <a:t> </a:t>
            </a:r>
            <a:r>
              <a:rPr lang="en-US" dirty="0" err="1"/>
              <a:t>bằng</a:t>
            </a:r>
            <a:r>
              <a:rPr lang="en-US" dirty="0"/>
              <a:t> </a:t>
            </a:r>
            <a:r>
              <a:rPr lang="en-US" dirty="0" err="1"/>
              <a:t>Phần</a:t>
            </a:r>
            <a:r>
              <a:rPr lang="en-US" dirty="0"/>
              <a:t> </a:t>
            </a:r>
            <a:r>
              <a:rPr lang="en-US" dirty="0" err="1"/>
              <a:t>mềm</a:t>
            </a:r>
            <a:endParaRPr lang="en-US" dirty="0"/>
          </a:p>
        </p:txBody>
      </p:sp>
    </p:spTree>
    <p:extLst>
      <p:ext uri="{BB962C8B-B14F-4D97-AF65-F5344CB8AC3E}">
        <p14:creationId xmlns:p14="http://schemas.microsoft.com/office/powerpoint/2010/main" val="970947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Arc 58">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1" name="Freeform: Shape 60">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êu đề phụ 2">
            <a:extLst>
              <a:ext uri="{FF2B5EF4-FFF2-40B4-BE49-F238E27FC236}">
                <a16:creationId xmlns:a16="http://schemas.microsoft.com/office/drawing/2014/main" id="{9528F324-C7AB-4237-B0AD-3946AE4B1BBB}"/>
              </a:ext>
            </a:extLst>
          </p:cNvPr>
          <p:cNvSpPr txBox="1">
            <a:spLocks/>
          </p:cNvSpPr>
          <p:nvPr/>
        </p:nvSpPr>
        <p:spPr>
          <a:xfrm>
            <a:off x="6096000" y="831908"/>
            <a:ext cx="4572000" cy="44272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6" name="Content Placeholder 5"/>
          <p:cNvSpPr>
            <a:spLocks noGrp="1"/>
          </p:cNvSpPr>
          <p:nvPr>
            <p:ph sz="half" idx="1"/>
          </p:nvPr>
        </p:nvSpPr>
        <p:spPr>
          <a:xfrm>
            <a:off x="5427877" y="1262143"/>
            <a:ext cx="5453149" cy="664038"/>
          </a:xfrm>
        </p:spPr>
        <p:txBody>
          <a:bodyPr>
            <a:normAutofit fontScale="92500" lnSpcReduction="20000"/>
          </a:bodyPr>
          <a:lstStyle/>
          <a:p>
            <a:pPr marL="0" indent="0">
              <a:buNone/>
            </a:pPr>
            <a:r>
              <a:rPr lang="en-US" b="1" dirty="0" err="1">
                <a:latin typeface="+mj-lt"/>
              </a:rPr>
              <a:t>Phần</a:t>
            </a:r>
            <a:r>
              <a:rPr lang="en-US" b="1" dirty="0">
                <a:latin typeface="+mj-lt"/>
              </a:rPr>
              <a:t> 2. </a:t>
            </a:r>
            <a:r>
              <a:rPr lang="en-US" b="1" dirty="0" err="1">
                <a:latin typeface="+mj-lt"/>
              </a:rPr>
              <a:t>Định</a:t>
            </a:r>
            <a:r>
              <a:rPr lang="en-US" b="1" dirty="0">
                <a:latin typeface="+mj-lt"/>
              </a:rPr>
              <a:t> </a:t>
            </a:r>
            <a:r>
              <a:rPr lang="en-US" b="1" dirty="0" err="1">
                <a:latin typeface="+mj-lt"/>
              </a:rPr>
              <a:t>nghĩa</a:t>
            </a:r>
            <a:r>
              <a:rPr lang="en-US" b="1" dirty="0">
                <a:latin typeface="+mj-lt"/>
              </a:rPr>
              <a:t> </a:t>
            </a:r>
            <a:r>
              <a:rPr lang="en-US" b="1" dirty="0" err="1">
                <a:latin typeface="+mj-lt"/>
              </a:rPr>
              <a:t>Cơ</a:t>
            </a:r>
            <a:r>
              <a:rPr lang="en-US" b="1" dirty="0">
                <a:latin typeface="+mj-lt"/>
              </a:rPr>
              <a:t> </a:t>
            </a:r>
            <a:r>
              <a:rPr lang="en-US" b="1" dirty="0" err="1">
                <a:latin typeface="+mj-lt"/>
              </a:rPr>
              <a:t>bản</a:t>
            </a:r>
            <a:r>
              <a:rPr lang="en-US" b="1" dirty="0">
                <a:latin typeface="+mj-lt"/>
              </a:rPr>
              <a:t> </a:t>
            </a:r>
            <a:r>
              <a:rPr lang="en-US" b="1" dirty="0" err="1">
                <a:latin typeface="+mj-lt"/>
              </a:rPr>
              <a:t>về</a:t>
            </a:r>
            <a:r>
              <a:rPr lang="en-US" b="1" dirty="0">
                <a:latin typeface="+mj-lt"/>
              </a:rPr>
              <a:t> </a:t>
            </a:r>
            <a:r>
              <a:rPr lang="en-US" b="1" dirty="0" err="1">
                <a:latin typeface="+mj-lt"/>
              </a:rPr>
              <a:t>mạng</a:t>
            </a:r>
            <a:r>
              <a:rPr lang="en-US" b="1" dirty="0">
                <a:latin typeface="+mj-lt"/>
              </a:rPr>
              <a:t> </a:t>
            </a:r>
            <a:r>
              <a:rPr lang="en-US" b="1" dirty="0" err="1">
                <a:latin typeface="+mj-lt"/>
              </a:rPr>
              <a:t>điều</a:t>
            </a:r>
            <a:r>
              <a:rPr lang="en-US" b="1" dirty="0">
                <a:latin typeface="+mj-lt"/>
              </a:rPr>
              <a:t> </a:t>
            </a:r>
            <a:r>
              <a:rPr lang="en-US" b="1" dirty="0" err="1">
                <a:latin typeface="+mj-lt"/>
              </a:rPr>
              <a:t>kiển</a:t>
            </a:r>
            <a:r>
              <a:rPr lang="en-US" b="1" dirty="0">
                <a:latin typeface="+mj-lt"/>
              </a:rPr>
              <a:t> </a:t>
            </a:r>
            <a:r>
              <a:rPr lang="en-US" b="1" dirty="0" err="1">
                <a:latin typeface="+mj-lt"/>
              </a:rPr>
              <a:t>bằng</a:t>
            </a:r>
            <a:r>
              <a:rPr lang="en-US" b="1" dirty="0">
                <a:latin typeface="+mj-lt"/>
              </a:rPr>
              <a:t> </a:t>
            </a:r>
            <a:r>
              <a:rPr lang="en-US" b="1" dirty="0" err="1">
                <a:latin typeface="+mj-lt"/>
              </a:rPr>
              <a:t>phần</a:t>
            </a:r>
            <a:r>
              <a:rPr lang="en-US" b="1" dirty="0">
                <a:latin typeface="+mj-lt"/>
              </a:rPr>
              <a:t> </a:t>
            </a:r>
            <a:r>
              <a:rPr lang="en-US" b="1" dirty="0" err="1">
                <a:latin typeface="+mj-lt"/>
              </a:rPr>
              <a:t>mềm</a:t>
            </a:r>
            <a:r>
              <a:rPr lang="en-US" b="1" dirty="0">
                <a:latin typeface="+mj-lt"/>
              </a:rPr>
              <a:t> SDN</a:t>
            </a:r>
          </a:p>
        </p:txBody>
      </p:sp>
      <p:pic>
        <p:nvPicPr>
          <p:cNvPr id="4098" name="Picture 2" descr="https://www.thegioimaychu.vn/blog/wp-content/uploads/2019/06/Untitled-Design-24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270" y="1262143"/>
            <a:ext cx="5106798" cy="296072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Diagram 7"/>
          <p:cNvGraphicFramePr/>
          <p:nvPr>
            <p:extLst>
              <p:ext uri="{D42A27DB-BD31-4B8C-83A1-F6EECF244321}">
                <p14:modId xmlns:p14="http://schemas.microsoft.com/office/powerpoint/2010/main" val="1265670469"/>
              </p:ext>
            </p:extLst>
          </p:nvPr>
        </p:nvGraphicFramePr>
        <p:xfrm>
          <a:off x="5448042" y="2064513"/>
          <a:ext cx="5412817" cy="3416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7758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Arc 58">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1" name="Freeform: Shape 60">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êu đề phụ 2">
            <a:extLst>
              <a:ext uri="{FF2B5EF4-FFF2-40B4-BE49-F238E27FC236}">
                <a16:creationId xmlns:a16="http://schemas.microsoft.com/office/drawing/2014/main" id="{9528F324-C7AB-4237-B0AD-3946AE4B1BBB}"/>
              </a:ext>
            </a:extLst>
          </p:cNvPr>
          <p:cNvSpPr txBox="1">
            <a:spLocks/>
          </p:cNvSpPr>
          <p:nvPr/>
        </p:nvSpPr>
        <p:spPr>
          <a:xfrm>
            <a:off x="6096000" y="831908"/>
            <a:ext cx="4572000" cy="44272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 name="TextBox 2"/>
          <p:cNvSpPr txBox="1"/>
          <p:nvPr/>
        </p:nvSpPr>
        <p:spPr>
          <a:xfrm>
            <a:off x="5311832" y="840856"/>
            <a:ext cx="5727850" cy="95410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err="1">
                <a:ln>
                  <a:noFill/>
                </a:ln>
                <a:solidFill>
                  <a:prstClr val="black"/>
                </a:solidFill>
                <a:effectLst/>
                <a:uLnTx/>
                <a:uFillTx/>
                <a:latin typeface="+mj-lt"/>
                <a:ea typeface="+mn-ea"/>
                <a:cs typeface="+mn-cs"/>
              </a:rPr>
              <a:t>Phần</a:t>
            </a:r>
            <a:r>
              <a:rPr kumimoji="0" lang="en-US" sz="2800" b="1" i="0" u="none" strike="noStrike" kern="1200" cap="none" spc="0" normalizeH="0" noProof="0" dirty="0">
                <a:ln>
                  <a:noFill/>
                </a:ln>
                <a:solidFill>
                  <a:prstClr val="black"/>
                </a:solidFill>
                <a:effectLst/>
                <a:uLnTx/>
                <a:uFillTx/>
                <a:latin typeface="+mj-lt"/>
                <a:ea typeface="+mn-ea"/>
                <a:cs typeface="+mn-cs"/>
              </a:rPr>
              <a:t> 3.</a:t>
            </a:r>
            <a:r>
              <a:rPr kumimoji="0" lang="en-US" sz="2800" b="1" i="0" u="none" strike="noStrike" kern="1200" cap="none" spc="0" normalizeH="0" baseline="0" noProof="0" dirty="0">
                <a:ln>
                  <a:noFill/>
                </a:ln>
                <a:solidFill>
                  <a:prstClr val="black"/>
                </a:solidFill>
                <a:effectLst/>
                <a:uLnTx/>
                <a:uFillTx/>
                <a:latin typeface="+mj-lt"/>
                <a:ea typeface="+mn-ea"/>
                <a:cs typeface="+mn-cs"/>
              </a:rPr>
              <a:t>Phân</a:t>
            </a:r>
            <a:r>
              <a:rPr kumimoji="0" lang="en-US" sz="2800" b="1" i="0" u="none" strike="noStrike" kern="1200" cap="none" spc="0" normalizeH="0" noProof="0" dirty="0">
                <a:ln>
                  <a:noFill/>
                </a:ln>
                <a:solidFill>
                  <a:prstClr val="black"/>
                </a:solidFill>
                <a:effectLst/>
                <a:uLnTx/>
                <a:uFillTx/>
                <a:latin typeface="+mj-lt"/>
                <a:ea typeface="+mn-ea"/>
                <a:cs typeface="+mn-cs"/>
              </a:rPr>
              <a:t> </a:t>
            </a:r>
            <a:r>
              <a:rPr kumimoji="0" lang="en-US" sz="2800" b="1" i="0" u="none" strike="noStrike" kern="1200" cap="none" spc="0" normalizeH="0" noProof="0" dirty="0" err="1">
                <a:ln>
                  <a:noFill/>
                </a:ln>
                <a:solidFill>
                  <a:prstClr val="black"/>
                </a:solidFill>
                <a:effectLst/>
                <a:uLnTx/>
                <a:uFillTx/>
                <a:latin typeface="+mj-lt"/>
                <a:ea typeface="+mn-ea"/>
                <a:cs typeface="+mn-cs"/>
              </a:rPr>
              <a:t>biệt</a:t>
            </a:r>
            <a:r>
              <a:rPr kumimoji="0" lang="en-US" sz="2800" b="1" i="0" u="none" strike="noStrike" kern="1200" cap="none" spc="0" normalizeH="0" noProof="0" dirty="0">
                <a:ln>
                  <a:noFill/>
                </a:ln>
                <a:solidFill>
                  <a:prstClr val="black"/>
                </a:solidFill>
                <a:effectLst/>
                <a:uLnTx/>
                <a:uFillTx/>
                <a:latin typeface="+mj-lt"/>
                <a:ea typeface="+mn-ea"/>
                <a:cs typeface="+mn-cs"/>
              </a:rPr>
              <a:t> SDN </a:t>
            </a:r>
            <a:r>
              <a:rPr kumimoji="0" lang="en-US" sz="2800" b="1" i="0" u="none" strike="noStrike" kern="1200" cap="none" spc="0" normalizeH="0" noProof="0" dirty="0" err="1">
                <a:ln>
                  <a:noFill/>
                </a:ln>
                <a:solidFill>
                  <a:prstClr val="black"/>
                </a:solidFill>
                <a:effectLst/>
                <a:uLnTx/>
                <a:uFillTx/>
                <a:latin typeface="+mj-lt"/>
                <a:ea typeface="+mn-ea"/>
                <a:cs typeface="+mn-cs"/>
              </a:rPr>
              <a:t>với</a:t>
            </a:r>
            <a:r>
              <a:rPr kumimoji="0" lang="en-US" sz="2800" b="1" i="0" u="none" strike="noStrike" kern="1200" cap="none" spc="0" normalizeH="0" noProof="0" dirty="0">
                <a:ln>
                  <a:noFill/>
                </a:ln>
                <a:solidFill>
                  <a:prstClr val="black"/>
                </a:solidFill>
                <a:effectLst/>
                <a:uLnTx/>
                <a:uFillTx/>
                <a:latin typeface="+mj-lt"/>
                <a:ea typeface="+mn-ea"/>
                <a:cs typeface="+mn-cs"/>
              </a:rPr>
              <a:t> </a:t>
            </a:r>
            <a:r>
              <a:rPr kumimoji="0" lang="en-US" sz="2800" b="1" i="0" u="none" strike="noStrike" kern="1200" cap="none" spc="0" normalizeH="0" noProof="0" dirty="0" err="1">
                <a:ln>
                  <a:noFill/>
                </a:ln>
                <a:solidFill>
                  <a:prstClr val="black"/>
                </a:solidFill>
                <a:effectLst/>
                <a:uLnTx/>
                <a:uFillTx/>
                <a:latin typeface="+mj-lt"/>
                <a:ea typeface="+mn-ea"/>
                <a:cs typeface="+mn-cs"/>
              </a:rPr>
              <a:t>mạng</a:t>
            </a:r>
            <a:r>
              <a:rPr kumimoji="0" lang="en-US" sz="2800" b="1" i="0" u="none" strike="noStrike" kern="1200" cap="none" spc="0" normalizeH="0" noProof="0" dirty="0">
                <a:ln>
                  <a:noFill/>
                </a:ln>
                <a:solidFill>
                  <a:prstClr val="black"/>
                </a:solidFill>
                <a:effectLst/>
                <a:uLnTx/>
                <a:uFillTx/>
                <a:latin typeface="+mj-lt"/>
                <a:ea typeface="+mn-ea"/>
                <a:cs typeface="+mn-cs"/>
              </a:rPr>
              <a:t> </a:t>
            </a:r>
            <a:r>
              <a:rPr kumimoji="0" lang="en-US" sz="2800" b="1" i="0" u="none" strike="noStrike" kern="1200" cap="none" spc="0" normalizeH="0" noProof="0" dirty="0" err="1">
                <a:ln>
                  <a:noFill/>
                </a:ln>
                <a:solidFill>
                  <a:prstClr val="black"/>
                </a:solidFill>
                <a:effectLst/>
                <a:uLnTx/>
                <a:uFillTx/>
                <a:latin typeface="+mj-lt"/>
                <a:ea typeface="+mn-ea"/>
                <a:cs typeface="+mn-cs"/>
              </a:rPr>
              <a:t>truyền</a:t>
            </a:r>
            <a:r>
              <a:rPr kumimoji="0" lang="en-US" sz="2800" b="1" i="0" u="none" strike="noStrike" kern="1200" cap="none" spc="0" normalizeH="0" noProof="0" dirty="0">
                <a:ln>
                  <a:noFill/>
                </a:ln>
                <a:solidFill>
                  <a:prstClr val="black"/>
                </a:solidFill>
                <a:effectLst/>
                <a:uLnTx/>
                <a:uFillTx/>
                <a:latin typeface="+mj-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baseline="0" dirty="0" err="1">
                <a:solidFill>
                  <a:prstClr val="black"/>
                </a:solidFill>
                <a:latin typeface="+mj-lt"/>
              </a:rPr>
              <a:t>Thống</a:t>
            </a:r>
            <a:endParaRPr kumimoji="0" lang="en-US" sz="2800" b="1" i="0" u="none" strike="noStrike" kern="1200" cap="none" spc="0" normalizeH="0" baseline="0" noProof="0" dirty="0">
              <a:ln>
                <a:noFill/>
              </a:ln>
              <a:solidFill>
                <a:prstClr val="black"/>
              </a:solidFill>
              <a:effectLst/>
              <a:uLnTx/>
              <a:uFillTx/>
              <a:latin typeface="+mj-lt"/>
              <a:ea typeface="+mn-ea"/>
              <a:cs typeface="+mn-cs"/>
            </a:endParaRPr>
          </a:p>
        </p:txBody>
      </p:sp>
      <p:pic>
        <p:nvPicPr>
          <p:cNvPr id="2" name="Picture 1"/>
          <p:cNvPicPr>
            <a:picLocks noChangeAspect="1"/>
          </p:cNvPicPr>
          <p:nvPr/>
        </p:nvPicPr>
        <p:blipFill>
          <a:blip r:embed="rId2"/>
          <a:stretch>
            <a:fillRect/>
          </a:stretch>
        </p:blipFill>
        <p:spPr>
          <a:xfrm>
            <a:off x="211405" y="831908"/>
            <a:ext cx="5100427" cy="4587990"/>
          </a:xfrm>
          <a:prstGeom prst="rect">
            <a:avLst/>
          </a:prstGeom>
        </p:spPr>
      </p:pic>
      <p:sp>
        <p:nvSpPr>
          <p:cNvPr id="6" name="TextBox 5"/>
          <p:cNvSpPr txBox="1"/>
          <p:nvPr/>
        </p:nvSpPr>
        <p:spPr>
          <a:xfrm>
            <a:off x="5311832" y="1842410"/>
            <a:ext cx="5471370" cy="1477328"/>
          </a:xfrm>
          <a:prstGeom prst="rect">
            <a:avLst/>
          </a:prstGeom>
          <a:noFill/>
        </p:spPr>
        <p:txBody>
          <a:bodyPr wrap="none" rtlCol="0">
            <a:spAutoFit/>
          </a:bodyPr>
          <a:lstStyle/>
          <a:p>
            <a:r>
              <a:rPr lang="en-US" dirty="0"/>
              <a:t>Ta </a:t>
            </a:r>
            <a:r>
              <a:rPr lang="en-US" dirty="0" err="1"/>
              <a:t>có</a:t>
            </a:r>
            <a:r>
              <a:rPr lang="en-US" dirty="0"/>
              <a:t> </a:t>
            </a:r>
            <a:r>
              <a:rPr lang="en-US" dirty="0" err="1"/>
              <a:t>thể</a:t>
            </a:r>
            <a:r>
              <a:rPr lang="en-US" dirty="0"/>
              <a:t> </a:t>
            </a:r>
            <a:r>
              <a:rPr lang="en-US" dirty="0" err="1"/>
              <a:t>dễ</a:t>
            </a:r>
            <a:r>
              <a:rPr lang="en-US" dirty="0"/>
              <a:t> </a:t>
            </a:r>
            <a:r>
              <a:rPr lang="en-US" dirty="0" err="1"/>
              <a:t>dàng</a:t>
            </a:r>
            <a:r>
              <a:rPr lang="en-US" dirty="0"/>
              <a:t> </a:t>
            </a:r>
            <a:r>
              <a:rPr lang="en-US" dirty="0" err="1"/>
              <a:t>phân</a:t>
            </a:r>
            <a:r>
              <a:rPr lang="en-US" dirty="0"/>
              <a:t> </a:t>
            </a:r>
            <a:r>
              <a:rPr lang="en-US" dirty="0" err="1"/>
              <a:t>biệt</a:t>
            </a:r>
            <a:r>
              <a:rPr lang="en-US" dirty="0"/>
              <a:t> </a:t>
            </a:r>
            <a:r>
              <a:rPr lang="en-US" dirty="0" err="1"/>
              <a:t>Mạng</a:t>
            </a:r>
            <a:r>
              <a:rPr lang="en-US" dirty="0"/>
              <a:t> </a:t>
            </a:r>
            <a:r>
              <a:rPr lang="en-US" dirty="0" err="1"/>
              <a:t>Truyền</a:t>
            </a:r>
            <a:r>
              <a:rPr lang="en-US" dirty="0"/>
              <a:t> </a:t>
            </a:r>
            <a:r>
              <a:rPr lang="en-US" dirty="0" err="1"/>
              <a:t>Thống</a:t>
            </a:r>
            <a:r>
              <a:rPr lang="en-US" dirty="0"/>
              <a:t> </a:t>
            </a:r>
            <a:r>
              <a:rPr lang="en-US" dirty="0" err="1"/>
              <a:t>và</a:t>
            </a:r>
            <a:r>
              <a:rPr lang="en-US" dirty="0"/>
              <a:t> SDN </a:t>
            </a:r>
          </a:p>
          <a:p>
            <a:r>
              <a:rPr lang="en-US" dirty="0" err="1"/>
              <a:t>Dựa</a:t>
            </a:r>
            <a:r>
              <a:rPr lang="en-US" dirty="0"/>
              <a:t> </a:t>
            </a:r>
            <a:r>
              <a:rPr lang="en-US" dirty="0" err="1"/>
              <a:t>vào</a:t>
            </a:r>
            <a:r>
              <a:rPr lang="en-US" dirty="0"/>
              <a:t> 3 </a:t>
            </a:r>
            <a:r>
              <a:rPr lang="en-US" dirty="0" err="1"/>
              <a:t>đặc</a:t>
            </a:r>
            <a:r>
              <a:rPr lang="en-US" dirty="0"/>
              <a:t> </a:t>
            </a:r>
            <a:r>
              <a:rPr lang="en-US" dirty="0" err="1"/>
              <a:t>điểm</a:t>
            </a:r>
            <a:r>
              <a:rPr lang="en-US" dirty="0"/>
              <a:t> </a:t>
            </a:r>
            <a:r>
              <a:rPr lang="en-US" dirty="0" err="1"/>
              <a:t>sau</a:t>
            </a:r>
            <a:r>
              <a:rPr lang="en-US" dirty="0"/>
              <a:t>:</a:t>
            </a:r>
          </a:p>
          <a:p>
            <a:endParaRPr lang="en-US" dirty="0"/>
          </a:p>
          <a:p>
            <a:br>
              <a:rPr lang="vi-VN" dirty="0"/>
            </a:b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706350324"/>
              </p:ext>
            </p:extLst>
          </p:nvPr>
        </p:nvGraphicFramePr>
        <p:xfrm>
          <a:off x="5393422" y="2439212"/>
          <a:ext cx="6451599" cy="4336062"/>
        </p:xfrm>
        <a:graphic>
          <a:graphicData uri="http://schemas.openxmlformats.org/drawingml/2006/table">
            <a:tbl>
              <a:tblPr firstRow="1" bandRow="1">
                <a:tableStyleId>{073A0DAA-6AF3-43AB-8588-CEC1D06C72B9}</a:tableStyleId>
              </a:tblPr>
              <a:tblGrid>
                <a:gridCol w="2150533">
                  <a:extLst>
                    <a:ext uri="{9D8B030D-6E8A-4147-A177-3AD203B41FA5}">
                      <a16:colId xmlns:a16="http://schemas.microsoft.com/office/drawing/2014/main" val="2575974599"/>
                    </a:ext>
                  </a:extLst>
                </a:gridCol>
                <a:gridCol w="2150533">
                  <a:extLst>
                    <a:ext uri="{9D8B030D-6E8A-4147-A177-3AD203B41FA5}">
                      <a16:colId xmlns:a16="http://schemas.microsoft.com/office/drawing/2014/main" val="3421482295"/>
                    </a:ext>
                  </a:extLst>
                </a:gridCol>
                <a:gridCol w="2150533">
                  <a:extLst>
                    <a:ext uri="{9D8B030D-6E8A-4147-A177-3AD203B41FA5}">
                      <a16:colId xmlns:a16="http://schemas.microsoft.com/office/drawing/2014/main" val="109002984"/>
                    </a:ext>
                  </a:extLst>
                </a:gridCol>
              </a:tblGrid>
              <a:tr h="310035">
                <a:tc>
                  <a:txBody>
                    <a:bodyPr/>
                    <a:lstStyle/>
                    <a:p>
                      <a:endParaRPr lang="en-US" sz="1600" dirty="0"/>
                    </a:p>
                  </a:txBody>
                  <a:tcPr/>
                </a:tc>
                <a:tc>
                  <a:txBody>
                    <a:bodyPr/>
                    <a:lstStyle/>
                    <a:p>
                      <a:r>
                        <a:rPr lang="en-US" sz="1600" dirty="0" err="1"/>
                        <a:t>Mạng</a:t>
                      </a:r>
                      <a:r>
                        <a:rPr lang="en-US" sz="1600" baseline="0" dirty="0"/>
                        <a:t> </a:t>
                      </a:r>
                      <a:r>
                        <a:rPr lang="en-US" sz="1600" baseline="0" dirty="0" err="1"/>
                        <a:t>Truyền</a:t>
                      </a:r>
                      <a:r>
                        <a:rPr lang="en-US" sz="1600" baseline="0" dirty="0"/>
                        <a:t> </a:t>
                      </a:r>
                      <a:r>
                        <a:rPr lang="en-US" sz="1600" baseline="0" dirty="0" err="1"/>
                        <a:t>Thống</a:t>
                      </a:r>
                      <a:endParaRPr lang="en-US" sz="1600" dirty="0"/>
                    </a:p>
                  </a:txBody>
                  <a:tcPr/>
                </a:tc>
                <a:tc>
                  <a:txBody>
                    <a:bodyPr/>
                    <a:lstStyle/>
                    <a:p>
                      <a:r>
                        <a:rPr lang="en-US" sz="1600" dirty="0"/>
                        <a:t>SDN</a:t>
                      </a:r>
                    </a:p>
                  </a:txBody>
                  <a:tcPr/>
                </a:tc>
                <a:extLst>
                  <a:ext uri="{0D108BD9-81ED-4DB2-BD59-A6C34878D82A}">
                    <a16:rowId xmlns:a16="http://schemas.microsoft.com/office/drawing/2014/main" val="3290474854"/>
                  </a:ext>
                </a:extLst>
              </a:tr>
              <a:tr h="1452492">
                <a:tc>
                  <a:txBody>
                    <a:bodyPr/>
                    <a:lstStyle/>
                    <a:p>
                      <a:r>
                        <a:rPr lang="en-US" sz="1600" b="0" i="0" kern="1200" dirty="0" err="1">
                          <a:solidFill>
                            <a:schemeClr val="dk1"/>
                          </a:solidFill>
                          <a:effectLst/>
                          <a:latin typeface="+mn-lt"/>
                          <a:ea typeface="+mn-ea"/>
                          <a:cs typeface="+mn-cs"/>
                        </a:rPr>
                        <a:t>Phần</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điều</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khiển</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và</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phần</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vận</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chuyển</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dữ</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liệu</a:t>
                      </a:r>
                      <a:endParaRPr lang="en-US" sz="1600" dirty="0"/>
                    </a:p>
                  </a:txBody>
                  <a:tcPr/>
                </a:tc>
                <a:tc>
                  <a:txBody>
                    <a:bodyPr/>
                    <a:lstStyle/>
                    <a:p>
                      <a:r>
                        <a:rPr lang="en-US" sz="1600" b="0" i="0" kern="1200" dirty="0">
                          <a:solidFill>
                            <a:schemeClr val="dk1"/>
                          </a:solidFill>
                          <a:effectLst/>
                          <a:latin typeface="+mn-lt"/>
                          <a:ea typeface="+mn-ea"/>
                          <a:cs typeface="+mn-cs"/>
                        </a:rPr>
                        <a:t>đ</a:t>
                      </a:r>
                      <a:r>
                        <a:rPr lang="vi-VN" sz="1600" b="0" i="0" kern="1200" dirty="0">
                          <a:solidFill>
                            <a:schemeClr val="dk1"/>
                          </a:solidFill>
                          <a:effectLst/>
                          <a:latin typeface="+mn-lt"/>
                          <a:ea typeface="+mn-ea"/>
                          <a:cs typeface="+mn-cs"/>
                        </a:rPr>
                        <a:t>ược tích hợp trong thiết bị mạng</a:t>
                      </a:r>
                      <a:endParaRPr lang="en-US" sz="1600" dirty="0"/>
                    </a:p>
                  </a:txBody>
                  <a:tcPr/>
                </a:tc>
                <a:tc>
                  <a:txBody>
                    <a:bodyPr/>
                    <a:lstStyle/>
                    <a:p>
                      <a:r>
                        <a:rPr lang="vi-VN" sz="1600" b="0" i="0" kern="1200" dirty="0">
                          <a:solidFill>
                            <a:schemeClr val="dk1"/>
                          </a:solidFill>
                          <a:effectLst/>
                          <a:latin typeface="+mn-lt"/>
                          <a:ea typeface="+mn-ea"/>
                          <a:cs typeface="+mn-cs"/>
                        </a:rPr>
                        <a:t>được tách riêng khỏi thiết bị mạng và được chuyển đến một thiết bị được gọi là bộ điều khiển SDN.</a:t>
                      </a:r>
                      <a:endParaRPr lang="en-US" sz="1600" dirty="0"/>
                    </a:p>
                  </a:txBody>
                  <a:tcPr/>
                </a:tc>
                <a:extLst>
                  <a:ext uri="{0D108BD9-81ED-4DB2-BD59-A6C34878D82A}">
                    <a16:rowId xmlns:a16="http://schemas.microsoft.com/office/drawing/2014/main" val="567313559"/>
                  </a:ext>
                </a:extLst>
              </a:tr>
              <a:tr h="993810">
                <a:tc>
                  <a:txBody>
                    <a:bodyPr/>
                    <a:lstStyle/>
                    <a:p>
                      <a:r>
                        <a:rPr lang="en-US" sz="1600" b="0" i="0" kern="1200" dirty="0" err="1">
                          <a:solidFill>
                            <a:schemeClr val="dk1"/>
                          </a:solidFill>
                          <a:effectLst/>
                          <a:latin typeface="+mn-lt"/>
                          <a:ea typeface="+mn-ea"/>
                          <a:cs typeface="+mn-cs"/>
                        </a:rPr>
                        <a:t>Phần</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thu</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thập</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và</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xử</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lý</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các</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thông</a:t>
                      </a:r>
                      <a:r>
                        <a:rPr lang="en-US" sz="1600" b="0" i="0" kern="1200" dirty="0">
                          <a:solidFill>
                            <a:schemeClr val="dk1"/>
                          </a:solidFill>
                          <a:effectLst/>
                          <a:latin typeface="+mn-lt"/>
                          <a:ea typeface="+mn-ea"/>
                          <a:cs typeface="+mn-cs"/>
                        </a:rPr>
                        <a:t> tin</a:t>
                      </a:r>
                      <a:endParaRPr lang="en-US" sz="1600" dirty="0"/>
                    </a:p>
                  </a:txBody>
                  <a:tcPr/>
                </a:tc>
                <a:tc>
                  <a:txBody>
                    <a:bodyPr/>
                    <a:lstStyle/>
                    <a:p>
                      <a:r>
                        <a:rPr lang="vi-VN" sz="1600" b="0" i="0" kern="1200" dirty="0">
                          <a:solidFill>
                            <a:schemeClr val="dk1"/>
                          </a:solidFill>
                          <a:effectLst/>
                          <a:latin typeface="+mn-lt"/>
                          <a:ea typeface="+mn-ea"/>
                          <a:cs typeface="+mn-cs"/>
                        </a:rPr>
                        <a:t> phần này được thực hiện ở tất cả các phần tử trong mạng</a:t>
                      </a:r>
                      <a:endParaRPr lang="en-US" sz="1600" dirty="0"/>
                    </a:p>
                  </a:txBody>
                  <a:tcPr/>
                </a:tc>
                <a:tc>
                  <a:txBody>
                    <a:bodyPr/>
                    <a:lstStyle/>
                    <a:p>
                      <a:r>
                        <a:rPr lang="vi-VN" sz="1600" b="0" i="0" kern="1200" dirty="0">
                          <a:solidFill>
                            <a:schemeClr val="dk1"/>
                          </a:solidFill>
                          <a:effectLst/>
                          <a:latin typeface="+mn-lt"/>
                          <a:ea typeface="+mn-ea"/>
                          <a:cs typeface="+mn-cs"/>
                        </a:rPr>
                        <a:t> phần này được tập trung xử lý ở bộ điều khiển SDN</a:t>
                      </a:r>
                      <a:endParaRPr lang="en-US" sz="1600" dirty="0"/>
                    </a:p>
                  </a:txBody>
                  <a:tcPr/>
                </a:tc>
                <a:extLst>
                  <a:ext uri="{0D108BD9-81ED-4DB2-BD59-A6C34878D82A}">
                    <a16:rowId xmlns:a16="http://schemas.microsoft.com/office/drawing/2014/main" val="405914889"/>
                  </a:ext>
                </a:extLst>
              </a:tr>
              <a:tr h="1223151">
                <a:tc>
                  <a:txBody>
                    <a:bodyPr/>
                    <a:lstStyle/>
                    <a:p>
                      <a:r>
                        <a:rPr lang="en-US" sz="1600" dirty="0" err="1"/>
                        <a:t>Khả</a:t>
                      </a:r>
                      <a:r>
                        <a:rPr lang="en-US" sz="1600" baseline="0" dirty="0"/>
                        <a:t> </a:t>
                      </a:r>
                      <a:r>
                        <a:rPr lang="en-US" sz="1600" baseline="0" dirty="0" err="1"/>
                        <a:t>năng</a:t>
                      </a:r>
                      <a:r>
                        <a:rPr lang="en-US" sz="1600" baseline="0" dirty="0"/>
                        <a:t> </a:t>
                      </a:r>
                      <a:r>
                        <a:rPr lang="en-US" sz="1600" baseline="0" dirty="0" err="1"/>
                        <a:t>cấu</a:t>
                      </a:r>
                      <a:r>
                        <a:rPr lang="en-US" sz="1600" baseline="0" dirty="0"/>
                        <a:t> </a:t>
                      </a:r>
                      <a:r>
                        <a:rPr lang="en-US" sz="1600" baseline="0" dirty="0" err="1"/>
                        <a:t>hình</a:t>
                      </a:r>
                      <a:endParaRPr lang="en-US" sz="1600" dirty="0"/>
                    </a:p>
                  </a:txBody>
                  <a:tcPr/>
                </a:tc>
                <a:tc>
                  <a:txBody>
                    <a:bodyPr/>
                    <a:lstStyle/>
                    <a:p>
                      <a:r>
                        <a:rPr lang="vi-VN" sz="1600" b="0" i="0" kern="1200" dirty="0">
                          <a:solidFill>
                            <a:schemeClr val="dk1"/>
                          </a:solidFill>
                          <a:effectLst/>
                          <a:latin typeface="+mn-lt"/>
                          <a:ea typeface="+mn-ea"/>
                          <a:cs typeface="+mn-cs"/>
                        </a:rPr>
                        <a:t>Các thiết bị mạng phải được cấu hình một cách riêng lẽ và thủ công</a:t>
                      </a:r>
                      <a:endParaRPr lang="en-US" sz="1600" dirty="0"/>
                    </a:p>
                  </a:txBody>
                  <a:tcPr/>
                </a:tc>
                <a:tc>
                  <a:txBody>
                    <a:bodyPr/>
                    <a:lstStyle/>
                    <a:p>
                      <a:r>
                        <a:rPr lang="vi-VN" sz="1600" b="0" i="0" kern="1200" dirty="0">
                          <a:solidFill>
                            <a:schemeClr val="dk1"/>
                          </a:solidFill>
                          <a:effectLst/>
                          <a:latin typeface="+mn-lt"/>
                          <a:ea typeface="+mn-ea"/>
                          <a:cs typeface="+mn-cs"/>
                        </a:rPr>
                        <a:t>mạng có thể lập trình bởi các ứng dụng, bộ điều khiển SDN có thể tương tác đến tất cả các thiết bị trong mạng</a:t>
                      </a:r>
                      <a:endParaRPr lang="en-US" sz="1600" dirty="0"/>
                    </a:p>
                  </a:txBody>
                  <a:tcPr/>
                </a:tc>
                <a:extLst>
                  <a:ext uri="{0D108BD9-81ED-4DB2-BD59-A6C34878D82A}">
                    <a16:rowId xmlns:a16="http://schemas.microsoft.com/office/drawing/2014/main" val="785659486"/>
                  </a:ext>
                </a:extLst>
              </a:tr>
            </a:tbl>
          </a:graphicData>
        </a:graphic>
      </p:graphicFrame>
    </p:spTree>
    <p:extLst>
      <p:ext uri="{BB962C8B-B14F-4D97-AF65-F5344CB8AC3E}">
        <p14:creationId xmlns:p14="http://schemas.microsoft.com/office/powerpoint/2010/main" val="173975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9" name="Arc 58">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êu đề 1">
            <a:extLst>
              <a:ext uri="{FF2B5EF4-FFF2-40B4-BE49-F238E27FC236}">
                <a16:creationId xmlns:a16="http://schemas.microsoft.com/office/drawing/2014/main" id="{E0509087-3790-46BF-A246-6934C3042625}"/>
              </a:ext>
            </a:extLst>
          </p:cNvPr>
          <p:cNvSpPr>
            <a:spLocks noGrp="1"/>
          </p:cNvSpPr>
          <p:nvPr>
            <p:ph type="title"/>
          </p:nvPr>
        </p:nvSpPr>
        <p:spPr>
          <a:xfrm>
            <a:off x="5894962" y="1203281"/>
            <a:ext cx="5458838" cy="1325563"/>
          </a:xfrm>
        </p:spPr>
        <p:txBody>
          <a:bodyPr vert="horz" lIns="91440" tIns="45720" rIns="91440" bIns="45720" rtlCol="0" anchor="ctr">
            <a:normAutofit fontScale="90000"/>
          </a:bodyPr>
          <a:lstStyle/>
          <a:p>
            <a:r>
              <a:rPr lang="en-US" sz="4100" b="1" kern="1200" err="1">
                <a:solidFill>
                  <a:schemeClr val="tx1"/>
                </a:solidFill>
                <a:latin typeface="+mj-lt"/>
                <a:ea typeface="+mj-ea"/>
                <a:cs typeface="+mj-cs"/>
              </a:rPr>
              <a:t>Phần</a:t>
            </a:r>
            <a:r>
              <a:rPr lang="en-US" sz="4100" b="1" kern="1200">
                <a:solidFill>
                  <a:schemeClr val="tx1"/>
                </a:solidFill>
                <a:latin typeface="+mj-lt"/>
                <a:ea typeface="+mj-ea"/>
                <a:cs typeface="+mj-cs"/>
              </a:rPr>
              <a:t> 4. </a:t>
            </a:r>
            <a:r>
              <a:rPr lang="en-US" sz="4100" b="1" kern="1200" dirty="0" err="1">
                <a:solidFill>
                  <a:schemeClr val="tx1"/>
                </a:solidFill>
                <a:latin typeface="+mj-lt"/>
                <a:ea typeface="+mj-ea"/>
                <a:cs typeface="+mj-cs"/>
              </a:rPr>
              <a:t>Cấu</a:t>
            </a:r>
            <a:r>
              <a:rPr lang="en-US" sz="4100" b="1" kern="1200" dirty="0">
                <a:solidFill>
                  <a:schemeClr val="tx1"/>
                </a:solidFill>
                <a:latin typeface="+mj-lt"/>
                <a:ea typeface="+mj-ea"/>
                <a:cs typeface="+mj-cs"/>
              </a:rPr>
              <a:t> </a:t>
            </a:r>
            <a:r>
              <a:rPr lang="en-US" sz="4100" b="1" kern="1200" dirty="0" err="1">
                <a:solidFill>
                  <a:schemeClr val="tx1"/>
                </a:solidFill>
                <a:latin typeface="+mj-lt"/>
                <a:ea typeface="+mj-ea"/>
                <a:cs typeface="+mj-cs"/>
              </a:rPr>
              <a:t>Trúc</a:t>
            </a:r>
            <a:r>
              <a:rPr lang="en-US" sz="4100" b="1" kern="1200" dirty="0">
                <a:solidFill>
                  <a:schemeClr val="tx1"/>
                </a:solidFill>
                <a:latin typeface="+mj-lt"/>
                <a:ea typeface="+mj-ea"/>
                <a:cs typeface="+mj-cs"/>
              </a:rPr>
              <a:t> Software Defined Networking(SDN)</a:t>
            </a:r>
          </a:p>
        </p:txBody>
      </p:sp>
      <p:sp>
        <p:nvSpPr>
          <p:cNvPr id="61" name="Freeform: Shape 60">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6" name="Chỗ dành sẵn cho Nội dung 35">
            <a:extLst>
              <a:ext uri="{FF2B5EF4-FFF2-40B4-BE49-F238E27FC236}">
                <a16:creationId xmlns:a16="http://schemas.microsoft.com/office/drawing/2014/main" id="{463341DE-04B6-4FBA-BE24-E7E7901E9D30}"/>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89" r="14146" b="1"/>
          <a:stretch/>
        </p:blipFill>
        <p:spPr>
          <a:xfrm>
            <a:off x="308623" y="390699"/>
            <a:ext cx="5101577" cy="250951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3" name="Tiêu đề phụ 2">
            <a:extLst>
              <a:ext uri="{FF2B5EF4-FFF2-40B4-BE49-F238E27FC236}">
                <a16:creationId xmlns:a16="http://schemas.microsoft.com/office/drawing/2014/main" id="{B45B441A-8923-4CF0-88DC-19C0F0E491E2}"/>
              </a:ext>
            </a:extLst>
          </p:cNvPr>
          <p:cNvSpPr>
            <a:spLocks noGrp="1"/>
          </p:cNvSpPr>
          <p:nvPr>
            <p:ph sz="half" idx="1"/>
          </p:nvPr>
        </p:nvSpPr>
        <p:spPr>
          <a:xfrm>
            <a:off x="5894962" y="2900217"/>
            <a:ext cx="5458838" cy="3276745"/>
          </a:xfrm>
        </p:spPr>
        <p:txBody>
          <a:bodyPr vert="horz" lIns="91440" tIns="45720" rIns="91440" bIns="45720" rtlCol="0">
            <a:normAutofit/>
          </a:bodyPr>
          <a:lstStyle/>
          <a:p>
            <a:pPr marL="0" indent="0">
              <a:buNone/>
            </a:pPr>
            <a:r>
              <a:rPr lang="en-US" dirty="0" err="1"/>
              <a:t>Kiến</a:t>
            </a:r>
            <a:r>
              <a:rPr lang="en-US" dirty="0"/>
              <a:t> </a:t>
            </a:r>
            <a:r>
              <a:rPr lang="en-US" dirty="0" err="1"/>
              <a:t>trúc</a:t>
            </a:r>
            <a:r>
              <a:rPr lang="en-US" dirty="0"/>
              <a:t> </a:t>
            </a:r>
            <a:r>
              <a:rPr lang="en-US" dirty="0" err="1"/>
              <a:t>của</a:t>
            </a:r>
            <a:r>
              <a:rPr lang="en-US" dirty="0"/>
              <a:t> SDN </a:t>
            </a:r>
            <a:r>
              <a:rPr lang="en-US" dirty="0" err="1"/>
              <a:t>gồm</a:t>
            </a:r>
            <a:r>
              <a:rPr lang="en-US" dirty="0"/>
              <a:t> 3 </a:t>
            </a:r>
            <a:r>
              <a:rPr lang="en-US" dirty="0" err="1"/>
              <a:t>lớp</a:t>
            </a:r>
            <a:r>
              <a:rPr lang="en-US" dirty="0"/>
              <a:t> </a:t>
            </a:r>
            <a:r>
              <a:rPr lang="en-US" dirty="0" err="1"/>
              <a:t>riêng</a:t>
            </a:r>
            <a:r>
              <a:rPr lang="en-US" dirty="0"/>
              <a:t> </a:t>
            </a:r>
            <a:r>
              <a:rPr lang="en-US" dirty="0" err="1"/>
              <a:t>biệt</a:t>
            </a:r>
            <a:r>
              <a:rPr lang="en-US" dirty="0"/>
              <a:t>: </a:t>
            </a:r>
          </a:p>
          <a:p>
            <a:pPr marL="285750"/>
            <a:r>
              <a:rPr lang="en-US" dirty="0" err="1"/>
              <a:t>Lớp</a:t>
            </a:r>
            <a:r>
              <a:rPr lang="en-US" dirty="0"/>
              <a:t> </a:t>
            </a:r>
            <a:r>
              <a:rPr lang="en-US" dirty="0" err="1"/>
              <a:t>Ứng</a:t>
            </a:r>
            <a:r>
              <a:rPr lang="en-US" dirty="0"/>
              <a:t> </a:t>
            </a:r>
            <a:r>
              <a:rPr lang="en-US" dirty="0" err="1"/>
              <a:t>Dụng</a:t>
            </a:r>
            <a:r>
              <a:rPr lang="en-US" dirty="0"/>
              <a:t> (Application Layer).</a:t>
            </a:r>
          </a:p>
          <a:p>
            <a:pPr marL="285750"/>
            <a:r>
              <a:rPr lang="en-US" dirty="0" err="1"/>
              <a:t>Lớp</a:t>
            </a:r>
            <a:r>
              <a:rPr lang="en-US" dirty="0"/>
              <a:t> </a:t>
            </a:r>
            <a:r>
              <a:rPr lang="en-US" dirty="0" err="1"/>
              <a:t>Điều</a:t>
            </a:r>
            <a:r>
              <a:rPr lang="en-US" dirty="0"/>
              <a:t> </a:t>
            </a:r>
            <a:r>
              <a:rPr lang="en-US" dirty="0" err="1"/>
              <a:t>Khiển</a:t>
            </a:r>
            <a:r>
              <a:rPr lang="en-US" dirty="0"/>
              <a:t> (Control Layer). </a:t>
            </a:r>
          </a:p>
          <a:p>
            <a:pPr marL="285750"/>
            <a:r>
              <a:rPr lang="en-US" dirty="0" err="1"/>
              <a:t>Lớp</a:t>
            </a:r>
            <a:r>
              <a:rPr lang="en-US" dirty="0"/>
              <a:t> </a:t>
            </a:r>
            <a:r>
              <a:rPr lang="en-US" dirty="0" err="1"/>
              <a:t>Cơ</a:t>
            </a:r>
            <a:r>
              <a:rPr lang="en-US" dirty="0"/>
              <a:t> </a:t>
            </a:r>
            <a:r>
              <a:rPr lang="en-US" dirty="0" err="1"/>
              <a:t>Sở</a:t>
            </a:r>
            <a:r>
              <a:rPr lang="en-US" dirty="0"/>
              <a:t> </a:t>
            </a:r>
            <a:r>
              <a:rPr lang="en-US" dirty="0" err="1"/>
              <a:t>Hạ</a:t>
            </a:r>
            <a:r>
              <a:rPr lang="en-US" dirty="0"/>
              <a:t> </a:t>
            </a:r>
            <a:r>
              <a:rPr lang="en-US" dirty="0" err="1"/>
              <a:t>Tầng</a:t>
            </a:r>
            <a:r>
              <a:rPr lang="en-US" dirty="0"/>
              <a:t> (Infrastructure Layer)</a:t>
            </a:r>
          </a:p>
        </p:txBody>
      </p:sp>
      <p:sp>
        <p:nvSpPr>
          <p:cNvPr id="5" name="Tiêu đề phụ 2">
            <a:extLst>
              <a:ext uri="{FF2B5EF4-FFF2-40B4-BE49-F238E27FC236}">
                <a16:creationId xmlns:a16="http://schemas.microsoft.com/office/drawing/2014/main" id="{9528F324-C7AB-4237-B0AD-3946AE4B1BBB}"/>
              </a:ext>
            </a:extLst>
          </p:cNvPr>
          <p:cNvSpPr txBox="1">
            <a:spLocks/>
          </p:cNvSpPr>
          <p:nvPr/>
        </p:nvSpPr>
        <p:spPr>
          <a:xfrm>
            <a:off x="6096000" y="831908"/>
            <a:ext cx="4572000" cy="44272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56617" y="2990887"/>
            <a:ext cx="2290225" cy="3062155"/>
          </a:xfrm>
          <a:prstGeom prst="rect">
            <a:avLst/>
          </a:prstGeom>
        </p:spPr>
      </p:pic>
      <p:pic>
        <p:nvPicPr>
          <p:cNvPr id="5122" name="Picture 2" descr="https://www.totolink.vn/public/uploads/img_article/mohinhtcpiplagichucnangcuacactangtrongmohinhtcpip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2864" y="2900217"/>
            <a:ext cx="2863412" cy="31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556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êu đề 1">
            <a:extLst>
              <a:ext uri="{FF2B5EF4-FFF2-40B4-BE49-F238E27FC236}">
                <a16:creationId xmlns:a16="http://schemas.microsoft.com/office/drawing/2014/main" id="{B866BDD2-518A-46D1-8A31-FE55F61E6189}"/>
              </a:ext>
            </a:extLst>
          </p:cNvPr>
          <p:cNvSpPr>
            <a:spLocks noGrp="1"/>
          </p:cNvSpPr>
          <p:nvPr>
            <p:ph type="title"/>
          </p:nvPr>
        </p:nvSpPr>
        <p:spPr>
          <a:xfrm>
            <a:off x="838200" y="365125"/>
            <a:ext cx="10515600" cy="1325563"/>
          </a:xfrm>
        </p:spPr>
        <p:txBody>
          <a:bodyPr>
            <a:normAutofit/>
          </a:bodyPr>
          <a:lstStyle/>
          <a:p>
            <a:r>
              <a:rPr lang="en-US" b="1" dirty="0" err="1"/>
              <a:t>Cách</a:t>
            </a:r>
            <a:r>
              <a:rPr lang="en-US" b="1" dirty="0"/>
              <a:t> </a:t>
            </a:r>
            <a:r>
              <a:rPr lang="en-US" b="1" dirty="0" err="1"/>
              <a:t>Hoạt</a:t>
            </a:r>
            <a:r>
              <a:rPr lang="en-US" b="1" dirty="0"/>
              <a:t> </a:t>
            </a:r>
            <a:r>
              <a:rPr lang="en-US" b="1" dirty="0" err="1"/>
              <a:t>Động</a:t>
            </a:r>
            <a:r>
              <a:rPr lang="en-US" b="1" dirty="0"/>
              <a:t> </a:t>
            </a:r>
            <a:r>
              <a:rPr lang="en-US" b="1" dirty="0" err="1"/>
              <a:t>Của</a:t>
            </a:r>
            <a:r>
              <a:rPr lang="en-US" b="1" dirty="0"/>
              <a:t> SDN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Chỗ dành sẵn cho Nội dung 4">
            <a:extLst>
              <a:ext uri="{FF2B5EF4-FFF2-40B4-BE49-F238E27FC236}">
                <a16:creationId xmlns:a16="http://schemas.microsoft.com/office/drawing/2014/main" id="{2D373A14-FD30-46E8-BA01-A18DE3D16877}"/>
              </a:ext>
            </a:extLst>
          </p:cNvPr>
          <p:cNvSpPr>
            <a:spLocks noGrp="1"/>
          </p:cNvSpPr>
          <p:nvPr>
            <p:ph idx="1"/>
          </p:nvPr>
        </p:nvSpPr>
        <p:spPr>
          <a:xfrm>
            <a:off x="838200" y="1825625"/>
            <a:ext cx="10515600" cy="4351338"/>
          </a:xfrm>
        </p:spPr>
        <p:txBody>
          <a:bodyPr>
            <a:normAutofit/>
          </a:bodyPr>
          <a:lstStyle/>
          <a:p>
            <a:r>
              <a:rPr lang="vi-VN" dirty="0"/>
              <a:t>SDN </a:t>
            </a:r>
            <a:r>
              <a:rPr lang="vi-VN" dirty="0" err="1"/>
              <a:t>tách</a:t>
            </a:r>
            <a:r>
              <a:rPr lang="vi-VN" dirty="0"/>
              <a:t> </a:t>
            </a:r>
            <a:r>
              <a:rPr lang="vi-VN" dirty="0" err="1"/>
              <a:t>các</a:t>
            </a:r>
            <a:r>
              <a:rPr lang="vi-VN" dirty="0"/>
              <a:t> </a:t>
            </a:r>
            <a:r>
              <a:rPr lang="vi-VN" dirty="0" err="1"/>
              <a:t>thiết</a:t>
            </a:r>
            <a:r>
              <a:rPr lang="vi-VN" dirty="0"/>
              <a:t> </a:t>
            </a:r>
            <a:r>
              <a:rPr lang="vi-VN" dirty="0" err="1"/>
              <a:t>bị</a:t>
            </a:r>
            <a:r>
              <a:rPr lang="vi-VN" dirty="0"/>
              <a:t> </a:t>
            </a:r>
            <a:r>
              <a:rPr lang="vi-VN" dirty="0" err="1"/>
              <a:t>mạng</a:t>
            </a:r>
            <a:r>
              <a:rPr lang="vi-VN" dirty="0"/>
              <a:t> </a:t>
            </a:r>
            <a:r>
              <a:rPr lang="vi-VN" dirty="0" err="1"/>
              <a:t>vật</a:t>
            </a:r>
            <a:r>
              <a:rPr lang="vi-VN" dirty="0"/>
              <a:t> </a:t>
            </a:r>
            <a:r>
              <a:rPr lang="vi-VN" dirty="0" err="1"/>
              <a:t>lý</a:t>
            </a:r>
            <a:r>
              <a:rPr lang="vi-VN" dirty="0"/>
              <a:t> </a:t>
            </a:r>
            <a:r>
              <a:rPr lang="vi-VN" dirty="0" err="1"/>
              <a:t>và</a:t>
            </a:r>
            <a:r>
              <a:rPr lang="vi-VN" dirty="0"/>
              <a:t> </a:t>
            </a:r>
            <a:r>
              <a:rPr lang="vi-VN" dirty="0" err="1"/>
              <a:t>chuyển</a:t>
            </a:r>
            <a:r>
              <a:rPr lang="vi-VN" dirty="0"/>
              <a:t> </a:t>
            </a:r>
            <a:r>
              <a:rPr lang="vi-VN" dirty="0" err="1"/>
              <a:t>tất</a:t>
            </a:r>
            <a:r>
              <a:rPr lang="vi-VN" dirty="0"/>
              <a:t> </a:t>
            </a:r>
            <a:r>
              <a:rPr lang="vi-VN" dirty="0" err="1"/>
              <a:t>cả</a:t>
            </a:r>
            <a:r>
              <a:rPr lang="vi-VN" dirty="0"/>
              <a:t> </a:t>
            </a:r>
            <a:r>
              <a:rPr lang="vi-VN" dirty="0" err="1"/>
              <a:t>việc</a:t>
            </a:r>
            <a:r>
              <a:rPr lang="vi-VN" dirty="0"/>
              <a:t> ra </a:t>
            </a:r>
            <a:r>
              <a:rPr lang="vi-VN" dirty="0" err="1"/>
              <a:t>quyết</a:t>
            </a:r>
            <a:r>
              <a:rPr lang="vi-VN" dirty="0"/>
              <a:t> </a:t>
            </a:r>
            <a:r>
              <a:rPr lang="vi-VN" dirty="0" err="1"/>
              <a:t>định</a:t>
            </a:r>
            <a:r>
              <a:rPr lang="vi-VN" dirty="0"/>
              <a:t> sang </a:t>
            </a:r>
            <a:r>
              <a:rPr lang="en-US" dirty="0" err="1"/>
              <a:t>lớp</a:t>
            </a:r>
            <a:r>
              <a:rPr lang="en-US" dirty="0"/>
              <a:t> control layer (control plane).</a:t>
            </a:r>
          </a:p>
          <a:p>
            <a:r>
              <a:rPr lang="en-US" dirty="0"/>
              <a:t>Control layer (control plane)</a:t>
            </a:r>
            <a:r>
              <a:rPr lang="vi-VN" dirty="0"/>
              <a:t> </a:t>
            </a:r>
            <a:r>
              <a:rPr lang="en-US" dirty="0" err="1"/>
              <a:t>Là</a:t>
            </a:r>
            <a:r>
              <a:rPr lang="en-US" dirty="0"/>
              <a:t> </a:t>
            </a:r>
            <a:r>
              <a:rPr lang="vi-VN" dirty="0"/>
              <a:t>nơi </a:t>
            </a:r>
            <a:r>
              <a:rPr lang="vi-VN" dirty="0" err="1"/>
              <a:t>diễn</a:t>
            </a:r>
            <a:r>
              <a:rPr lang="vi-VN" dirty="0"/>
              <a:t> ra </a:t>
            </a:r>
            <a:r>
              <a:rPr lang="vi-VN" dirty="0" err="1"/>
              <a:t>tất</a:t>
            </a:r>
            <a:r>
              <a:rPr lang="vi-VN" dirty="0"/>
              <a:t> </a:t>
            </a:r>
            <a:r>
              <a:rPr lang="vi-VN" dirty="0" err="1"/>
              <a:t>cả</a:t>
            </a:r>
            <a:r>
              <a:rPr lang="en-US" dirty="0"/>
              <a:t> </a:t>
            </a:r>
            <a:r>
              <a:rPr lang="en-US" dirty="0" err="1"/>
              <a:t>hành</a:t>
            </a:r>
            <a:r>
              <a:rPr lang="en-US" dirty="0"/>
              <a:t> </a:t>
            </a:r>
            <a:r>
              <a:rPr lang="en-US" dirty="0" err="1"/>
              <a:t>động</a:t>
            </a:r>
            <a:r>
              <a:rPr lang="vi-VN" dirty="0"/>
              <a:t> </a:t>
            </a:r>
            <a:r>
              <a:rPr lang="en-US" dirty="0" err="1"/>
              <a:t>về</a:t>
            </a:r>
            <a:r>
              <a:rPr lang="en-US" dirty="0"/>
              <a:t> </a:t>
            </a:r>
            <a:r>
              <a:rPr lang="vi-VN" dirty="0"/>
              <a:t>thông tin </a:t>
            </a:r>
            <a:r>
              <a:rPr lang="vi-VN" dirty="0" err="1"/>
              <a:t>mạng</a:t>
            </a:r>
            <a:r>
              <a:rPr lang="vi-VN" dirty="0"/>
              <a:t> bao </a:t>
            </a:r>
            <a:r>
              <a:rPr lang="vi-VN" dirty="0" err="1"/>
              <a:t>gồm</a:t>
            </a:r>
            <a:r>
              <a:rPr lang="vi-VN" dirty="0"/>
              <a:t> </a:t>
            </a:r>
            <a:r>
              <a:rPr lang="vi-VN" dirty="0" err="1"/>
              <a:t>chuyển</a:t>
            </a:r>
            <a:r>
              <a:rPr lang="vi-VN" dirty="0"/>
              <a:t> </a:t>
            </a:r>
            <a:r>
              <a:rPr lang="vi-VN" dirty="0" err="1"/>
              <a:t>tiếp</a:t>
            </a:r>
            <a:r>
              <a:rPr lang="vi-VN" dirty="0"/>
              <a:t> </a:t>
            </a:r>
            <a:r>
              <a:rPr lang="vi-VN" dirty="0" err="1"/>
              <a:t>gói</a:t>
            </a:r>
            <a:r>
              <a:rPr lang="vi-VN" dirty="0"/>
              <a:t> </a:t>
            </a:r>
            <a:r>
              <a:rPr lang="vi-VN" dirty="0" err="1"/>
              <a:t>và</a:t>
            </a:r>
            <a:r>
              <a:rPr lang="vi-VN" dirty="0"/>
              <a:t> </a:t>
            </a:r>
            <a:r>
              <a:rPr lang="vi-VN" dirty="0" err="1"/>
              <a:t>các</a:t>
            </a:r>
            <a:r>
              <a:rPr lang="vi-VN" dirty="0"/>
              <a:t> </a:t>
            </a:r>
            <a:r>
              <a:rPr lang="vi-VN" dirty="0" err="1"/>
              <a:t>chính</a:t>
            </a:r>
            <a:r>
              <a:rPr lang="vi-VN" dirty="0"/>
              <a:t> </a:t>
            </a:r>
            <a:r>
              <a:rPr lang="vi-VN" dirty="0" err="1"/>
              <a:t>sách</a:t>
            </a:r>
            <a:r>
              <a:rPr lang="vi-VN" dirty="0"/>
              <a:t> </a:t>
            </a:r>
            <a:r>
              <a:rPr lang="vi-VN" dirty="0" err="1"/>
              <a:t>quản</a:t>
            </a:r>
            <a:r>
              <a:rPr lang="vi-VN" dirty="0"/>
              <a:t> </a:t>
            </a:r>
            <a:r>
              <a:rPr lang="vi-VN" dirty="0" err="1"/>
              <a:t>lý</a:t>
            </a:r>
            <a:r>
              <a:rPr lang="vi-VN" dirty="0"/>
              <a:t> </a:t>
            </a:r>
            <a:r>
              <a:rPr lang="vi-VN" dirty="0" err="1"/>
              <a:t>mạng</a:t>
            </a:r>
            <a:r>
              <a:rPr lang="vi-VN" dirty="0"/>
              <a:t>.</a:t>
            </a:r>
            <a:r>
              <a:rPr lang="en-US" dirty="0"/>
              <a:t> </a:t>
            </a:r>
          </a:p>
          <a:p>
            <a:r>
              <a:rPr lang="en-US" dirty="0"/>
              <a:t>Cho </a:t>
            </a:r>
            <a:r>
              <a:rPr lang="en-US" dirty="0" err="1"/>
              <a:t>phép</a:t>
            </a:r>
            <a:r>
              <a:rPr lang="en-US" dirty="0"/>
              <a:t> </a:t>
            </a:r>
            <a:r>
              <a:rPr lang="en-US" dirty="0" err="1"/>
              <a:t>toàn</a:t>
            </a:r>
            <a:r>
              <a:rPr lang="en-US" dirty="0"/>
              <a:t> </a:t>
            </a:r>
            <a:r>
              <a:rPr lang="en-US" dirty="0" err="1"/>
              <a:t>bộ</a:t>
            </a:r>
            <a:r>
              <a:rPr lang="en-US" dirty="0"/>
              <a:t> </a:t>
            </a:r>
            <a:r>
              <a:rPr lang="en-US" dirty="0" err="1"/>
              <a:t>mạng</a:t>
            </a:r>
            <a:r>
              <a:rPr lang="en-US" dirty="0"/>
              <a:t> </a:t>
            </a:r>
            <a:r>
              <a:rPr lang="en-US" dirty="0" err="1"/>
              <a:t>được</a:t>
            </a:r>
            <a:r>
              <a:rPr lang="en-US" dirty="0"/>
              <a:t> </a:t>
            </a:r>
            <a:r>
              <a:rPr lang="en-US" dirty="0" err="1"/>
              <a:t>kiểm</a:t>
            </a:r>
            <a:r>
              <a:rPr lang="en-US" dirty="0"/>
              <a:t> </a:t>
            </a:r>
            <a:r>
              <a:rPr lang="en-US" dirty="0" err="1"/>
              <a:t>soát</a:t>
            </a:r>
            <a:r>
              <a:rPr lang="en-US" dirty="0"/>
              <a:t> </a:t>
            </a:r>
            <a:r>
              <a:rPr lang="en-US" dirty="0" err="1"/>
              <a:t>từ</a:t>
            </a:r>
            <a:r>
              <a:rPr lang="en-US" dirty="0"/>
              <a:t> </a:t>
            </a:r>
            <a:r>
              <a:rPr lang="en-US" dirty="0" err="1"/>
              <a:t>một</a:t>
            </a:r>
            <a:r>
              <a:rPr lang="en-US" dirty="0"/>
              <a:t> </a:t>
            </a:r>
            <a:r>
              <a:rPr lang="en-US" dirty="0" err="1"/>
              <a:t>điểm</a:t>
            </a:r>
            <a:r>
              <a:rPr lang="en-US" dirty="0"/>
              <a:t> </a:t>
            </a:r>
            <a:r>
              <a:rPr lang="en-US" dirty="0" err="1"/>
              <a:t>trung</a:t>
            </a:r>
            <a:r>
              <a:rPr lang="en-US" dirty="0"/>
              <a:t> </a:t>
            </a:r>
            <a:r>
              <a:rPr lang="en-US" dirty="0" err="1"/>
              <a:t>tâm</a:t>
            </a:r>
            <a:endParaRPr lang="en-US" dirty="0"/>
          </a:p>
        </p:txBody>
      </p:sp>
    </p:spTree>
    <p:extLst>
      <p:ext uri="{BB962C8B-B14F-4D97-AF65-F5344CB8AC3E}">
        <p14:creationId xmlns:p14="http://schemas.microsoft.com/office/powerpoint/2010/main" val="1306909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Tiêu đề 6">
            <a:extLst>
              <a:ext uri="{FF2B5EF4-FFF2-40B4-BE49-F238E27FC236}">
                <a16:creationId xmlns:a16="http://schemas.microsoft.com/office/drawing/2014/main" id="{BD6D9F48-71C3-4C87-BCB9-588AC3D40D1D}"/>
              </a:ext>
            </a:extLst>
          </p:cNvPr>
          <p:cNvSpPr>
            <a:spLocks noGrp="1"/>
          </p:cNvSpPr>
          <p:nvPr>
            <p:ph type="title"/>
          </p:nvPr>
        </p:nvSpPr>
        <p:spPr>
          <a:xfrm>
            <a:off x="574189" y="3394095"/>
            <a:ext cx="3981854" cy="2216513"/>
          </a:xfrm>
        </p:spPr>
        <p:txBody>
          <a:bodyPr vert="horz" lIns="91440" tIns="45720" rIns="91440" bIns="45720" rtlCol="0" anchor="ctr">
            <a:normAutofit/>
          </a:bodyPr>
          <a:lstStyle/>
          <a:p>
            <a:r>
              <a:rPr lang="en-US" sz="2400" b="1" kern="1200" dirty="0" err="1">
                <a:solidFill>
                  <a:schemeClr val="tx1"/>
                </a:solidFill>
                <a:latin typeface="+mj-lt"/>
                <a:ea typeface="+mj-ea"/>
                <a:cs typeface="+mj-cs"/>
              </a:rPr>
              <a:t>Lớp</a:t>
            </a:r>
            <a:r>
              <a:rPr lang="en-US" sz="2400" b="1" kern="1200" dirty="0">
                <a:solidFill>
                  <a:schemeClr val="tx1"/>
                </a:solidFill>
                <a:latin typeface="+mj-lt"/>
                <a:ea typeface="+mj-ea"/>
                <a:cs typeface="+mj-cs"/>
              </a:rPr>
              <a:t> </a:t>
            </a:r>
            <a:r>
              <a:rPr lang="en-US" sz="2400" b="1" kern="1200" dirty="0" err="1">
                <a:solidFill>
                  <a:schemeClr val="tx1"/>
                </a:solidFill>
                <a:latin typeface="+mj-lt"/>
                <a:ea typeface="+mj-ea"/>
                <a:cs typeface="+mj-cs"/>
              </a:rPr>
              <a:t>ứng</a:t>
            </a:r>
            <a:r>
              <a:rPr lang="en-US" sz="2400" b="1" kern="1200" dirty="0">
                <a:solidFill>
                  <a:schemeClr val="tx1"/>
                </a:solidFill>
                <a:latin typeface="+mj-lt"/>
                <a:ea typeface="+mj-ea"/>
                <a:cs typeface="+mj-cs"/>
              </a:rPr>
              <a:t> </a:t>
            </a:r>
            <a:r>
              <a:rPr lang="en-US" sz="2400" b="1" kern="1200" dirty="0" err="1">
                <a:solidFill>
                  <a:schemeClr val="tx1"/>
                </a:solidFill>
                <a:latin typeface="+mj-lt"/>
                <a:ea typeface="+mj-ea"/>
                <a:cs typeface="+mj-cs"/>
              </a:rPr>
              <a:t>dụng</a:t>
            </a:r>
            <a:r>
              <a:rPr lang="en-US" sz="2400" b="1" kern="1200" dirty="0">
                <a:solidFill>
                  <a:schemeClr val="tx1"/>
                </a:solidFill>
                <a:latin typeface="+mj-lt"/>
                <a:ea typeface="+mj-ea"/>
                <a:cs typeface="+mj-cs"/>
              </a:rPr>
              <a:t> (Application Layer)</a:t>
            </a:r>
          </a:p>
        </p:txBody>
      </p:sp>
      <p:sp>
        <p:nvSpPr>
          <p:cNvPr id="14" name="Arc 13">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Chỗ dành sẵn cho Nội dung 5">
            <a:extLst>
              <a:ext uri="{FF2B5EF4-FFF2-40B4-BE49-F238E27FC236}">
                <a16:creationId xmlns:a16="http://schemas.microsoft.com/office/drawing/2014/main" id="{D15149C8-68C9-44BD-AD41-684F7B11CA23}"/>
              </a:ext>
            </a:extLst>
          </p:cNvPr>
          <p:cNvPicPr>
            <a:picLocks noGrp="1" noChangeAspect="1"/>
          </p:cNvPicPr>
          <p:nvPr>
            <p:ph sz="half" idx="1"/>
          </p:nvPr>
        </p:nvPicPr>
        <p:blipFill>
          <a:blip r:embed="rId2"/>
          <a:stretch>
            <a:fillRect/>
          </a:stretch>
        </p:blipFill>
        <p:spPr>
          <a:xfrm>
            <a:off x="574189" y="560529"/>
            <a:ext cx="10872172" cy="1892038"/>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4" name="Chỗ dành sẵn cho Nội dung 3">
            <a:extLst>
              <a:ext uri="{FF2B5EF4-FFF2-40B4-BE49-F238E27FC236}">
                <a16:creationId xmlns:a16="http://schemas.microsoft.com/office/drawing/2014/main" id="{E80A8FB5-52DD-43A9-9B94-40C2DC9B31C7}"/>
              </a:ext>
            </a:extLst>
          </p:cNvPr>
          <p:cNvSpPr>
            <a:spLocks noGrp="1"/>
          </p:cNvSpPr>
          <p:nvPr>
            <p:ph sz="half" idx="2"/>
          </p:nvPr>
        </p:nvSpPr>
        <p:spPr>
          <a:xfrm>
            <a:off x="4690324" y="3394096"/>
            <a:ext cx="6382966" cy="2216512"/>
          </a:xfrm>
        </p:spPr>
        <p:txBody>
          <a:bodyPr vert="horz" lIns="91440" tIns="45720" rIns="91440" bIns="45720" rtlCol="0">
            <a:noAutofit/>
          </a:bodyPr>
          <a:lstStyle/>
          <a:p>
            <a:r>
              <a:rPr lang="en-US" sz="1600" dirty="0" err="1">
                <a:latin typeface="Arial" panose="020B0604020202020204" pitchFamily="34" charset="0"/>
                <a:cs typeface="Arial" panose="020B0604020202020204" pitchFamily="34" charset="0"/>
              </a:rPr>
              <a:t>Lớp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ứng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dụng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là</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các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ứng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dụng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kinh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doanh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được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triển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khai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trên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mạng</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hoặc</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các</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chức</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năng</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mạng</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điển</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hình</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mà</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các</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tổ</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chức</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sử</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dụng</a:t>
            </a:r>
            <a:r>
              <a:rPr lang="en-US" sz="1600" b="0" i="0" dirty="0">
                <a:effectLst/>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Trong</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một</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mạng</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truyền</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thống</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sẽ</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sử</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dụng</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các</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thiết</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bị</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chuyên</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dụng</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như</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tường</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lửa</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hoặc</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cân</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bằng</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tải</a:t>
            </a:r>
            <a:r>
              <a:rPr lang="en-US" sz="1600" b="0" i="0" dirty="0">
                <a:effectLst/>
                <a:latin typeface="Arial" panose="020B0604020202020204" pitchFamily="34" charset="0"/>
                <a:cs typeface="Arial" panose="020B0604020202020204" pitchFamily="34" charset="0"/>
              </a:rPr>
              <a:t>, SDN </a:t>
            </a:r>
            <a:r>
              <a:rPr lang="en-US" sz="1600" b="0" i="0" dirty="0" err="1">
                <a:effectLst/>
                <a:latin typeface="Arial" panose="020B0604020202020204" pitchFamily="34" charset="0"/>
                <a:cs typeface="Arial" panose="020B0604020202020204" pitchFamily="34" charset="0"/>
              </a:rPr>
              <a:t>sẽ</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thay</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thế</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thiết</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bị</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đó</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bằng</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một</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ứng</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dụng</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sử</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dụng</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bộ</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điều</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khiển</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để</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quản</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lý</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hành</a:t>
            </a:r>
            <a:r>
              <a:rPr lang="en-US" sz="1600" b="0" i="0" dirty="0">
                <a:effectLst/>
                <a:latin typeface="Arial" panose="020B0604020202020204" pitchFamily="34" charset="0"/>
                <a:cs typeface="Arial" panose="020B0604020202020204" pitchFamily="34" charset="0"/>
              </a:rPr>
              <a:t> vi” </a:t>
            </a:r>
            <a:r>
              <a:rPr lang="en-US" sz="1600" b="0" i="0" dirty="0" err="1">
                <a:effectLst/>
                <a:latin typeface="Arial" panose="020B0604020202020204" pitchFamily="34" charset="0"/>
                <a:cs typeface="Arial" panose="020B0604020202020204" pitchFamily="34" charset="0"/>
              </a:rPr>
              <a:t>của</a:t>
            </a:r>
            <a:r>
              <a:rPr lang="en-US" sz="1600" b="0" i="0" dirty="0">
                <a:effectLst/>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lớp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cơ</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sở</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hạ</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tầng</a:t>
            </a:r>
            <a:r>
              <a:rPr lang="en-US" sz="1600" b="0" i="0" dirty="0">
                <a:effectLst/>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được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kết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nối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tới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lớp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điều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khiển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thông</a:t>
            </a:r>
            <a:r>
              <a:rPr lang="en-US" sz="1600" dirty="0">
                <a:latin typeface="Arial" panose="020B0604020202020204" pitchFamily="34" charset="0"/>
                <a:cs typeface="Arial" panose="020B0604020202020204" pitchFamily="34" charset="0"/>
              </a:rPr>
              <a:t> qua </a:t>
            </a:r>
            <a:r>
              <a:rPr lang="en-US" sz="1600" dirty="0" err="1">
                <a:latin typeface="Arial" panose="020B0604020202020204" pitchFamily="34" charset="0"/>
                <a:cs typeface="Arial" panose="020B0604020202020204" pitchFamily="34" charset="0"/>
              </a:rPr>
              <a:t>các</a:t>
            </a:r>
            <a:r>
              <a:rPr lang="en-US" sz="1600" dirty="0">
                <a:latin typeface="Arial" panose="020B0604020202020204" pitchFamily="34" charset="0"/>
                <a:cs typeface="Arial" panose="020B0604020202020204" pitchFamily="34" charset="0"/>
              </a:rPr>
              <a:t> API, </a:t>
            </a:r>
            <a:r>
              <a:rPr lang="en-US" sz="1600" dirty="0" err="1">
                <a:latin typeface="Arial" panose="020B0604020202020204" pitchFamily="34" charset="0"/>
                <a:cs typeface="Arial" panose="020B0604020202020204" pitchFamily="34" charset="0"/>
              </a:rPr>
              <a:t>cung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cấp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khả</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năng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cho</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phép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lớp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ứng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dụng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lập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trình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lại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cấu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hình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lại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mạng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điều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chỉnh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các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tham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số</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trễ</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băng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thông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định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tuyến</a:t>
            </a:r>
            <a:r>
              <a:rPr lang="en-US" sz="1600" dirty="0">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hệ</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thống</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phát</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hiện</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xâm</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nhập</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cân</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bằng</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tải</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hoặc</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tường</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lửa</a:t>
            </a:r>
            <a:r>
              <a:rPr lang="en-US" sz="1600" dirty="0">
                <a:latin typeface="Arial" panose="020B0604020202020204" pitchFamily="34" charset="0"/>
                <a:cs typeface="Arial" panose="020B0604020202020204" pitchFamily="34" charset="0"/>
              </a:rPr>
              <a:t> …) </a:t>
            </a:r>
            <a:r>
              <a:rPr lang="en-US" sz="1600" dirty="0" err="1">
                <a:latin typeface="Arial" panose="020B0604020202020204" pitchFamily="34" charset="0"/>
                <a:cs typeface="Arial" panose="020B0604020202020204" pitchFamily="34" charset="0"/>
              </a:rPr>
              <a:t>thông</a:t>
            </a:r>
            <a:r>
              <a:rPr lang="en-US" sz="1600" dirty="0">
                <a:latin typeface="Arial" panose="020B0604020202020204" pitchFamily="34" charset="0"/>
                <a:cs typeface="Arial" panose="020B0604020202020204" pitchFamily="34" charset="0"/>
              </a:rPr>
              <a:t> qua </a:t>
            </a:r>
            <a:r>
              <a:rPr lang="en-US" sz="1600" dirty="0" err="1">
                <a:latin typeface="Arial" panose="020B0604020202020204" pitchFamily="34" charset="0"/>
                <a:cs typeface="Arial" panose="020B0604020202020204" pitchFamily="34" charset="0"/>
              </a:rPr>
              <a:t>lớp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điều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khiển</a:t>
            </a:r>
            <a:r>
              <a:rPr lang="en-US" sz="16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836930711"/>
      </p:ext>
    </p:extLst>
  </p:cSld>
  <p:clrMapOvr>
    <a:masterClrMapping/>
  </p:clrMapOvr>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2608</Words>
  <Application>Microsoft Office PowerPoint</Application>
  <PresentationFormat>Widescreen</PresentationFormat>
  <Paragraphs>145</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Noto Sans</vt:lpstr>
      <vt:lpstr>Symbol</vt:lpstr>
      <vt:lpstr>Times New Roman</vt:lpstr>
      <vt:lpstr>Chủ đề Office</vt:lpstr>
      <vt:lpstr>CHÀO MỪNG CÁC BẠN ĐÃ ĐẾN VỚI NHÓM NONAME2</vt:lpstr>
      <vt:lpstr>PowerPoint Presentation</vt:lpstr>
      <vt:lpstr>PowerPoint Presentation</vt:lpstr>
      <vt:lpstr>PowerPoint Presentation</vt:lpstr>
      <vt:lpstr>PowerPoint Presentation</vt:lpstr>
      <vt:lpstr>PowerPoint Presentation</vt:lpstr>
      <vt:lpstr>Phần 4. Cấu Trúc Software Defined Networking(SDN)</vt:lpstr>
      <vt:lpstr>Cách Hoạt Động Của SDN</vt:lpstr>
      <vt:lpstr>Lớp ứng dụng (Application Layer)</vt:lpstr>
      <vt:lpstr>Lớp Điều Khiển (Control Plane Layer)</vt:lpstr>
      <vt:lpstr>Lớp Cơ Sở Hạ Tầng (Infrastructure Layer)</vt:lpstr>
      <vt:lpstr>OpenFlow </vt:lpstr>
      <vt:lpstr>PowerPoint Presentation</vt:lpstr>
      <vt:lpstr>Lợi ích SDN</vt:lpstr>
      <vt:lpstr> 1. Cung cấp mạng tập trung.</vt:lpstr>
      <vt:lpstr> 2. Quản lý doanh nghiệp toàn diện:</vt:lpstr>
      <vt:lpstr>3. Bảo mật chi tiết hơn:</vt:lpstr>
      <vt:lpstr>4. Giảm chi phí hoạt động. </vt:lpstr>
      <vt:lpstr>5. Tiết kiệm phần cứng và giảm chi tiêu vốn. </vt:lpstr>
      <vt:lpstr>6. Trừu tượng hóa đám mây.</vt:lpstr>
      <vt:lpstr>7. Đảm bảo cung cấp nội dung.</vt:lpstr>
      <vt:lpstr>Những thách thức với SDN</vt:lpstr>
      <vt:lpstr>2.  Bảo mật: </vt:lpstr>
      <vt:lpstr>3. Độ trễ</vt:lpstr>
      <vt:lpstr>Nguồn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Cấu Trúc Software Defined Networking(SDN)</dc:title>
  <dc:creator>anhkhuong1306@gmail.com</dc:creator>
  <cp:lastModifiedBy>Đỗ Tuấn Kiệt</cp:lastModifiedBy>
  <cp:revision>57</cp:revision>
  <dcterms:created xsi:type="dcterms:W3CDTF">2021-04-21T14:22:59Z</dcterms:created>
  <dcterms:modified xsi:type="dcterms:W3CDTF">2021-06-09T11:14:48Z</dcterms:modified>
</cp:coreProperties>
</file>