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7315200" cy="9601200"/>
  <p:embeddedFontLst>
    <p:embeddedFont>
      <p:font typeface="Corbel"/>
      <p:regular r:id="rId21"/>
      <p:bold r:id="rId22"/>
      <p:italic r:id="rId23"/>
      <p:boldItalic r:id="rId24"/>
    </p:embeddedFont>
    <p:embeddedFont>
      <p:font typeface="Tahom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024">
          <p15:clr>
            <a:srgbClr val="A4A3A4"/>
          </p15:clr>
        </p15:guide>
        <p15:guide id="2" pos="2304">
          <p15:clr>
            <a:srgbClr val="A4A3A4"/>
          </p15:clr>
        </p15:guide>
      </p15:notesGuideLst>
    </p:ext>
    <p:ext uri="http://customooxmlschemas.google.com/">
      <go:slidesCustomData xmlns:go="http://customooxmlschemas.google.com/" r:id="rId27" roundtripDataSignature="AMtx7mgFx1ZKuQkMHOrkvuSnPGPVIHQf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orbel-bold.fntdata"/><Relationship Id="rId21" Type="http://schemas.openxmlformats.org/officeDocument/2006/relationships/font" Target="fonts/Corbel-regular.fntdata"/><Relationship Id="rId24" Type="http://schemas.openxmlformats.org/officeDocument/2006/relationships/font" Target="fonts/Corbel-boldItalic.fntdata"/><Relationship Id="rId23" Type="http://schemas.openxmlformats.org/officeDocument/2006/relationships/font" Target="fonts/Corbel-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ahoma-bold.fntdata"/><Relationship Id="rId25" Type="http://schemas.openxmlformats.org/officeDocument/2006/relationships/font" Target="fonts/Tahoma-regular.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20" name="Google Shape;120;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95" name="Google Shape;195;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1: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02" name="Google Shape;202;p11: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2: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10" name="Google Shape;210;p12: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3: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17" name="Google Shape;217;p13: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4: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24" name="Google Shape;224;p14: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5: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31" name="Google Shape;231;p15: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1" name="Google Shape;131;p2: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32" name="Google Shape;132;p2: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53" name="Google Shape;153;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59" name="Google Shape;159;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65" name="Google Shape;165;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71" name="Google Shape;171;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77" name="Google Shape;177;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83" name="Google Shape;183;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89" name="Google Shape;189;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7"/>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800">
                <a:solidFill>
                  <a:schemeClr val="lt1"/>
                </a:solidFill>
                <a:latin typeface="Corbel"/>
                <a:ea typeface="Corbel"/>
                <a:cs typeface="Corbel"/>
                <a:sym typeface="Corbel"/>
              </a:rPr>
              <a:t>‹#›</a:t>
            </a:fld>
            <a:endParaRPr sz="1800">
              <a:solidFill>
                <a:schemeClr val="lt1"/>
              </a:solidFill>
              <a:latin typeface="Corbel"/>
              <a:ea typeface="Corbel"/>
              <a:cs typeface="Corbel"/>
              <a:sym typeface="Corbel"/>
            </a:endParaRPr>
          </a:p>
        </p:txBody>
      </p:sp>
      <p:sp>
        <p:nvSpPr>
          <p:cNvPr id="27" name="Google Shape;27;p17"/>
          <p:cNvSpPr txBox="1"/>
          <p:nvPr>
            <p:ph type="title"/>
          </p:nvPr>
        </p:nvSpPr>
        <p:spPr>
          <a:xfrm>
            <a:off x="1143000" y="381000"/>
            <a:ext cx="6705600" cy="563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0" type="dt"/>
          </p:nvPr>
        </p:nvSpPr>
        <p:spPr>
          <a:xfrm>
            <a:off x="457200" y="6519863"/>
            <a:ext cx="2133600" cy="2444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1" type="ftr"/>
          </p:nvPr>
        </p:nvSpPr>
        <p:spPr>
          <a:xfrm>
            <a:off x="5181600" y="6477000"/>
            <a:ext cx="2895600" cy="233363"/>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5" name="Shape 95"/>
        <p:cNvGrpSpPr/>
        <p:nvPr/>
      </p:nvGrpSpPr>
      <p:grpSpPr>
        <a:xfrm>
          <a:off x="0" y="0"/>
          <a:ext cx="0" cy="0"/>
          <a:chOff x="0" y="0"/>
          <a:chExt cx="0" cy="0"/>
        </a:xfrm>
      </p:grpSpPr>
      <p:sp>
        <p:nvSpPr>
          <p:cNvPr id="96" name="Google Shape;96;p26"/>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800">
                <a:solidFill>
                  <a:schemeClr val="lt1"/>
                </a:solidFill>
                <a:latin typeface="Corbel"/>
                <a:ea typeface="Corbel"/>
                <a:cs typeface="Corbel"/>
                <a:sym typeface="Corbel"/>
              </a:rPr>
              <a:t>‹#›</a:t>
            </a:fld>
            <a:endParaRPr sz="1800">
              <a:solidFill>
                <a:schemeClr val="lt1"/>
              </a:solidFill>
              <a:latin typeface="Corbel"/>
              <a:ea typeface="Corbel"/>
              <a:cs typeface="Corbel"/>
              <a:sym typeface="Corbel"/>
            </a:endParaRPr>
          </a:p>
        </p:txBody>
      </p:sp>
      <p:sp>
        <p:nvSpPr>
          <p:cNvPr id="97" name="Google Shape;97;p26"/>
          <p:cNvSpPr txBox="1"/>
          <p:nvPr>
            <p:ph type="title"/>
          </p:nvPr>
        </p:nvSpPr>
        <p:spPr>
          <a:xfrm>
            <a:off x="1143000" y="381000"/>
            <a:ext cx="6705600" cy="563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6"/>
          <p:cNvSpPr txBox="1"/>
          <p:nvPr>
            <p:ph idx="1" type="body"/>
          </p:nvPr>
        </p:nvSpPr>
        <p:spPr>
          <a:xfrm rot="5400000">
            <a:off x="1947862" y="-414338"/>
            <a:ext cx="5248275"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 name="Google Shape;99;p26"/>
          <p:cNvSpPr txBox="1"/>
          <p:nvPr>
            <p:ph idx="10" type="dt"/>
          </p:nvPr>
        </p:nvSpPr>
        <p:spPr>
          <a:xfrm>
            <a:off x="457200" y="6519863"/>
            <a:ext cx="2133600" cy="2444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6"/>
          <p:cNvSpPr txBox="1"/>
          <p:nvPr>
            <p:ph idx="11" type="ftr"/>
          </p:nvPr>
        </p:nvSpPr>
        <p:spPr>
          <a:xfrm>
            <a:off x="5181600" y="6477000"/>
            <a:ext cx="2895600" cy="233363"/>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1" name="Shape 101"/>
        <p:cNvGrpSpPr/>
        <p:nvPr/>
      </p:nvGrpSpPr>
      <p:grpSpPr>
        <a:xfrm>
          <a:off x="0" y="0"/>
          <a:ext cx="0" cy="0"/>
          <a:chOff x="0" y="0"/>
          <a:chExt cx="0" cy="0"/>
        </a:xfrm>
      </p:grpSpPr>
      <p:sp>
        <p:nvSpPr>
          <p:cNvPr id="102" name="Google Shape;102;p27"/>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800">
                <a:solidFill>
                  <a:schemeClr val="lt1"/>
                </a:solidFill>
                <a:latin typeface="Corbel"/>
                <a:ea typeface="Corbel"/>
                <a:cs typeface="Corbel"/>
                <a:sym typeface="Corbel"/>
              </a:rPr>
              <a:t>‹#›</a:t>
            </a:fld>
            <a:endParaRPr sz="1800">
              <a:solidFill>
                <a:schemeClr val="lt1"/>
              </a:solidFill>
              <a:latin typeface="Corbel"/>
              <a:ea typeface="Corbel"/>
              <a:cs typeface="Corbel"/>
              <a:sym typeface="Corbel"/>
            </a:endParaRPr>
          </a:p>
        </p:txBody>
      </p:sp>
      <p:sp>
        <p:nvSpPr>
          <p:cNvPr id="103" name="Google Shape;103;p27"/>
          <p:cNvSpPr txBox="1"/>
          <p:nvPr>
            <p:ph type="title"/>
          </p:nvPr>
        </p:nvSpPr>
        <p:spPr>
          <a:xfrm rot="5400000">
            <a:off x="4686300" y="2324100"/>
            <a:ext cx="59436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7"/>
          <p:cNvSpPr txBox="1"/>
          <p:nvPr>
            <p:ph idx="1" type="body"/>
          </p:nvPr>
        </p:nvSpPr>
        <p:spPr>
          <a:xfrm rot="5400000">
            <a:off x="495300" y="342900"/>
            <a:ext cx="5943600"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5" name="Google Shape;105;p27"/>
          <p:cNvSpPr txBox="1"/>
          <p:nvPr>
            <p:ph idx="10" type="dt"/>
          </p:nvPr>
        </p:nvSpPr>
        <p:spPr>
          <a:xfrm>
            <a:off x="457200" y="6519863"/>
            <a:ext cx="2133600" cy="2444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7"/>
          <p:cNvSpPr txBox="1"/>
          <p:nvPr>
            <p:ph idx="11" type="ftr"/>
          </p:nvPr>
        </p:nvSpPr>
        <p:spPr>
          <a:xfrm>
            <a:off x="5181600" y="6477000"/>
            <a:ext cx="2895600" cy="233363"/>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107" name="Shape 107"/>
        <p:cNvGrpSpPr/>
        <p:nvPr/>
      </p:nvGrpSpPr>
      <p:grpSpPr>
        <a:xfrm>
          <a:off x="0" y="0"/>
          <a:ext cx="0" cy="0"/>
          <a:chOff x="0" y="0"/>
          <a:chExt cx="0" cy="0"/>
        </a:xfrm>
      </p:grpSpPr>
      <p:sp>
        <p:nvSpPr>
          <p:cNvPr id="108" name="Google Shape;108;p28"/>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800">
                <a:solidFill>
                  <a:schemeClr val="lt1"/>
                </a:solidFill>
                <a:latin typeface="Corbel"/>
                <a:ea typeface="Corbel"/>
                <a:cs typeface="Corbel"/>
                <a:sym typeface="Corbel"/>
              </a:rPr>
              <a:t>‹#›</a:t>
            </a:fld>
            <a:endParaRPr sz="1800">
              <a:solidFill>
                <a:schemeClr val="lt1"/>
              </a:solidFill>
              <a:latin typeface="Corbel"/>
              <a:ea typeface="Corbel"/>
              <a:cs typeface="Corbel"/>
              <a:sym typeface="Corbel"/>
            </a:endParaRPr>
          </a:p>
        </p:txBody>
      </p:sp>
      <p:sp>
        <p:nvSpPr>
          <p:cNvPr id="109" name="Google Shape;109;p28"/>
          <p:cNvSpPr txBox="1"/>
          <p:nvPr>
            <p:ph type="title"/>
          </p:nvPr>
        </p:nvSpPr>
        <p:spPr>
          <a:xfrm>
            <a:off x="1143000" y="381000"/>
            <a:ext cx="6705600" cy="563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8"/>
          <p:cNvSpPr txBox="1"/>
          <p:nvPr>
            <p:ph idx="10" type="dt"/>
          </p:nvPr>
        </p:nvSpPr>
        <p:spPr>
          <a:xfrm>
            <a:off x="457200" y="6519863"/>
            <a:ext cx="2133600" cy="2444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8"/>
          <p:cNvSpPr txBox="1"/>
          <p:nvPr>
            <p:ph idx="11" type="ftr"/>
          </p:nvPr>
        </p:nvSpPr>
        <p:spPr>
          <a:xfrm>
            <a:off x="5181600" y="6477000"/>
            <a:ext cx="2895600" cy="233363"/>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type="chart">
  <p:cSld name="CHART">
    <p:spTree>
      <p:nvGrpSpPr>
        <p:cNvPr id="112" name="Shape 112"/>
        <p:cNvGrpSpPr/>
        <p:nvPr/>
      </p:nvGrpSpPr>
      <p:grpSpPr>
        <a:xfrm>
          <a:off x="0" y="0"/>
          <a:ext cx="0" cy="0"/>
          <a:chOff x="0" y="0"/>
          <a:chExt cx="0" cy="0"/>
        </a:xfrm>
      </p:grpSpPr>
      <p:sp>
        <p:nvSpPr>
          <p:cNvPr id="113" name="Google Shape;113;p29"/>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800">
                <a:solidFill>
                  <a:schemeClr val="lt1"/>
                </a:solidFill>
                <a:latin typeface="Corbel"/>
                <a:ea typeface="Corbel"/>
                <a:cs typeface="Corbel"/>
                <a:sym typeface="Corbel"/>
              </a:rPr>
              <a:t>‹#›</a:t>
            </a:fld>
            <a:endParaRPr sz="1800">
              <a:solidFill>
                <a:schemeClr val="lt1"/>
              </a:solidFill>
              <a:latin typeface="Corbel"/>
              <a:ea typeface="Corbel"/>
              <a:cs typeface="Corbel"/>
              <a:sym typeface="Corbel"/>
            </a:endParaRPr>
          </a:p>
        </p:txBody>
      </p:sp>
      <p:sp>
        <p:nvSpPr>
          <p:cNvPr id="114" name="Google Shape;114;p29"/>
          <p:cNvSpPr txBox="1"/>
          <p:nvPr>
            <p:ph type="title"/>
          </p:nvPr>
        </p:nvSpPr>
        <p:spPr>
          <a:xfrm>
            <a:off x="1143000" y="381000"/>
            <a:ext cx="6705600" cy="563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9"/>
          <p:cNvSpPr/>
          <p:nvPr>
            <p:ph idx="2" type="chart"/>
          </p:nvPr>
        </p:nvSpPr>
        <p:spPr>
          <a:xfrm>
            <a:off x="457200" y="1076325"/>
            <a:ext cx="8229600" cy="5248275"/>
          </a:xfrm>
          <a:prstGeom prst="rect">
            <a:avLst/>
          </a:prstGeom>
          <a:noFill/>
          <a:ln>
            <a:noFill/>
          </a:ln>
        </p:spPr>
        <p:txBody>
          <a:bodyPr anchorCtr="0" anchor="t" bIns="45700" lIns="91425" spcFirstLastPara="1" rIns="91425" wrap="square" tIns="45700">
            <a:noAutofit/>
          </a:bodyPr>
          <a:lstStyle>
            <a:lvl1pPr lvl="0" marR="0" rtl="0" algn="l">
              <a:spcBef>
                <a:spcPts val="560"/>
              </a:spcBef>
              <a:spcAft>
                <a:spcPts val="0"/>
              </a:spcAft>
              <a:buClr>
                <a:schemeClr val="hlink"/>
              </a:buClr>
              <a:buSzPts val="2800"/>
              <a:buFont typeface="Noto Sans Symbols"/>
              <a:buChar char="❖"/>
              <a:defRPr b="1" i="0" sz="28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accent1"/>
              </a:buClr>
              <a:buSzPts val="2800"/>
              <a:buFont typeface="Noto Sans Symbols"/>
              <a:buChar char="▪"/>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dk1"/>
              </a:buClr>
              <a:buSzPts val="2400"/>
              <a:buFont typeface="Tahoma"/>
              <a:buChar char="•"/>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6" name="Google Shape;116;p29"/>
          <p:cNvSpPr txBox="1"/>
          <p:nvPr>
            <p:ph idx="10" type="dt"/>
          </p:nvPr>
        </p:nvSpPr>
        <p:spPr>
          <a:xfrm>
            <a:off x="457200" y="6519863"/>
            <a:ext cx="2133600" cy="2444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9"/>
          <p:cNvSpPr txBox="1"/>
          <p:nvPr>
            <p:ph idx="11" type="ftr"/>
          </p:nvPr>
        </p:nvSpPr>
        <p:spPr>
          <a:xfrm>
            <a:off x="5181600" y="6477000"/>
            <a:ext cx="2895600" cy="233363"/>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18"/>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800">
                <a:solidFill>
                  <a:schemeClr val="lt1"/>
                </a:solidFill>
                <a:latin typeface="Corbel"/>
                <a:ea typeface="Corbel"/>
                <a:cs typeface="Corbel"/>
                <a:sym typeface="Corbel"/>
              </a:rPr>
              <a:t>‹#›</a:t>
            </a:fld>
            <a:endParaRPr sz="1800">
              <a:solidFill>
                <a:schemeClr val="lt1"/>
              </a:solidFill>
              <a:latin typeface="Corbel"/>
              <a:ea typeface="Corbel"/>
              <a:cs typeface="Corbel"/>
              <a:sym typeface="Corbel"/>
            </a:endParaRPr>
          </a:p>
        </p:txBody>
      </p:sp>
      <p:sp>
        <p:nvSpPr>
          <p:cNvPr id="32" name="Google Shape;32;p18"/>
          <p:cNvSpPr txBox="1"/>
          <p:nvPr>
            <p:ph type="title"/>
          </p:nvPr>
        </p:nvSpPr>
        <p:spPr>
          <a:xfrm>
            <a:off x="1143000" y="381000"/>
            <a:ext cx="6705600" cy="563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8"/>
          <p:cNvSpPr txBox="1"/>
          <p:nvPr>
            <p:ph idx="1" type="body"/>
          </p:nvPr>
        </p:nvSpPr>
        <p:spPr>
          <a:xfrm>
            <a:off x="457200" y="1524000"/>
            <a:ext cx="8229600" cy="48006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b="0">
                <a:latin typeface="Arial"/>
                <a:ea typeface="Arial"/>
                <a:cs typeface="Arial"/>
                <a:sym typeface="Arial"/>
              </a:defRPr>
            </a:lvl1pPr>
            <a:lvl2pPr indent="-406400" lvl="1" marL="914400" algn="l">
              <a:spcBef>
                <a:spcPts val="560"/>
              </a:spcBef>
              <a:spcAft>
                <a:spcPts val="0"/>
              </a:spcAft>
              <a:buSzPts val="2800"/>
              <a:buChar char="▪"/>
              <a:defRPr>
                <a:latin typeface="Arial"/>
                <a:ea typeface="Arial"/>
                <a:cs typeface="Arial"/>
                <a:sym typeface="Arial"/>
              </a:defRPr>
            </a:lvl2pPr>
            <a:lvl3pPr indent="-381000" lvl="2" marL="1371600" algn="l">
              <a:spcBef>
                <a:spcPts val="480"/>
              </a:spcBef>
              <a:spcAft>
                <a:spcPts val="0"/>
              </a:spcAft>
              <a:buSzPts val="2400"/>
              <a:buFont typeface="Arial"/>
              <a:buChar char="•"/>
              <a:defRPr>
                <a:latin typeface="Arial"/>
                <a:ea typeface="Arial"/>
                <a:cs typeface="Arial"/>
                <a:sym typeface="Arial"/>
              </a:defRPr>
            </a:lvl3pPr>
            <a:lvl4pPr indent="-355600" lvl="3" marL="1828800" algn="l">
              <a:spcBef>
                <a:spcPts val="400"/>
              </a:spcBef>
              <a:spcAft>
                <a:spcPts val="0"/>
              </a:spcAft>
              <a:buClr>
                <a:schemeClr val="dk1"/>
              </a:buClr>
              <a:buSzPts val="2000"/>
              <a:buFont typeface="Arial"/>
              <a:buChar char="–"/>
              <a:defRPr>
                <a:latin typeface="Arial"/>
                <a:ea typeface="Arial"/>
                <a:cs typeface="Arial"/>
                <a:sym typeface="Arial"/>
              </a:defRPr>
            </a:lvl4pPr>
            <a:lvl5pPr indent="-355600" lvl="4" marL="2286000" algn="l">
              <a:spcBef>
                <a:spcPts val="400"/>
              </a:spcBef>
              <a:spcAft>
                <a:spcPts val="0"/>
              </a:spcAft>
              <a:buClr>
                <a:schemeClr val="dk1"/>
              </a:buClr>
              <a:buSzPts val="2000"/>
              <a:buFont typeface="Arial"/>
              <a:buChar char="»"/>
              <a:defRPr>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18"/>
          <p:cNvSpPr txBox="1"/>
          <p:nvPr>
            <p:ph idx="10" type="dt"/>
          </p:nvPr>
        </p:nvSpPr>
        <p:spPr>
          <a:xfrm>
            <a:off x="457200" y="6519863"/>
            <a:ext cx="2133600" cy="2444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1" type="ftr"/>
          </p:nvPr>
        </p:nvSpPr>
        <p:spPr>
          <a:xfrm>
            <a:off x="5181600" y="6477000"/>
            <a:ext cx="2895600" cy="233363"/>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36" name="Shape 36"/>
        <p:cNvGrpSpPr/>
        <p:nvPr/>
      </p:nvGrpSpPr>
      <p:grpSpPr>
        <a:xfrm>
          <a:off x="0" y="0"/>
          <a:ext cx="0" cy="0"/>
          <a:chOff x="0" y="0"/>
          <a:chExt cx="0" cy="0"/>
        </a:xfrm>
      </p:grpSpPr>
      <p:sp>
        <p:nvSpPr>
          <p:cNvPr id="37" name="Google Shape;37;p19"/>
          <p:cNvSpPr/>
          <p:nvPr/>
        </p:nvSpPr>
        <p:spPr>
          <a:xfrm>
            <a:off x="8004175" y="0"/>
            <a:ext cx="1139825" cy="6858000"/>
          </a:xfrm>
          <a:prstGeom prst="rect">
            <a:avLst/>
          </a:prstGeom>
          <a:solidFill>
            <a:schemeClr val="lt2">
              <a:alpha val="39607"/>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19"/>
          <p:cNvSpPr/>
          <p:nvPr/>
        </p:nvSpPr>
        <p:spPr>
          <a:xfrm>
            <a:off x="0" y="4638675"/>
            <a:ext cx="9144000" cy="2219325"/>
          </a:xfrm>
          <a:prstGeom prst="rect">
            <a:avLst/>
          </a:prstGeom>
          <a:solidFill>
            <a:schemeClr val="folHlink">
              <a:alpha val="30588"/>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19"/>
          <p:cNvSpPr/>
          <p:nvPr/>
        </p:nvSpPr>
        <p:spPr>
          <a:xfrm>
            <a:off x="0" y="2149475"/>
            <a:ext cx="9144000" cy="249872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19"/>
          <p:cNvSpPr/>
          <p:nvPr/>
        </p:nvSpPr>
        <p:spPr>
          <a:xfrm>
            <a:off x="-9525" y="2138363"/>
            <a:ext cx="8015288" cy="2271712"/>
          </a:xfrm>
          <a:custGeom>
            <a:rect b="b" l="l" r="r" t="t"/>
            <a:pathLst>
              <a:path extrusionOk="0" h="1471" w="5049">
                <a:moveTo>
                  <a:pt x="0" y="0"/>
                </a:moveTo>
                <a:lnTo>
                  <a:pt x="5049" y="2"/>
                </a:lnTo>
                <a:lnTo>
                  <a:pt x="5048" y="1458"/>
                </a:lnTo>
                <a:lnTo>
                  <a:pt x="0" y="1471"/>
                </a:lnTo>
                <a:lnTo>
                  <a:pt x="0" y="0"/>
                </a:lnTo>
                <a:close/>
              </a:path>
            </a:pathLst>
          </a:custGeom>
          <a:solidFill>
            <a:schemeClr val="folHlink">
              <a:alpha val="72549"/>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19"/>
          <p:cNvSpPr/>
          <p:nvPr/>
        </p:nvSpPr>
        <p:spPr>
          <a:xfrm>
            <a:off x="7696200" y="5943600"/>
            <a:ext cx="609600" cy="533400"/>
          </a:xfrm>
          <a:prstGeom prst="hexagon">
            <a:avLst>
              <a:gd fmla="val 28571" name="adj"/>
              <a:gd fmla="val 115470" name="vf"/>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19"/>
          <p:cNvSpPr/>
          <p:nvPr/>
        </p:nvSpPr>
        <p:spPr>
          <a:xfrm>
            <a:off x="8229600" y="5638800"/>
            <a:ext cx="609600" cy="533400"/>
          </a:xfrm>
          <a:prstGeom prst="hexagon">
            <a:avLst>
              <a:gd fmla="val 28571" name="adj"/>
              <a:gd fmla="val 115470" name="vf"/>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19"/>
          <p:cNvSpPr/>
          <p:nvPr/>
        </p:nvSpPr>
        <p:spPr>
          <a:xfrm>
            <a:off x="8220075" y="6229350"/>
            <a:ext cx="609600" cy="533400"/>
          </a:xfrm>
          <a:prstGeom prst="hexagon">
            <a:avLst>
              <a:gd fmla="val 28571" name="adj"/>
              <a:gd fmla="val 115470" name="vf"/>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19"/>
          <p:cNvSpPr txBox="1"/>
          <p:nvPr/>
        </p:nvSpPr>
        <p:spPr>
          <a:xfrm>
            <a:off x="1143000" y="228600"/>
            <a:ext cx="6705600" cy="830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2"/>
                </a:solidFill>
                <a:latin typeface="Tahoma"/>
                <a:ea typeface="Tahoma"/>
                <a:cs typeface="Tahoma"/>
                <a:sym typeface="Tahoma"/>
              </a:rPr>
              <a:t>Trường Đại học Khoa học Tự nhiên</a:t>
            </a:r>
            <a:endParaRPr/>
          </a:p>
          <a:p>
            <a:pPr indent="0" lvl="0" marL="0" marR="0" rtl="0" algn="l">
              <a:spcBef>
                <a:spcPts val="0"/>
              </a:spcBef>
              <a:spcAft>
                <a:spcPts val="0"/>
              </a:spcAft>
              <a:buNone/>
            </a:pPr>
            <a:r>
              <a:rPr lang="en-US" sz="1600">
                <a:solidFill>
                  <a:schemeClr val="dk2"/>
                </a:solidFill>
                <a:latin typeface="Tahoma"/>
                <a:ea typeface="Tahoma"/>
                <a:cs typeface="Tahoma"/>
                <a:sym typeface="Tahoma"/>
              </a:rPr>
              <a:t>Khoa Công nghệ thông tin</a:t>
            </a:r>
            <a:endParaRPr/>
          </a:p>
          <a:p>
            <a:pPr indent="0" lvl="0" marL="0" marR="0" rtl="0" algn="l">
              <a:spcBef>
                <a:spcPts val="0"/>
              </a:spcBef>
              <a:spcAft>
                <a:spcPts val="0"/>
              </a:spcAft>
              <a:buNone/>
            </a:pPr>
            <a:r>
              <a:rPr lang="en-US" sz="1600">
                <a:solidFill>
                  <a:schemeClr val="dk2"/>
                </a:solidFill>
                <a:latin typeface="Tahoma"/>
                <a:ea typeface="Tahoma"/>
                <a:cs typeface="Tahoma"/>
                <a:sym typeface="Tahoma"/>
              </a:rPr>
              <a:t>Bộ môn Tin học cơ sở </a:t>
            </a:r>
            <a:endParaRPr/>
          </a:p>
        </p:txBody>
      </p:sp>
      <p:sp>
        <p:nvSpPr>
          <p:cNvPr descr="gdd01" id="45" name="Google Shape;45;p19"/>
          <p:cNvSpPr/>
          <p:nvPr/>
        </p:nvSpPr>
        <p:spPr>
          <a:xfrm>
            <a:off x="190500" y="3162300"/>
            <a:ext cx="1752600" cy="1600200"/>
          </a:xfrm>
          <a:prstGeom prst="hexagon">
            <a:avLst>
              <a:gd fmla="val 27381" name="adj"/>
              <a:gd fmla="val 115470" name="vf"/>
            </a:avLst>
          </a:prstGeom>
          <a:blipFill rotWithShape="1">
            <a:blip r:embed="rId2">
              <a:alphaModFix/>
            </a:blip>
            <a:stretch>
              <a:fillRect b="0" l="0" r="0" t="0"/>
            </a:stretch>
          </a:blipFill>
          <a:ln cap="flat" cmpd="sng" w="28575">
            <a:solidFill>
              <a:schemeClr val="lt1"/>
            </a:solidFill>
            <a:prstDash val="solid"/>
            <a:miter lim="800000"/>
            <a:headEnd len="sm" w="sm" type="none"/>
            <a:tailEnd len="sm" w="sm" type="none"/>
          </a:ln>
          <a:effectLst>
            <a:outerShdw rotWithShape="0" algn="ctr" dir="1437749" dist="125080">
              <a:schemeClr val="lt2">
                <a:alpha val="31764"/>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descr="gdd04" id="46" name="Google Shape;46;p19"/>
          <p:cNvSpPr/>
          <p:nvPr/>
        </p:nvSpPr>
        <p:spPr>
          <a:xfrm>
            <a:off x="1638300" y="2324100"/>
            <a:ext cx="1828800" cy="1600200"/>
          </a:xfrm>
          <a:prstGeom prst="hexagon">
            <a:avLst>
              <a:gd fmla="val 28571" name="adj"/>
              <a:gd fmla="val 115470" name="vf"/>
            </a:avLst>
          </a:prstGeom>
          <a:blipFill rotWithShape="1">
            <a:blip r:embed="rId3">
              <a:alphaModFix/>
            </a:blip>
            <a:stretch>
              <a:fillRect b="0" l="0" r="0" t="0"/>
            </a:stretch>
          </a:blipFill>
          <a:ln cap="flat" cmpd="sng" w="28575">
            <a:solidFill>
              <a:schemeClr val="lt1"/>
            </a:solidFill>
            <a:prstDash val="solid"/>
            <a:miter lim="800000"/>
            <a:headEnd len="sm" w="sm" type="none"/>
            <a:tailEnd len="sm" w="sm" type="none"/>
          </a:ln>
          <a:effectLst>
            <a:outerShdw rotWithShape="0" algn="ctr" dir="1437749" dist="125080">
              <a:schemeClr val="lt2">
                <a:alpha val="31764"/>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descr="gdd03" id="47" name="Google Shape;47;p19"/>
          <p:cNvSpPr/>
          <p:nvPr/>
        </p:nvSpPr>
        <p:spPr>
          <a:xfrm>
            <a:off x="1600200" y="4038600"/>
            <a:ext cx="1828800" cy="1600200"/>
          </a:xfrm>
          <a:prstGeom prst="hexagon">
            <a:avLst>
              <a:gd fmla="val 28571" name="adj"/>
              <a:gd fmla="val 115470" name="vf"/>
            </a:avLst>
          </a:prstGeom>
          <a:blipFill rotWithShape="1">
            <a:blip r:embed="rId4">
              <a:alphaModFix/>
            </a:blip>
            <a:stretch>
              <a:fillRect b="0" l="0" r="0" t="0"/>
            </a:stretch>
          </a:blipFill>
          <a:ln cap="flat" cmpd="sng" w="28575">
            <a:solidFill>
              <a:schemeClr val="lt1"/>
            </a:solidFill>
            <a:prstDash val="solid"/>
            <a:miter lim="800000"/>
            <a:headEnd len="sm" w="sm" type="none"/>
            <a:tailEnd len="sm" w="sm" type="none"/>
          </a:ln>
          <a:effectLst>
            <a:outerShdw rotWithShape="0" algn="ctr" dir="1437749" dist="125080">
              <a:schemeClr val="lt2">
                <a:alpha val="31764"/>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8" name="Google Shape;48;p19"/>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800">
                <a:solidFill>
                  <a:schemeClr val="lt1"/>
                </a:solidFill>
                <a:latin typeface="Corbel"/>
                <a:ea typeface="Corbel"/>
                <a:cs typeface="Corbel"/>
                <a:sym typeface="Corbel"/>
              </a:rPr>
              <a:t>‹#›</a:t>
            </a:fld>
            <a:endParaRPr sz="1800">
              <a:solidFill>
                <a:schemeClr val="lt1"/>
              </a:solidFill>
              <a:latin typeface="Corbel"/>
              <a:ea typeface="Corbel"/>
              <a:cs typeface="Corbel"/>
              <a:sym typeface="Corbel"/>
            </a:endParaRPr>
          </a:p>
        </p:txBody>
      </p:sp>
      <p:sp>
        <p:nvSpPr>
          <p:cNvPr id="49" name="Google Shape;49;p19"/>
          <p:cNvSpPr txBox="1"/>
          <p:nvPr/>
        </p:nvSpPr>
        <p:spPr>
          <a:xfrm>
            <a:off x="3505200" y="1600200"/>
            <a:ext cx="4343400" cy="5334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hlink"/>
              </a:buClr>
              <a:buSzPts val="1600"/>
              <a:buFont typeface="Noto Sans Symbols"/>
              <a:buNone/>
            </a:pPr>
            <a:r>
              <a:rPr lang="en-US" sz="1600">
                <a:solidFill>
                  <a:schemeClr val="dk1"/>
                </a:solidFill>
                <a:latin typeface="Calibri"/>
                <a:ea typeface="Calibri"/>
                <a:cs typeface="Calibri"/>
                <a:sym typeface="Calibri"/>
              </a:rPr>
              <a:t>Đặng Bình Ph</a:t>
            </a:r>
            <a:r>
              <a:rPr lang="en-US" sz="1600">
                <a:solidFill>
                  <a:schemeClr val="dk1"/>
                </a:solidFill>
                <a:latin typeface="Arial"/>
                <a:ea typeface="Arial"/>
                <a:cs typeface="Arial"/>
                <a:sym typeface="Arial"/>
              </a:rPr>
              <a:t>ươ</a:t>
            </a:r>
            <a:r>
              <a:rPr lang="en-US" sz="1600">
                <a:solidFill>
                  <a:schemeClr val="dk1"/>
                </a:solidFill>
                <a:latin typeface="Calibri"/>
                <a:ea typeface="Calibri"/>
                <a:cs typeface="Calibri"/>
                <a:sym typeface="Calibri"/>
              </a:rPr>
              <a:t>ng</a:t>
            </a:r>
            <a:endParaRPr/>
          </a:p>
          <a:p>
            <a:pPr indent="0" lvl="0" marL="0" marR="0" rtl="0" algn="r">
              <a:spcBef>
                <a:spcPts val="240"/>
              </a:spcBef>
              <a:spcAft>
                <a:spcPts val="0"/>
              </a:spcAft>
              <a:buClr>
                <a:schemeClr val="hlink"/>
              </a:buClr>
              <a:buSzPts val="1200"/>
              <a:buFont typeface="Noto Sans Symbols"/>
              <a:buNone/>
            </a:pPr>
            <a:r>
              <a:rPr lang="en-US" sz="1200">
                <a:solidFill>
                  <a:schemeClr val="dk1"/>
                </a:solidFill>
                <a:latin typeface="Calibri"/>
                <a:ea typeface="Calibri"/>
                <a:cs typeface="Calibri"/>
                <a:sym typeface="Calibri"/>
              </a:rPr>
              <a:t>dbphuong@fit.hcmus.edu.vn</a:t>
            </a:r>
            <a:endParaRPr/>
          </a:p>
        </p:txBody>
      </p:sp>
      <p:sp>
        <p:nvSpPr>
          <p:cNvPr id="50" name="Google Shape;50;p19"/>
          <p:cNvSpPr/>
          <p:nvPr/>
        </p:nvSpPr>
        <p:spPr>
          <a:xfrm>
            <a:off x="304800" y="152400"/>
            <a:ext cx="708025" cy="990600"/>
          </a:xfrm>
          <a:prstGeom prst="roundRect">
            <a:avLst>
              <a:gd fmla="val 16667" name="adj"/>
            </a:avLst>
          </a:prstGeom>
          <a:blipFill rotWithShape="1">
            <a:blip r:embed="rId5">
              <a:alphaModFix/>
            </a:blip>
            <a:stretch>
              <a:fillRect b="0" l="0" r="0" t="0"/>
            </a:stretch>
          </a:blip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19"/>
          <p:cNvSpPr txBox="1"/>
          <p:nvPr>
            <p:ph type="ctrTitle"/>
          </p:nvPr>
        </p:nvSpPr>
        <p:spPr>
          <a:xfrm>
            <a:off x="1143000" y="1143000"/>
            <a:ext cx="6705600" cy="533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1" sz="36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 type="subTitle"/>
          </p:nvPr>
        </p:nvSpPr>
        <p:spPr>
          <a:xfrm>
            <a:off x="3505200" y="2971800"/>
            <a:ext cx="4343400" cy="685800"/>
          </a:xfrm>
          <a:prstGeom prst="rect">
            <a:avLst/>
          </a:prstGeom>
          <a:noFill/>
          <a:ln>
            <a:noFill/>
          </a:ln>
        </p:spPr>
        <p:txBody>
          <a:bodyPr anchorCtr="0" anchor="t" bIns="45700" lIns="91425" spcFirstLastPara="1" rIns="91425" wrap="square" tIns="45700">
            <a:noAutofit/>
          </a:bodyPr>
          <a:lstStyle>
            <a:lvl1pPr lvl="0" algn="r">
              <a:spcBef>
                <a:spcPts val="400"/>
              </a:spcBef>
              <a:spcAft>
                <a:spcPts val="0"/>
              </a:spcAft>
              <a:buSzPts val="2000"/>
              <a:buFont typeface="Noto Sans Symbols"/>
              <a:buNone/>
              <a:defRPr sz="2000">
                <a:solidFill>
                  <a:schemeClr val="lt1"/>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53" name="Google Shape;53;p19"/>
          <p:cNvSpPr txBox="1"/>
          <p:nvPr>
            <p:ph idx="10" type="dt"/>
          </p:nvPr>
        </p:nvSpPr>
        <p:spPr>
          <a:xfrm>
            <a:off x="3352800" y="6553200"/>
            <a:ext cx="2133600" cy="1524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idx="11" type="ftr"/>
          </p:nvPr>
        </p:nvSpPr>
        <p:spPr>
          <a:xfrm>
            <a:off x="304800" y="6477000"/>
            <a:ext cx="2590800" cy="2286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sz="120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20"/>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800">
                <a:solidFill>
                  <a:schemeClr val="lt1"/>
                </a:solidFill>
                <a:latin typeface="Corbel"/>
                <a:ea typeface="Corbel"/>
                <a:cs typeface="Corbel"/>
                <a:sym typeface="Corbel"/>
              </a:rPr>
              <a:t>‹#›</a:t>
            </a:fld>
            <a:endParaRPr sz="1800">
              <a:solidFill>
                <a:schemeClr val="lt1"/>
              </a:solidFill>
              <a:latin typeface="Corbel"/>
              <a:ea typeface="Corbel"/>
              <a:cs typeface="Corbel"/>
              <a:sym typeface="Corbel"/>
            </a:endParaRPr>
          </a:p>
        </p:txBody>
      </p:sp>
      <p:sp>
        <p:nvSpPr>
          <p:cNvPr id="57" name="Google Shape;57;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Font typeface="Tahoma"/>
              <a:buNone/>
              <a:defRPr sz="1600"/>
            </a:lvl3pPr>
            <a:lvl4pPr indent="-228600" lvl="3" marL="1828800" algn="l">
              <a:spcBef>
                <a:spcPts val="280"/>
              </a:spcBef>
              <a:spcAft>
                <a:spcPts val="0"/>
              </a:spcAft>
              <a:buClr>
                <a:schemeClr val="dk1"/>
              </a:buClr>
              <a:buSzPts val="1400"/>
              <a:buFont typeface="Tahoma"/>
              <a:buNone/>
              <a:defRPr sz="1400"/>
            </a:lvl4pPr>
            <a:lvl5pPr indent="-228600" lvl="4" marL="2286000" algn="l">
              <a:spcBef>
                <a:spcPts val="280"/>
              </a:spcBef>
              <a:spcAft>
                <a:spcPts val="0"/>
              </a:spcAft>
              <a:buClr>
                <a:schemeClr val="dk1"/>
              </a:buClr>
              <a:buSzPts val="1400"/>
              <a:buFont typeface="Tahoma"/>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59" name="Google Shape;59;p20"/>
          <p:cNvSpPr txBox="1"/>
          <p:nvPr>
            <p:ph idx="10" type="dt"/>
          </p:nvPr>
        </p:nvSpPr>
        <p:spPr>
          <a:xfrm>
            <a:off x="457200" y="6519863"/>
            <a:ext cx="2133600" cy="2444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1" type="ftr"/>
          </p:nvPr>
        </p:nvSpPr>
        <p:spPr>
          <a:xfrm>
            <a:off x="5181600" y="6477000"/>
            <a:ext cx="2895600" cy="233363"/>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21"/>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800">
                <a:solidFill>
                  <a:schemeClr val="lt1"/>
                </a:solidFill>
                <a:latin typeface="Corbel"/>
                <a:ea typeface="Corbel"/>
                <a:cs typeface="Corbel"/>
                <a:sym typeface="Corbel"/>
              </a:rPr>
              <a:t>‹#›</a:t>
            </a:fld>
            <a:endParaRPr sz="1800">
              <a:solidFill>
                <a:schemeClr val="lt1"/>
              </a:solidFill>
              <a:latin typeface="Corbel"/>
              <a:ea typeface="Corbel"/>
              <a:cs typeface="Corbel"/>
              <a:sym typeface="Corbel"/>
            </a:endParaRPr>
          </a:p>
        </p:txBody>
      </p:sp>
      <p:sp>
        <p:nvSpPr>
          <p:cNvPr id="63" name="Google Shape;63;p21"/>
          <p:cNvSpPr txBox="1"/>
          <p:nvPr>
            <p:ph type="title"/>
          </p:nvPr>
        </p:nvSpPr>
        <p:spPr>
          <a:xfrm>
            <a:off x="1143000" y="381000"/>
            <a:ext cx="6705600" cy="563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 type="body"/>
          </p:nvPr>
        </p:nvSpPr>
        <p:spPr>
          <a:xfrm>
            <a:off x="457200" y="1076325"/>
            <a:ext cx="4038600" cy="5248275"/>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Font typeface="Tahoma"/>
              <a:buChar char="•"/>
              <a:defRPr sz="2000"/>
            </a:lvl3pPr>
            <a:lvl4pPr indent="-342900" lvl="3" marL="1828800" algn="l">
              <a:spcBef>
                <a:spcPts val="360"/>
              </a:spcBef>
              <a:spcAft>
                <a:spcPts val="0"/>
              </a:spcAft>
              <a:buClr>
                <a:schemeClr val="dk1"/>
              </a:buClr>
              <a:buSzPts val="1800"/>
              <a:buFont typeface="Tahoma"/>
              <a:buChar char="–"/>
              <a:defRPr sz="1800"/>
            </a:lvl4pPr>
            <a:lvl5pPr indent="-342900" lvl="4" marL="2286000" algn="l">
              <a:spcBef>
                <a:spcPts val="360"/>
              </a:spcBef>
              <a:spcAft>
                <a:spcPts val="0"/>
              </a:spcAft>
              <a:buClr>
                <a:schemeClr val="dk1"/>
              </a:buClr>
              <a:buSzPts val="1800"/>
              <a:buFont typeface="Tahoma"/>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5" name="Google Shape;65;p21"/>
          <p:cNvSpPr txBox="1"/>
          <p:nvPr>
            <p:ph idx="2" type="body"/>
          </p:nvPr>
        </p:nvSpPr>
        <p:spPr>
          <a:xfrm>
            <a:off x="4648200" y="1076325"/>
            <a:ext cx="4038600" cy="5248275"/>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Font typeface="Tahoma"/>
              <a:buChar char="•"/>
              <a:defRPr sz="2000"/>
            </a:lvl3pPr>
            <a:lvl4pPr indent="-342900" lvl="3" marL="1828800" algn="l">
              <a:spcBef>
                <a:spcPts val="360"/>
              </a:spcBef>
              <a:spcAft>
                <a:spcPts val="0"/>
              </a:spcAft>
              <a:buClr>
                <a:schemeClr val="dk1"/>
              </a:buClr>
              <a:buSzPts val="1800"/>
              <a:buFont typeface="Tahoma"/>
              <a:buChar char="–"/>
              <a:defRPr sz="1800"/>
            </a:lvl4pPr>
            <a:lvl5pPr indent="-342900" lvl="4" marL="2286000" algn="l">
              <a:spcBef>
                <a:spcPts val="360"/>
              </a:spcBef>
              <a:spcAft>
                <a:spcPts val="0"/>
              </a:spcAft>
              <a:buClr>
                <a:schemeClr val="dk1"/>
              </a:buClr>
              <a:buSzPts val="1800"/>
              <a:buFont typeface="Tahoma"/>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6" name="Google Shape;66;p21"/>
          <p:cNvSpPr txBox="1"/>
          <p:nvPr>
            <p:ph idx="10" type="dt"/>
          </p:nvPr>
        </p:nvSpPr>
        <p:spPr>
          <a:xfrm>
            <a:off x="457200" y="6519863"/>
            <a:ext cx="2133600" cy="2444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1" type="ftr"/>
          </p:nvPr>
        </p:nvSpPr>
        <p:spPr>
          <a:xfrm>
            <a:off x="5181600" y="6477000"/>
            <a:ext cx="2895600" cy="233363"/>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8" name="Shape 68"/>
        <p:cNvGrpSpPr/>
        <p:nvPr/>
      </p:nvGrpSpPr>
      <p:grpSpPr>
        <a:xfrm>
          <a:off x="0" y="0"/>
          <a:ext cx="0" cy="0"/>
          <a:chOff x="0" y="0"/>
          <a:chExt cx="0" cy="0"/>
        </a:xfrm>
      </p:grpSpPr>
      <p:sp>
        <p:nvSpPr>
          <p:cNvPr id="69" name="Google Shape;69;p22"/>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800">
                <a:solidFill>
                  <a:schemeClr val="lt1"/>
                </a:solidFill>
                <a:latin typeface="Corbel"/>
                <a:ea typeface="Corbel"/>
                <a:cs typeface="Corbel"/>
                <a:sym typeface="Corbel"/>
              </a:rPr>
              <a:t>‹#›</a:t>
            </a:fld>
            <a:endParaRPr sz="1800">
              <a:solidFill>
                <a:schemeClr val="lt1"/>
              </a:solidFill>
              <a:latin typeface="Corbel"/>
              <a:ea typeface="Corbel"/>
              <a:cs typeface="Corbel"/>
              <a:sym typeface="Corbel"/>
            </a:endParaRPr>
          </a:p>
        </p:txBody>
      </p:sp>
      <p:sp>
        <p:nvSpPr>
          <p:cNvPr id="70" name="Google Shape;70;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Tahoma"/>
              <a:buNone/>
              <a:defRPr b="1" sz="1800"/>
            </a:lvl3pPr>
            <a:lvl4pPr indent="-228600" lvl="3" marL="1828800" algn="l">
              <a:spcBef>
                <a:spcPts val="320"/>
              </a:spcBef>
              <a:spcAft>
                <a:spcPts val="0"/>
              </a:spcAft>
              <a:buClr>
                <a:schemeClr val="dk1"/>
              </a:buClr>
              <a:buSzPts val="1600"/>
              <a:buFont typeface="Tahoma"/>
              <a:buNone/>
              <a:defRPr b="1" sz="1600"/>
            </a:lvl4pPr>
            <a:lvl5pPr indent="-228600" lvl="4" marL="2286000" algn="l">
              <a:spcBef>
                <a:spcPts val="320"/>
              </a:spcBef>
              <a:spcAft>
                <a:spcPts val="0"/>
              </a:spcAft>
              <a:buClr>
                <a:schemeClr val="dk1"/>
              </a:buClr>
              <a:buSzPts val="1600"/>
              <a:buFont typeface="Tahoma"/>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71" name="Google Shape;71;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Font typeface="Tahoma"/>
              <a:buChar char="•"/>
              <a:defRPr sz="1800"/>
            </a:lvl3pPr>
            <a:lvl4pPr indent="-330200" lvl="3" marL="1828800" algn="l">
              <a:spcBef>
                <a:spcPts val="320"/>
              </a:spcBef>
              <a:spcAft>
                <a:spcPts val="0"/>
              </a:spcAft>
              <a:buClr>
                <a:schemeClr val="dk1"/>
              </a:buClr>
              <a:buSzPts val="1600"/>
              <a:buFont typeface="Tahoma"/>
              <a:buChar char="–"/>
              <a:defRPr sz="1600"/>
            </a:lvl4pPr>
            <a:lvl5pPr indent="-330200" lvl="4" marL="2286000" algn="l">
              <a:spcBef>
                <a:spcPts val="320"/>
              </a:spcBef>
              <a:spcAft>
                <a:spcPts val="0"/>
              </a:spcAft>
              <a:buClr>
                <a:schemeClr val="dk1"/>
              </a:buClr>
              <a:buSzPts val="1600"/>
              <a:buFont typeface="Tahoma"/>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72" name="Google Shape;72;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Tahoma"/>
              <a:buNone/>
              <a:defRPr b="1" sz="1800"/>
            </a:lvl3pPr>
            <a:lvl4pPr indent="-228600" lvl="3" marL="1828800" algn="l">
              <a:spcBef>
                <a:spcPts val="320"/>
              </a:spcBef>
              <a:spcAft>
                <a:spcPts val="0"/>
              </a:spcAft>
              <a:buClr>
                <a:schemeClr val="dk1"/>
              </a:buClr>
              <a:buSzPts val="1600"/>
              <a:buFont typeface="Tahoma"/>
              <a:buNone/>
              <a:defRPr b="1" sz="1600"/>
            </a:lvl4pPr>
            <a:lvl5pPr indent="-228600" lvl="4" marL="2286000" algn="l">
              <a:spcBef>
                <a:spcPts val="320"/>
              </a:spcBef>
              <a:spcAft>
                <a:spcPts val="0"/>
              </a:spcAft>
              <a:buClr>
                <a:schemeClr val="dk1"/>
              </a:buClr>
              <a:buSzPts val="1600"/>
              <a:buFont typeface="Tahoma"/>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73" name="Google Shape;73;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Font typeface="Tahoma"/>
              <a:buChar char="•"/>
              <a:defRPr sz="1800"/>
            </a:lvl3pPr>
            <a:lvl4pPr indent="-330200" lvl="3" marL="1828800" algn="l">
              <a:spcBef>
                <a:spcPts val="320"/>
              </a:spcBef>
              <a:spcAft>
                <a:spcPts val="0"/>
              </a:spcAft>
              <a:buClr>
                <a:schemeClr val="dk1"/>
              </a:buClr>
              <a:buSzPts val="1600"/>
              <a:buFont typeface="Tahoma"/>
              <a:buChar char="–"/>
              <a:defRPr sz="1600"/>
            </a:lvl4pPr>
            <a:lvl5pPr indent="-330200" lvl="4" marL="2286000" algn="l">
              <a:spcBef>
                <a:spcPts val="320"/>
              </a:spcBef>
              <a:spcAft>
                <a:spcPts val="0"/>
              </a:spcAft>
              <a:buClr>
                <a:schemeClr val="dk1"/>
              </a:buClr>
              <a:buSzPts val="1600"/>
              <a:buFont typeface="Tahoma"/>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74" name="Google Shape;74;p22"/>
          <p:cNvSpPr txBox="1"/>
          <p:nvPr>
            <p:ph type="title"/>
          </p:nvPr>
        </p:nvSpPr>
        <p:spPr>
          <a:xfrm>
            <a:off x="1143000" y="381000"/>
            <a:ext cx="6705600" cy="563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2"/>
          <p:cNvSpPr txBox="1"/>
          <p:nvPr>
            <p:ph idx="10" type="dt"/>
          </p:nvPr>
        </p:nvSpPr>
        <p:spPr>
          <a:xfrm>
            <a:off x="457200" y="6519863"/>
            <a:ext cx="2133600" cy="2444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5181600" y="6477000"/>
            <a:ext cx="2895600" cy="233363"/>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23"/>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800">
                <a:solidFill>
                  <a:schemeClr val="lt1"/>
                </a:solidFill>
                <a:latin typeface="Corbel"/>
                <a:ea typeface="Corbel"/>
                <a:cs typeface="Corbel"/>
                <a:sym typeface="Corbel"/>
              </a:rPr>
              <a:t>‹#›</a:t>
            </a:fld>
            <a:endParaRPr sz="1800">
              <a:solidFill>
                <a:schemeClr val="lt1"/>
              </a:solidFill>
              <a:latin typeface="Corbel"/>
              <a:ea typeface="Corbel"/>
              <a:cs typeface="Corbel"/>
              <a:sym typeface="Corbel"/>
            </a:endParaRPr>
          </a:p>
        </p:txBody>
      </p:sp>
      <p:sp>
        <p:nvSpPr>
          <p:cNvPr id="79" name="Google Shape;79;p23"/>
          <p:cNvSpPr txBox="1"/>
          <p:nvPr>
            <p:ph idx="10" type="dt"/>
          </p:nvPr>
        </p:nvSpPr>
        <p:spPr>
          <a:xfrm>
            <a:off x="457200" y="6519863"/>
            <a:ext cx="2133600" cy="2444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1" type="ftr"/>
          </p:nvPr>
        </p:nvSpPr>
        <p:spPr>
          <a:xfrm>
            <a:off x="5181600" y="6477000"/>
            <a:ext cx="2895600" cy="233363"/>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sp>
        <p:nvSpPr>
          <p:cNvPr id="82" name="Google Shape;82;p24"/>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800">
                <a:solidFill>
                  <a:schemeClr val="lt1"/>
                </a:solidFill>
                <a:latin typeface="Corbel"/>
                <a:ea typeface="Corbel"/>
                <a:cs typeface="Corbel"/>
                <a:sym typeface="Corbel"/>
              </a:rPr>
              <a:t>‹#›</a:t>
            </a:fld>
            <a:endParaRPr sz="1800">
              <a:solidFill>
                <a:schemeClr val="lt1"/>
              </a:solidFill>
              <a:latin typeface="Corbel"/>
              <a:ea typeface="Corbel"/>
              <a:cs typeface="Corbel"/>
              <a:sym typeface="Corbel"/>
            </a:endParaRPr>
          </a:p>
        </p:txBody>
      </p:sp>
      <p:sp>
        <p:nvSpPr>
          <p:cNvPr id="83" name="Google Shape;83;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Font typeface="Tahoma"/>
              <a:buChar char="•"/>
              <a:defRPr sz="2400"/>
            </a:lvl3pPr>
            <a:lvl4pPr indent="-355600" lvl="3" marL="1828800" algn="l">
              <a:spcBef>
                <a:spcPts val="400"/>
              </a:spcBef>
              <a:spcAft>
                <a:spcPts val="0"/>
              </a:spcAft>
              <a:buClr>
                <a:schemeClr val="dk1"/>
              </a:buClr>
              <a:buSzPts val="2000"/>
              <a:buFont typeface="Tahoma"/>
              <a:buChar char="–"/>
              <a:defRPr sz="2000"/>
            </a:lvl4pPr>
            <a:lvl5pPr indent="-355600" lvl="4" marL="2286000" algn="l">
              <a:spcBef>
                <a:spcPts val="400"/>
              </a:spcBef>
              <a:spcAft>
                <a:spcPts val="0"/>
              </a:spcAft>
              <a:buClr>
                <a:schemeClr val="dk1"/>
              </a:buClr>
              <a:buSzPts val="2000"/>
              <a:buFont typeface="Tahoma"/>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85" name="Google Shape;85;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Font typeface="Tahoma"/>
              <a:buNone/>
              <a:defRPr sz="1000"/>
            </a:lvl3pPr>
            <a:lvl4pPr indent="-228600" lvl="3" marL="1828800" algn="l">
              <a:spcBef>
                <a:spcPts val="180"/>
              </a:spcBef>
              <a:spcAft>
                <a:spcPts val="0"/>
              </a:spcAft>
              <a:buClr>
                <a:schemeClr val="dk1"/>
              </a:buClr>
              <a:buSzPts val="900"/>
              <a:buFont typeface="Tahoma"/>
              <a:buNone/>
              <a:defRPr sz="900"/>
            </a:lvl4pPr>
            <a:lvl5pPr indent="-228600" lvl="4" marL="2286000" algn="l">
              <a:spcBef>
                <a:spcPts val="180"/>
              </a:spcBef>
              <a:spcAft>
                <a:spcPts val="0"/>
              </a:spcAft>
              <a:buClr>
                <a:schemeClr val="dk1"/>
              </a:buClr>
              <a:buSzPts val="900"/>
              <a:buFont typeface="Tahoma"/>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86" name="Google Shape;86;p24"/>
          <p:cNvSpPr txBox="1"/>
          <p:nvPr>
            <p:ph idx="10" type="dt"/>
          </p:nvPr>
        </p:nvSpPr>
        <p:spPr>
          <a:xfrm>
            <a:off x="457200" y="6519863"/>
            <a:ext cx="2133600" cy="2444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4"/>
          <p:cNvSpPr txBox="1"/>
          <p:nvPr>
            <p:ph idx="11" type="ftr"/>
          </p:nvPr>
        </p:nvSpPr>
        <p:spPr>
          <a:xfrm>
            <a:off x="5181600" y="6477000"/>
            <a:ext cx="2895600" cy="233363"/>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8" name="Shape 88"/>
        <p:cNvGrpSpPr/>
        <p:nvPr/>
      </p:nvGrpSpPr>
      <p:grpSpPr>
        <a:xfrm>
          <a:off x="0" y="0"/>
          <a:ext cx="0" cy="0"/>
          <a:chOff x="0" y="0"/>
          <a:chExt cx="0" cy="0"/>
        </a:xfrm>
      </p:grpSpPr>
      <p:sp>
        <p:nvSpPr>
          <p:cNvPr id="89" name="Google Shape;89;p25"/>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800">
                <a:solidFill>
                  <a:schemeClr val="lt1"/>
                </a:solidFill>
                <a:latin typeface="Corbel"/>
                <a:ea typeface="Corbel"/>
                <a:cs typeface="Corbel"/>
                <a:sym typeface="Corbel"/>
              </a:rPr>
              <a:t>‹#›</a:t>
            </a:fld>
            <a:endParaRPr sz="1800">
              <a:solidFill>
                <a:schemeClr val="lt1"/>
              </a:solidFill>
              <a:latin typeface="Corbel"/>
              <a:ea typeface="Corbel"/>
              <a:cs typeface="Corbel"/>
              <a:sym typeface="Corbel"/>
            </a:endParaRPr>
          </a:p>
        </p:txBody>
      </p:sp>
      <p:sp>
        <p:nvSpPr>
          <p:cNvPr id="90" name="Google Shape;90;p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hlink"/>
              </a:buClr>
              <a:buSzPts val="3200"/>
              <a:buFont typeface="Noto Sans Symbols"/>
              <a:buNone/>
              <a:defRPr b="1" i="0" sz="32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accent1"/>
              </a:buClr>
              <a:buSzPts val="2800"/>
              <a:buFont typeface="Noto Sans Symbols"/>
              <a:buNone/>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dk1"/>
              </a:buClr>
              <a:buSzPts val="2400"/>
              <a:buFont typeface="Tahoma"/>
              <a:buNone/>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dk1"/>
              </a:buClr>
              <a:buSzPts val="2000"/>
              <a:buFont typeface="Tahoma"/>
              <a:buNone/>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dk1"/>
              </a:buClr>
              <a:buSzPts val="2000"/>
              <a:buFont typeface="Tahoma"/>
              <a:buNone/>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2" name="Google Shape;92;p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Font typeface="Tahoma"/>
              <a:buNone/>
              <a:defRPr sz="1000"/>
            </a:lvl3pPr>
            <a:lvl4pPr indent="-228600" lvl="3" marL="1828800" algn="l">
              <a:spcBef>
                <a:spcPts val="180"/>
              </a:spcBef>
              <a:spcAft>
                <a:spcPts val="0"/>
              </a:spcAft>
              <a:buClr>
                <a:schemeClr val="dk1"/>
              </a:buClr>
              <a:buSzPts val="900"/>
              <a:buFont typeface="Tahoma"/>
              <a:buNone/>
              <a:defRPr sz="900"/>
            </a:lvl4pPr>
            <a:lvl5pPr indent="-228600" lvl="4" marL="2286000" algn="l">
              <a:spcBef>
                <a:spcPts val="180"/>
              </a:spcBef>
              <a:spcAft>
                <a:spcPts val="0"/>
              </a:spcAft>
              <a:buClr>
                <a:schemeClr val="dk1"/>
              </a:buClr>
              <a:buSzPts val="900"/>
              <a:buFont typeface="Tahoma"/>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93" name="Google Shape;93;p25"/>
          <p:cNvSpPr txBox="1"/>
          <p:nvPr>
            <p:ph idx="10" type="dt"/>
          </p:nvPr>
        </p:nvSpPr>
        <p:spPr>
          <a:xfrm>
            <a:off x="457200" y="6519863"/>
            <a:ext cx="2133600" cy="2444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5"/>
          <p:cNvSpPr txBox="1"/>
          <p:nvPr>
            <p:ph idx="11" type="ftr"/>
          </p:nvPr>
        </p:nvSpPr>
        <p:spPr>
          <a:xfrm>
            <a:off x="5181600" y="6477000"/>
            <a:ext cx="2895600" cy="233363"/>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p:nvPr/>
        </p:nvSpPr>
        <p:spPr>
          <a:xfrm>
            <a:off x="-9525" y="344488"/>
            <a:ext cx="8194675" cy="633412"/>
          </a:xfrm>
          <a:custGeom>
            <a:rect b="b" l="l" r="r" t="t"/>
            <a:pathLst>
              <a:path extrusionOk="0" h="1471" w="5049">
                <a:moveTo>
                  <a:pt x="0" y="0"/>
                </a:moveTo>
                <a:lnTo>
                  <a:pt x="5049" y="2"/>
                </a:lnTo>
                <a:lnTo>
                  <a:pt x="5048" y="1458"/>
                </a:lnTo>
                <a:lnTo>
                  <a:pt x="0" y="1471"/>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1" name="Google Shape;11;p16"/>
          <p:cNvGrpSpPr/>
          <p:nvPr/>
        </p:nvGrpSpPr>
        <p:grpSpPr>
          <a:xfrm>
            <a:off x="8153400" y="0"/>
            <a:ext cx="990600" cy="6858000"/>
            <a:chOff x="5040" y="0"/>
            <a:chExt cx="720" cy="4320"/>
          </a:xfrm>
        </p:grpSpPr>
        <p:sp>
          <p:nvSpPr>
            <p:cNvPr id="12" name="Google Shape;12;p16"/>
            <p:cNvSpPr/>
            <p:nvPr/>
          </p:nvSpPr>
          <p:spPr>
            <a:xfrm>
              <a:off x="5042" y="0"/>
              <a:ext cx="718" cy="4320"/>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 name="Google Shape;13;p16"/>
            <p:cNvSpPr/>
            <p:nvPr/>
          </p:nvSpPr>
          <p:spPr>
            <a:xfrm>
              <a:off x="5040" y="219"/>
              <a:ext cx="720" cy="393"/>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4" name="Google Shape;14;p16"/>
          <p:cNvSpPr/>
          <p:nvPr/>
        </p:nvSpPr>
        <p:spPr>
          <a:xfrm>
            <a:off x="7696200" y="5943600"/>
            <a:ext cx="609600" cy="533400"/>
          </a:xfrm>
          <a:prstGeom prst="hexagon">
            <a:avLst>
              <a:gd fmla="val 28571" name="adj"/>
              <a:gd fmla="val 115470" name="vf"/>
            </a:avLst>
          </a:prstGeom>
          <a:solidFill>
            <a:srgbClr val="5086C2">
              <a:alpha val="3450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16"/>
          <p:cNvSpPr/>
          <p:nvPr/>
        </p:nvSpPr>
        <p:spPr>
          <a:xfrm>
            <a:off x="8229600" y="5638800"/>
            <a:ext cx="609600" cy="533400"/>
          </a:xfrm>
          <a:prstGeom prst="hexagon">
            <a:avLst>
              <a:gd fmla="val 28571" name="adj"/>
              <a:gd fmla="val 115470" name="vf"/>
            </a:avLst>
          </a:prstGeom>
          <a:solidFill>
            <a:srgbClr val="5086C2">
              <a:alpha val="3450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16"/>
          <p:cNvSpPr/>
          <p:nvPr/>
        </p:nvSpPr>
        <p:spPr>
          <a:xfrm>
            <a:off x="8220075" y="6229350"/>
            <a:ext cx="609600" cy="533400"/>
          </a:xfrm>
          <a:prstGeom prst="hexagon">
            <a:avLst>
              <a:gd fmla="val 28571" name="adj"/>
              <a:gd fmla="val 115470" name="vf"/>
            </a:avLst>
          </a:prstGeom>
          <a:solidFill>
            <a:srgbClr val="5086C2">
              <a:alpha val="3450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16"/>
          <p:cNvSpPr txBox="1"/>
          <p:nvPr>
            <p:ph idx="1" type="body"/>
          </p:nvPr>
        </p:nvSpPr>
        <p:spPr>
          <a:xfrm>
            <a:off x="457200" y="1076325"/>
            <a:ext cx="8229600" cy="524827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hlink"/>
              </a:buClr>
              <a:buSzPts val="2800"/>
              <a:buFont typeface="Noto Sans Symbols"/>
              <a:buChar char="❖"/>
              <a:defRPr b="1" i="0" sz="2800" u="none" cap="none" strike="noStrike">
                <a:solidFill>
                  <a:schemeClr val="dk1"/>
                </a:solidFill>
                <a:latin typeface="Tahoma"/>
                <a:ea typeface="Tahoma"/>
                <a:cs typeface="Tahoma"/>
                <a:sym typeface="Tahoma"/>
              </a:defRPr>
            </a:lvl1pPr>
            <a:lvl2pPr indent="-406400" lvl="1" marL="914400" marR="0" rtl="0" algn="l">
              <a:spcBef>
                <a:spcPts val="560"/>
              </a:spcBef>
              <a:spcAft>
                <a:spcPts val="0"/>
              </a:spcAft>
              <a:buClr>
                <a:schemeClr val="accent1"/>
              </a:buClr>
              <a:buSzPts val="2800"/>
              <a:buFont typeface="Noto Sans Symbols"/>
              <a:buChar char="▪"/>
              <a:defRPr b="0" i="0" sz="2800" u="none" cap="none" strike="noStrike">
                <a:solidFill>
                  <a:schemeClr val="dk1"/>
                </a:solidFill>
                <a:latin typeface="Tahoma"/>
                <a:ea typeface="Tahoma"/>
                <a:cs typeface="Tahoma"/>
                <a:sym typeface="Tahoma"/>
              </a:defRPr>
            </a:lvl2pPr>
            <a:lvl3pPr indent="-381000" lvl="2" marL="1371600" marR="0" rtl="0" algn="l">
              <a:spcBef>
                <a:spcPts val="480"/>
              </a:spcBef>
              <a:spcAft>
                <a:spcPts val="0"/>
              </a:spcAft>
              <a:buClr>
                <a:schemeClr val="dk1"/>
              </a:buClr>
              <a:buSzPts val="2400"/>
              <a:buFont typeface="Tahoma"/>
              <a:buChar char="•"/>
              <a:defRPr b="0" i="0" sz="2400" u="none" cap="none" strike="noStrike">
                <a:solidFill>
                  <a:schemeClr val="dk1"/>
                </a:solidFill>
                <a:latin typeface="Tahoma"/>
                <a:ea typeface="Tahoma"/>
                <a:cs typeface="Tahoma"/>
                <a:sym typeface="Tahoma"/>
              </a:defRPr>
            </a:lvl3pPr>
            <a:lvl4pPr indent="-355600" lvl="3" marL="1828800" marR="0" rtl="0" algn="l">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4pPr>
            <a:lvl5pPr indent="-355600" lvl="4" marL="2286000" marR="0" rtl="0" algn="l">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8" name="Google Shape;18;p16"/>
          <p:cNvSpPr txBox="1"/>
          <p:nvPr>
            <p:ph idx="10" type="dt"/>
          </p:nvPr>
        </p:nvSpPr>
        <p:spPr>
          <a:xfrm>
            <a:off x="457200" y="6519863"/>
            <a:ext cx="2133600" cy="2444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16"/>
          <p:cNvSpPr txBox="1"/>
          <p:nvPr>
            <p:ph idx="11" type="ftr"/>
          </p:nvPr>
        </p:nvSpPr>
        <p:spPr>
          <a:xfrm>
            <a:off x="5181600" y="6477000"/>
            <a:ext cx="2895600" cy="2333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100">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16"/>
          <p:cNvSpPr/>
          <p:nvPr/>
        </p:nvSpPr>
        <p:spPr>
          <a:xfrm>
            <a:off x="169863" y="436563"/>
            <a:ext cx="473075" cy="419100"/>
          </a:xfrm>
          <a:prstGeom prst="hexagon">
            <a:avLst>
              <a:gd fmla="val 30000" name="adj"/>
              <a:gd fmla="val 115470" name="vf"/>
            </a:avLst>
          </a:prstGeom>
          <a:solidFill>
            <a:srgbClr val="5BADFF"/>
          </a:solidFill>
          <a:ln cap="flat" cmpd="sng" w="28575">
            <a:solidFill>
              <a:schemeClr val="lt1"/>
            </a:solidFill>
            <a:prstDash val="solid"/>
            <a:miter lim="800000"/>
            <a:headEnd len="sm" w="sm" type="none"/>
            <a:tailEnd len="sm" w="sm" type="none"/>
          </a:ln>
          <a:effectLst>
            <a:outerShdw rotWithShape="0" algn="ctr" dir="1593903" dist="56796">
              <a:srgbClr val="666633">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Tahoma"/>
                <a:ea typeface="Tahoma"/>
                <a:cs typeface="Tahoma"/>
                <a:sym typeface="Tahoma"/>
              </a:rPr>
              <a:t>VC</a:t>
            </a:r>
            <a:endParaRPr/>
          </a:p>
        </p:txBody>
      </p:sp>
      <p:sp>
        <p:nvSpPr>
          <p:cNvPr id="21" name="Google Shape;21;p16"/>
          <p:cNvSpPr/>
          <p:nvPr/>
        </p:nvSpPr>
        <p:spPr>
          <a:xfrm>
            <a:off x="517525" y="228600"/>
            <a:ext cx="473075" cy="419100"/>
          </a:xfrm>
          <a:prstGeom prst="hexagon">
            <a:avLst>
              <a:gd fmla="val 30002" name="adj"/>
              <a:gd fmla="val 115470" name="vf"/>
            </a:avLst>
          </a:prstGeom>
          <a:solidFill>
            <a:srgbClr val="FFC000"/>
          </a:solidFill>
          <a:ln cap="flat" cmpd="sng" w="28575">
            <a:solidFill>
              <a:schemeClr val="lt1"/>
            </a:solidFill>
            <a:prstDash val="solid"/>
            <a:miter lim="800000"/>
            <a:headEnd len="sm" w="sm" type="none"/>
            <a:tailEnd len="sm" w="sm" type="none"/>
          </a:ln>
          <a:effectLst>
            <a:outerShdw rotWithShape="0" algn="ctr" dir="1593903" dist="56796">
              <a:srgbClr val="666633">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&amp;</a:t>
            </a:r>
            <a:endParaRPr/>
          </a:p>
        </p:txBody>
      </p:sp>
      <p:sp>
        <p:nvSpPr>
          <p:cNvPr id="22" name="Google Shape;22;p16"/>
          <p:cNvSpPr/>
          <p:nvPr/>
        </p:nvSpPr>
        <p:spPr>
          <a:xfrm>
            <a:off x="517525" y="647700"/>
            <a:ext cx="473075" cy="419100"/>
          </a:xfrm>
          <a:prstGeom prst="hexagon">
            <a:avLst>
              <a:gd fmla="val 30002" name="adj"/>
              <a:gd fmla="val 115470" name="vf"/>
            </a:avLst>
          </a:prstGeom>
          <a:solidFill>
            <a:srgbClr val="FF99FF"/>
          </a:solidFill>
          <a:ln cap="flat" cmpd="sng" w="28575">
            <a:solidFill>
              <a:schemeClr val="lt1"/>
            </a:solidFill>
            <a:prstDash val="solid"/>
            <a:miter lim="800000"/>
            <a:headEnd len="sm" w="sm" type="none"/>
            <a:tailEnd len="sm" w="sm" type="none"/>
          </a:ln>
          <a:effectLst>
            <a:outerShdw rotWithShape="0" algn="ctr" dir="1593903" dist="56796">
              <a:srgbClr val="666633">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BB</a:t>
            </a:r>
            <a:endParaRPr b="1" baseline="30000" sz="1600">
              <a:solidFill>
                <a:schemeClr val="lt1"/>
              </a:solidFill>
              <a:latin typeface="Arial"/>
              <a:ea typeface="Arial"/>
              <a:cs typeface="Arial"/>
              <a:sym typeface="Arial"/>
            </a:endParaRPr>
          </a:p>
        </p:txBody>
      </p:sp>
      <p:sp>
        <p:nvSpPr>
          <p:cNvPr id="23" name="Google Shape;23;p16"/>
          <p:cNvSpPr txBox="1"/>
          <p:nvPr>
            <p:ph type="title"/>
          </p:nvPr>
        </p:nvSpPr>
        <p:spPr>
          <a:xfrm>
            <a:off x="1143000" y="381000"/>
            <a:ext cx="6705600" cy="56356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32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32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32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32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32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0" i="0" sz="32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0" i="0" sz="32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0" i="0" sz="3200" u="none" cap="none" strike="noStrike">
                <a:solidFill>
                  <a:schemeClr val="lt1"/>
                </a:solidFill>
                <a:latin typeface="Verdana"/>
                <a:ea typeface="Verdana"/>
                <a:cs typeface="Verdana"/>
                <a:sym typeface="Verdana"/>
              </a:defRPr>
            </a:lvl9pPr>
          </a:lstStyle>
          <a:p/>
        </p:txBody>
      </p:sp>
      <p:sp>
        <p:nvSpPr>
          <p:cNvPr id="24" name="Google Shape;24;p16"/>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lang="en-US" sz="1800" u="none">
                <a:solidFill>
                  <a:schemeClr val="lt1"/>
                </a:solidFill>
                <a:latin typeface="Corbel"/>
                <a:ea typeface="Corbel"/>
                <a:cs typeface="Corbel"/>
                <a:sym typeface="Corbel"/>
              </a:rPr>
              <a:t>‹#›</a:t>
            </a:fld>
            <a:endParaRPr b="0" sz="1800" u="none">
              <a:solidFill>
                <a:schemeClr val="lt1"/>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sciencedirect.com/science/article/abs/pii/S0020025514001042" TargetMode="External"/><Relationship Id="rId4" Type="http://schemas.openxmlformats.org/officeDocument/2006/relationships/hyperlink" Target="https://www.researchgate.net/publication/277583196_A_new_steganography_method_which_preserves_histogram_Generalization_of_LS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
          <p:cNvSpPr txBox="1"/>
          <p:nvPr>
            <p:ph type="title"/>
          </p:nvPr>
        </p:nvSpPr>
        <p:spPr>
          <a:xfrm>
            <a:off x="1143000" y="381000"/>
            <a:ext cx="6705600" cy="5635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23" name="Google Shape;123;p1"/>
          <p:cNvSpPr txBox="1"/>
          <p:nvPr>
            <p:ph idx="11" type="ftr"/>
          </p:nvPr>
        </p:nvSpPr>
        <p:spPr>
          <a:xfrm>
            <a:off x="5181600" y="6477000"/>
            <a:ext cx="2895600" cy="23336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100">
                <a:solidFill>
                  <a:schemeClr val="dk1"/>
                </a:solidFill>
                <a:latin typeface="Tahoma"/>
                <a:ea typeface="Tahoma"/>
                <a:cs typeface="Tahoma"/>
                <a:sym typeface="Tahoma"/>
              </a:rPr>
              <a:t>Nhóm 3 - Chứng minh định lí 4 màu</a:t>
            </a:r>
            <a:endParaRPr sz="1100">
              <a:solidFill>
                <a:schemeClr val="dk1"/>
              </a:solidFill>
              <a:latin typeface="Tahoma"/>
              <a:ea typeface="Tahoma"/>
              <a:cs typeface="Tahoma"/>
              <a:sym typeface="Tahoma"/>
            </a:endParaRPr>
          </a:p>
        </p:txBody>
      </p:sp>
      <p:pic>
        <p:nvPicPr>
          <p:cNvPr descr="Ujhjntitled.jpg" id="124" name="Google Shape;124;p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25" name="Google Shape;125;p1"/>
          <p:cNvSpPr txBox="1"/>
          <p:nvPr/>
        </p:nvSpPr>
        <p:spPr>
          <a:xfrm>
            <a:off x="1000250" y="958959"/>
            <a:ext cx="6848350"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cap="none">
                <a:solidFill>
                  <a:srgbClr val="003D80"/>
                </a:solidFill>
                <a:latin typeface="Verdana"/>
                <a:ea typeface="Verdana"/>
                <a:cs typeface="Verdana"/>
                <a:sym typeface="Verdana"/>
              </a:rPr>
              <a:t>HISTOGRAM BASED METHOD</a:t>
            </a:r>
            <a:endParaRPr/>
          </a:p>
          <a:p>
            <a:pPr indent="0" lvl="0" marL="0" marR="0" rtl="0" algn="ctr">
              <a:spcBef>
                <a:spcPts val="0"/>
              </a:spcBef>
              <a:spcAft>
                <a:spcPts val="0"/>
              </a:spcAft>
              <a:buNone/>
            </a:pPr>
            <a:r>
              <a:rPr b="1" lang="en-US" sz="3200" cap="none">
                <a:solidFill>
                  <a:srgbClr val="003D80"/>
                </a:solidFill>
                <a:latin typeface="Verdana"/>
                <a:ea typeface="Verdana"/>
                <a:cs typeface="Verdana"/>
                <a:sym typeface="Verdana"/>
              </a:rPr>
              <a:t>STEGANOGRAPHY</a:t>
            </a:r>
            <a:endParaRPr/>
          </a:p>
        </p:txBody>
      </p:sp>
      <p:sp>
        <p:nvSpPr>
          <p:cNvPr id="126" name="Google Shape;126;p1"/>
          <p:cNvSpPr txBox="1"/>
          <p:nvPr/>
        </p:nvSpPr>
        <p:spPr>
          <a:xfrm>
            <a:off x="8382000" y="6397625"/>
            <a:ext cx="284163" cy="307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1</a:t>
            </a:r>
            <a:endParaRPr/>
          </a:p>
        </p:txBody>
      </p:sp>
      <p:sp>
        <p:nvSpPr>
          <p:cNvPr id="127" name="Google Shape;127;p1"/>
          <p:cNvSpPr txBox="1"/>
          <p:nvPr/>
        </p:nvSpPr>
        <p:spPr>
          <a:xfrm>
            <a:off x="5334000" y="4736068"/>
            <a:ext cx="1210588"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a:solidFill>
                  <a:srgbClr val="00264C"/>
                </a:solidFill>
                <a:latin typeface="Arial"/>
                <a:ea typeface="Arial"/>
                <a:cs typeface="Arial"/>
                <a:sym typeface="Arial"/>
              </a:rPr>
              <a:t>NHÓM 01</a:t>
            </a:r>
            <a:endParaRPr/>
          </a:p>
        </p:txBody>
      </p:sp>
      <p:sp>
        <p:nvSpPr>
          <p:cNvPr id="128" name="Google Shape;128;p1"/>
          <p:cNvSpPr txBox="1"/>
          <p:nvPr/>
        </p:nvSpPr>
        <p:spPr>
          <a:xfrm>
            <a:off x="3581400" y="5167395"/>
            <a:ext cx="3886200" cy="615553"/>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700">
                <a:solidFill>
                  <a:srgbClr val="003D80"/>
                </a:solidFill>
                <a:latin typeface="Arial"/>
                <a:ea typeface="Arial"/>
                <a:cs typeface="Arial"/>
                <a:sym typeface="Arial"/>
              </a:rPr>
              <a:t>Trần Minh Thiện..19424046</a:t>
            </a:r>
            <a:endParaRPr/>
          </a:p>
          <a:p>
            <a:pPr indent="0" lvl="0" marL="0" marR="0" rtl="0" algn="r">
              <a:spcBef>
                <a:spcPts val="0"/>
              </a:spcBef>
              <a:spcAft>
                <a:spcPts val="0"/>
              </a:spcAft>
              <a:buNone/>
            </a:pPr>
            <a:r>
              <a:rPr lang="en-US" sz="1700">
                <a:solidFill>
                  <a:srgbClr val="003D80"/>
                </a:solidFill>
                <a:latin typeface="Arial"/>
                <a:ea typeface="Arial"/>
                <a:cs typeface="Arial"/>
                <a:sym typeface="Arial"/>
              </a:rPr>
              <a:t>Phạm Quốc Trung…19424056</a:t>
            </a:r>
            <a:endParaRPr/>
          </a:p>
        </p:txBody>
      </p:sp>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ph type="title"/>
          </p:nvPr>
        </p:nvSpPr>
        <p:spPr>
          <a:xfrm>
            <a:off x="1143000" y="381000"/>
            <a:ext cx="6705600" cy="5635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 LSB++ grayscale (trích xuất)</a:t>
            </a:r>
            <a:endParaRPr/>
          </a:p>
        </p:txBody>
      </p:sp>
      <p:sp>
        <p:nvSpPr>
          <p:cNvPr id="198" name="Google Shape;198;p10"/>
          <p:cNvSpPr txBox="1"/>
          <p:nvPr>
            <p:ph idx="1" type="body"/>
          </p:nvPr>
        </p:nvSpPr>
        <p:spPr>
          <a:xfrm>
            <a:off x="152400" y="1676400"/>
            <a:ext cx="7924800" cy="5181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800"/>
              <a:buChar char="❖"/>
            </a:pPr>
            <a:r>
              <a:rPr lang="en-US" sz="2800"/>
              <a:t>Để giải mã thì cần phân biệt trong stego thì phần tử nào là không bị khóa và bị khóa.</a:t>
            </a:r>
            <a:endParaRPr/>
          </a:p>
          <a:p>
            <a:pPr indent="-342900" lvl="0" marL="342900" rtl="0" algn="just">
              <a:spcBef>
                <a:spcPts val="560"/>
              </a:spcBef>
              <a:spcAft>
                <a:spcPts val="0"/>
              </a:spcAft>
              <a:buSzPts val="2800"/>
              <a:buChar char="❖"/>
            </a:pPr>
            <a:r>
              <a:rPr lang="en-US" sz="2800">
                <a:solidFill>
                  <a:srgbClr val="FF0000"/>
                </a:solidFill>
              </a:rPr>
              <a:t>Stego = Lock (Stego, [h</a:t>
            </a:r>
            <a:r>
              <a:rPr baseline="-25000" lang="en-US" sz="2800">
                <a:solidFill>
                  <a:srgbClr val="FF0000"/>
                </a:solidFill>
              </a:rPr>
              <a:t>B×i</a:t>
            </a:r>
            <a:r>
              <a:rPr lang="en-US" sz="2800">
                <a:solidFill>
                  <a:srgbClr val="FF0000"/>
                </a:solidFill>
              </a:rPr>
              <a:t> – Min</a:t>
            </a:r>
            <a:r>
              <a:rPr baseline="-25000" lang="en-US" sz="2800">
                <a:solidFill>
                  <a:srgbClr val="FF0000"/>
                </a:solidFill>
              </a:rPr>
              <a:t>i</a:t>
            </a:r>
            <a:r>
              <a:rPr lang="en-US" sz="2800">
                <a:solidFill>
                  <a:srgbClr val="FF0000"/>
                </a:solidFill>
              </a:rPr>
              <a:t>, B×i],</a:t>
            </a:r>
            <a:endParaRPr/>
          </a:p>
          <a:p>
            <a:pPr indent="0" lvl="0" marL="0" rtl="0" algn="just">
              <a:spcBef>
                <a:spcPts val="560"/>
              </a:spcBef>
              <a:spcAft>
                <a:spcPts val="0"/>
              </a:spcAft>
              <a:buSzPts val="2800"/>
              <a:buNone/>
            </a:pPr>
            <a:r>
              <a:rPr lang="en-US" sz="2800">
                <a:solidFill>
                  <a:srgbClr val="FF0000"/>
                </a:solidFill>
              </a:rPr>
              <a:t>[h</a:t>
            </a:r>
            <a:r>
              <a:rPr baseline="-25000" lang="en-US" sz="2800">
                <a:solidFill>
                  <a:srgbClr val="FF0000"/>
                </a:solidFill>
              </a:rPr>
              <a:t>B×i+1</a:t>
            </a:r>
            <a:r>
              <a:rPr lang="en-US" sz="2800">
                <a:solidFill>
                  <a:srgbClr val="FF0000"/>
                </a:solidFill>
              </a:rPr>
              <a:t> – Min</a:t>
            </a:r>
            <a:r>
              <a:rPr baseline="-25000" lang="en-US" sz="2800">
                <a:solidFill>
                  <a:srgbClr val="FF0000"/>
                </a:solidFill>
              </a:rPr>
              <a:t>i</a:t>
            </a:r>
            <a:r>
              <a:rPr lang="en-US" sz="2800">
                <a:solidFill>
                  <a:srgbClr val="FF0000"/>
                </a:solidFill>
              </a:rPr>
              <a:t>, B×i+1] … [h</a:t>
            </a:r>
            <a:r>
              <a:rPr baseline="-25000" lang="en-US" sz="2800">
                <a:solidFill>
                  <a:srgbClr val="FF0000"/>
                </a:solidFill>
              </a:rPr>
              <a:t>B×i+B-1 </a:t>
            </a:r>
            <a:r>
              <a:rPr lang="en-US" sz="2800">
                <a:solidFill>
                  <a:srgbClr val="FF0000"/>
                </a:solidFill>
              </a:rPr>
              <a:t>– Min</a:t>
            </a:r>
            <a:r>
              <a:rPr baseline="-25000" lang="en-US" sz="2800">
                <a:solidFill>
                  <a:srgbClr val="FF0000"/>
                </a:solidFill>
              </a:rPr>
              <a:t>i</a:t>
            </a:r>
            <a:r>
              <a:rPr lang="en-US" sz="2800">
                <a:solidFill>
                  <a:srgbClr val="FF0000"/>
                </a:solidFill>
              </a:rPr>
              <a:t>,</a:t>
            </a:r>
            <a:endParaRPr/>
          </a:p>
          <a:p>
            <a:pPr indent="0" lvl="0" marL="0" rtl="0" algn="just">
              <a:spcBef>
                <a:spcPts val="560"/>
              </a:spcBef>
              <a:spcAft>
                <a:spcPts val="0"/>
              </a:spcAft>
              <a:buSzPts val="2800"/>
              <a:buNone/>
            </a:pPr>
            <a:r>
              <a:rPr lang="en-US" sz="2800">
                <a:solidFill>
                  <a:srgbClr val="FF0000"/>
                </a:solidFill>
              </a:rPr>
              <a:t>B×i+B-1], lock key) </a:t>
            </a:r>
            <a:r>
              <a:rPr lang="en-US" sz="2800"/>
              <a:t>, i=0, 1… N-1</a:t>
            </a:r>
            <a:endParaRPr sz="2800"/>
          </a:p>
          <a:p>
            <a:pPr indent="0" lvl="0" marL="0" rtl="0" algn="just">
              <a:spcBef>
                <a:spcPts val="560"/>
              </a:spcBef>
              <a:spcAft>
                <a:spcPts val="0"/>
              </a:spcAft>
              <a:buSzPts val="2800"/>
              <a:buNone/>
            </a:pPr>
            <a:r>
              <a:rPr lang="en-US" sz="2800"/>
              <a:t>Message = Extract (Stego, Extraction key)</a:t>
            </a:r>
            <a:endParaRPr/>
          </a:p>
          <a:p>
            <a:pPr indent="0" lvl="0" marL="0" rtl="0" algn="just">
              <a:spcBef>
                <a:spcPts val="560"/>
              </a:spcBef>
              <a:spcAft>
                <a:spcPts val="0"/>
              </a:spcAft>
              <a:buSzPts val="2800"/>
              <a:buNone/>
            </a:pPr>
            <a:r>
              <a:rPr lang="en-US" sz="2800"/>
              <a:t>Message = Decrypt (Message, Decryption key)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1"/>
          <p:cNvSpPr txBox="1"/>
          <p:nvPr>
            <p:ph type="title"/>
          </p:nvPr>
        </p:nvSpPr>
        <p:spPr>
          <a:xfrm>
            <a:off x="1143000" y="381000"/>
            <a:ext cx="6705600" cy="5635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LSB++ đối với ảnh JPEG (nhúng)</a:t>
            </a:r>
            <a:endParaRPr/>
          </a:p>
        </p:txBody>
      </p:sp>
      <p:sp>
        <p:nvSpPr>
          <p:cNvPr id="205" name="Google Shape;205;p11"/>
          <p:cNvSpPr txBox="1"/>
          <p:nvPr>
            <p:ph idx="1" type="body"/>
          </p:nvPr>
        </p:nvSpPr>
        <p:spPr>
          <a:xfrm>
            <a:off x="320565" y="1219200"/>
            <a:ext cx="7924800" cy="5181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800"/>
              <a:buChar char="❖"/>
            </a:pPr>
            <a:r>
              <a:rPr lang="en-US"/>
              <a:t>Sơ đồ quy trình nhúng và trích xuất</a:t>
            </a:r>
            <a:endParaRPr/>
          </a:p>
          <a:p>
            <a:pPr indent="-165100" lvl="0" marL="342900" rtl="0" algn="just">
              <a:spcBef>
                <a:spcPts val="560"/>
              </a:spcBef>
              <a:spcAft>
                <a:spcPts val="0"/>
              </a:spcAft>
              <a:buSzPts val="2800"/>
              <a:buNone/>
            </a:pPr>
            <a:r>
              <a:t/>
            </a:r>
            <a:endParaRPr/>
          </a:p>
        </p:txBody>
      </p:sp>
      <p:pic>
        <p:nvPicPr>
          <p:cNvPr id="206" name="Google Shape;206;p11"/>
          <p:cNvPicPr preferRelativeResize="0"/>
          <p:nvPr/>
        </p:nvPicPr>
        <p:blipFill rotWithShape="1">
          <a:blip r:embed="rId3">
            <a:alphaModFix/>
          </a:blip>
          <a:srcRect b="0" l="0" r="0" t="0"/>
          <a:stretch/>
        </p:blipFill>
        <p:spPr>
          <a:xfrm>
            <a:off x="-48126" y="1992699"/>
            <a:ext cx="8201526" cy="25765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1143000" y="381000"/>
            <a:ext cx="6705600" cy="5635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LSB++ đối với ảnh JPEG - nhúng (tt)</a:t>
            </a:r>
            <a:endParaRPr/>
          </a:p>
        </p:txBody>
      </p:sp>
      <p:sp>
        <p:nvSpPr>
          <p:cNvPr id="213" name="Google Shape;213;p12"/>
          <p:cNvSpPr txBox="1"/>
          <p:nvPr>
            <p:ph idx="1" type="body"/>
          </p:nvPr>
        </p:nvSpPr>
        <p:spPr>
          <a:xfrm>
            <a:off x="254876" y="1447800"/>
            <a:ext cx="7924800" cy="5181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800"/>
              <a:buChar char="❖"/>
            </a:pPr>
            <a:r>
              <a:rPr lang="en-US"/>
              <a:t>Để nhúng gồm có 6 bước như sau:</a:t>
            </a:r>
            <a:endParaRPr/>
          </a:p>
          <a:p>
            <a:pPr indent="-514350" lvl="0" marL="514350" rtl="0" algn="just">
              <a:spcBef>
                <a:spcPts val="400"/>
              </a:spcBef>
              <a:spcAft>
                <a:spcPts val="0"/>
              </a:spcAft>
              <a:buSzPts val="2000"/>
              <a:buAutoNum type="arabicPeriod"/>
            </a:pPr>
            <a:r>
              <a:rPr lang="en-US" sz="2000"/>
              <a:t>Ảnh 🡪 DCT 🡪 Lượng tử hóa hệ số DCT dựa trên bảng lượng tử hóa tiêu chuẩn.</a:t>
            </a:r>
            <a:endParaRPr/>
          </a:p>
          <a:p>
            <a:pPr indent="-514350" lvl="0" marL="514350" rtl="0" algn="just">
              <a:spcBef>
                <a:spcPts val="400"/>
              </a:spcBef>
              <a:spcAft>
                <a:spcPts val="0"/>
              </a:spcAft>
              <a:buSzPts val="2000"/>
              <a:buAutoNum type="arabicPeriod"/>
            </a:pPr>
            <a:r>
              <a:rPr lang="en-US" sz="2000"/>
              <a:t>Sử dụng lock key tốt nhất trong tất cả các lock keys ứng viên.</a:t>
            </a:r>
            <a:endParaRPr/>
          </a:p>
          <a:p>
            <a:pPr indent="-514350" lvl="0" marL="514350" rtl="0" algn="just">
              <a:spcBef>
                <a:spcPts val="400"/>
              </a:spcBef>
              <a:spcAft>
                <a:spcPts val="0"/>
              </a:spcAft>
              <a:buSzPts val="2000"/>
              <a:buAutoNum type="arabicPeriod"/>
            </a:pPr>
            <a:r>
              <a:rPr lang="en-US" sz="2000"/>
              <a:t>Tính toán biểu đồ ảnh cover và xác định Min(i) tại mỗi unit i.</a:t>
            </a:r>
            <a:endParaRPr/>
          </a:p>
          <a:p>
            <a:pPr indent="-514350" lvl="0" marL="514350" rtl="0" algn="just">
              <a:spcBef>
                <a:spcPts val="400"/>
              </a:spcBef>
              <a:spcAft>
                <a:spcPts val="0"/>
              </a:spcAft>
              <a:buSzPts val="2000"/>
              <a:buAutoNum type="arabicPeriod"/>
            </a:pPr>
            <a:r>
              <a:rPr lang="en-US" sz="2000"/>
              <a:t>Khóa các phần tử trên cover image bằng lock key đã chọn.</a:t>
            </a:r>
            <a:endParaRPr/>
          </a:p>
          <a:p>
            <a:pPr indent="-514350" lvl="0" marL="514350" rtl="0" algn="just">
              <a:spcBef>
                <a:spcPts val="400"/>
              </a:spcBef>
              <a:spcAft>
                <a:spcPts val="0"/>
              </a:spcAft>
              <a:buSzPts val="2000"/>
              <a:buAutoNum type="arabicPeriod"/>
            </a:pPr>
            <a:r>
              <a:rPr lang="en-US" sz="2000"/>
              <a:t>Mã hóa thông điệp bằng khóa mã hóa.</a:t>
            </a:r>
            <a:endParaRPr/>
          </a:p>
          <a:p>
            <a:pPr indent="-514350" lvl="0" marL="514350" rtl="0" algn="just">
              <a:spcBef>
                <a:spcPts val="400"/>
              </a:spcBef>
              <a:spcAft>
                <a:spcPts val="0"/>
              </a:spcAft>
              <a:buSzPts val="2000"/>
              <a:buAutoNum type="arabicPeriod"/>
            </a:pPr>
            <a:r>
              <a:rPr lang="en-US" sz="2000"/>
              <a:t>Nhúng thông điệp đã mã hóa vào vị trí của các phần tử không bị khóa trên ảnh cover dựa vào khóa nhúng.</a:t>
            </a:r>
            <a:endParaRPr/>
          </a:p>
          <a:p>
            <a:pPr indent="0" lvl="0" marL="0" rtl="0" algn="just">
              <a:spcBef>
                <a:spcPts val="400"/>
              </a:spcBef>
              <a:spcAft>
                <a:spcPts val="0"/>
              </a:spcAft>
              <a:buSzPts val="2000"/>
              <a:buNone/>
            </a:pPr>
            <a:r>
              <a:rPr lang="en-US" sz="2000"/>
              <a:t>       Tính toán sự khác biệt giữa biểu đồ ảnh cover và biểu đồ stego</a:t>
            </a:r>
            <a:endParaRPr/>
          </a:p>
          <a:p>
            <a:pPr indent="0" lvl="0" marL="0" rtl="0" algn="just">
              <a:spcBef>
                <a:spcPts val="400"/>
              </a:spcBef>
              <a:spcAft>
                <a:spcPts val="0"/>
              </a:spcAft>
              <a:buSzPts val="2000"/>
              <a:buNone/>
            </a:pPr>
            <a:r>
              <a:rPr lang="en-US" sz="2000"/>
              <a:t>       Với mỗi bin (i) nhúng a(i) chuỗi nhị phân với độ dài S vào để giữ gìn cho biểu đồ chính không thay đổi.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type="title"/>
          </p:nvPr>
        </p:nvSpPr>
        <p:spPr>
          <a:xfrm>
            <a:off x="1143000" y="381000"/>
            <a:ext cx="7036676" cy="5635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LSB++ đối với ảnh JPEG – trích xuất (tt)</a:t>
            </a:r>
            <a:endParaRPr/>
          </a:p>
        </p:txBody>
      </p:sp>
      <p:sp>
        <p:nvSpPr>
          <p:cNvPr id="220" name="Google Shape;220;p13"/>
          <p:cNvSpPr txBox="1"/>
          <p:nvPr>
            <p:ph idx="1" type="body"/>
          </p:nvPr>
        </p:nvSpPr>
        <p:spPr>
          <a:xfrm>
            <a:off x="254876" y="1447800"/>
            <a:ext cx="7924800" cy="5181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800"/>
              <a:buChar char="❖"/>
            </a:pPr>
            <a:r>
              <a:rPr lang="en-US"/>
              <a:t> Quá trình trích xuất gồm 4 bước</a:t>
            </a:r>
            <a:endParaRPr/>
          </a:p>
          <a:p>
            <a:pPr indent="-514350" lvl="0" marL="514350" rtl="0" algn="just">
              <a:spcBef>
                <a:spcPts val="560"/>
              </a:spcBef>
              <a:spcAft>
                <a:spcPts val="0"/>
              </a:spcAft>
              <a:buSzPts val="2800"/>
              <a:buAutoNum type="arabicPeriod"/>
            </a:pPr>
            <a:r>
              <a:rPr lang="en-US"/>
              <a:t>Trích xuất hệ số DCT lượng tử hóa từ stego</a:t>
            </a:r>
            <a:endParaRPr/>
          </a:p>
          <a:p>
            <a:pPr indent="-514350" lvl="0" marL="514350" rtl="0" algn="just">
              <a:spcBef>
                <a:spcPts val="560"/>
              </a:spcBef>
              <a:spcAft>
                <a:spcPts val="0"/>
              </a:spcAft>
              <a:buSzPts val="2800"/>
              <a:buAutoNum type="arabicPeriod"/>
            </a:pPr>
            <a:r>
              <a:rPr lang="en-US"/>
              <a:t>Khóa các phần tử stego bằng khóa đã chọn</a:t>
            </a:r>
            <a:endParaRPr/>
          </a:p>
          <a:p>
            <a:pPr indent="-514350" lvl="0" marL="514350" rtl="0" algn="just">
              <a:spcBef>
                <a:spcPts val="560"/>
              </a:spcBef>
              <a:spcAft>
                <a:spcPts val="0"/>
              </a:spcAft>
              <a:buSzPts val="2800"/>
              <a:buAutoNum type="arabicPeriod"/>
            </a:pPr>
            <a:r>
              <a:rPr lang="en-US"/>
              <a:t>Trích xuất thông điệp dựa trên khóa trích xuất. Trích xuất thông điệp bí mật đã mã hóa bằng cách sử dụng khóa trích xuất từ các phần tử không bị khóa của stegto</a:t>
            </a:r>
            <a:endParaRPr/>
          </a:p>
          <a:p>
            <a:pPr indent="-514350" lvl="0" marL="514350" rtl="0" algn="just">
              <a:spcBef>
                <a:spcPts val="560"/>
              </a:spcBef>
              <a:spcAft>
                <a:spcPts val="0"/>
              </a:spcAft>
              <a:buSzPts val="2800"/>
              <a:buAutoNum type="arabicPeriod"/>
            </a:pPr>
            <a:r>
              <a:rPr lang="en-US"/>
              <a:t>Giải mã thông điệp bí mật bằng khóa giải mã</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4"/>
          <p:cNvSpPr txBox="1"/>
          <p:nvPr>
            <p:ph type="title"/>
          </p:nvPr>
        </p:nvSpPr>
        <p:spPr>
          <a:xfrm>
            <a:off x="1143000" y="381000"/>
            <a:ext cx="6705600" cy="5635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Nhận xét</a:t>
            </a:r>
            <a:endParaRPr/>
          </a:p>
        </p:txBody>
      </p:sp>
      <p:sp>
        <p:nvSpPr>
          <p:cNvPr id="227" name="Google Shape;227;p14"/>
          <p:cNvSpPr txBox="1"/>
          <p:nvPr>
            <p:ph idx="1" type="body"/>
          </p:nvPr>
        </p:nvSpPr>
        <p:spPr>
          <a:xfrm>
            <a:off x="254876" y="1447800"/>
            <a:ext cx="7924800" cy="5181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800"/>
              <a:buChar char="❖"/>
            </a:pPr>
            <a:r>
              <a:rPr lang="en-US"/>
              <a:t>Phân tích ảnh dựa trên biểu đồ gồm có 2 phương pháp: LSB+ và outguess.</a:t>
            </a:r>
            <a:endParaRPr/>
          </a:p>
          <a:p>
            <a:pPr indent="-342900" lvl="0" marL="342900" rtl="0" algn="just">
              <a:spcBef>
                <a:spcPts val="560"/>
              </a:spcBef>
              <a:spcAft>
                <a:spcPts val="0"/>
              </a:spcAft>
              <a:buSzPts val="2800"/>
              <a:buChar char="❖"/>
            </a:pPr>
            <a:r>
              <a:rPr lang="en-US"/>
              <a:t>LSB+ là cấm một số yếu tố che phủ khỏi thay đổi 🡪 giảm số lượng các bit thừa.</a:t>
            </a:r>
            <a:endParaRPr/>
          </a:p>
          <a:p>
            <a:pPr indent="-342900" lvl="0" marL="342900" rtl="0" algn="just">
              <a:spcBef>
                <a:spcPts val="560"/>
              </a:spcBef>
              <a:spcAft>
                <a:spcPts val="0"/>
              </a:spcAft>
              <a:buSzPts val="2800"/>
              <a:buChar char="❖"/>
            </a:pPr>
            <a:r>
              <a:rPr lang="en-US"/>
              <a:t>LSB++ là bản nâng cấp của LSB+. Khóa các yếu tố che phủ dựa trên khóa. Các phần tử bị khóa thì không dc sử dụng trong quá trình nhúng 🡪 các pp tấn công trên ma trận đồng nhất sẽ giảm hiệu quả rõ rệt.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5"/>
          <p:cNvSpPr txBox="1"/>
          <p:nvPr>
            <p:ph type="title"/>
          </p:nvPr>
        </p:nvSpPr>
        <p:spPr>
          <a:xfrm>
            <a:off x="1143000" y="381000"/>
            <a:ext cx="6705600" cy="5635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Tham khảo</a:t>
            </a:r>
            <a:endParaRPr/>
          </a:p>
        </p:txBody>
      </p:sp>
      <p:sp>
        <p:nvSpPr>
          <p:cNvPr id="234" name="Google Shape;234;p15"/>
          <p:cNvSpPr txBox="1"/>
          <p:nvPr>
            <p:ph idx="1" type="body"/>
          </p:nvPr>
        </p:nvSpPr>
        <p:spPr>
          <a:xfrm>
            <a:off x="254876" y="1447800"/>
            <a:ext cx="7924800" cy="5181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800"/>
              <a:buChar char="❖"/>
            </a:pPr>
            <a:r>
              <a:rPr lang="en-US" u="sng">
                <a:solidFill>
                  <a:schemeClr val="hlink"/>
                </a:solidFill>
                <a:hlinkClick r:id="rId3"/>
              </a:rPr>
              <a:t>https://www.sciencedirect.com/science/article/abs/pii/S0020025514001042</a:t>
            </a:r>
            <a:endParaRPr/>
          </a:p>
          <a:p>
            <a:pPr indent="-342900" lvl="0" marL="342900" rtl="0" algn="just">
              <a:spcBef>
                <a:spcPts val="560"/>
              </a:spcBef>
              <a:spcAft>
                <a:spcPts val="0"/>
              </a:spcAft>
              <a:buSzPts val="2800"/>
              <a:buChar char="❖"/>
            </a:pPr>
            <a:r>
              <a:rPr lang="en-US" u="sng">
                <a:solidFill>
                  <a:schemeClr val="hlink"/>
                </a:solidFill>
                <a:hlinkClick r:id="rId4"/>
              </a:rPr>
              <a:t>https://www.researchgate.net/publication/277583196_A_new_steganography_method_which_preserves_histogram_Generalization_of_LSB</a:t>
            </a:r>
            <a:endParaRPr/>
          </a:p>
          <a:p>
            <a:pPr indent="-165100" lvl="0" marL="342900" rtl="0" algn="just">
              <a:spcBef>
                <a:spcPts val="560"/>
              </a:spcBef>
              <a:spcAft>
                <a:spcPts val="0"/>
              </a:spcAft>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ph type="title"/>
          </p:nvPr>
        </p:nvSpPr>
        <p:spPr>
          <a:xfrm>
            <a:off x="1676400" y="381000"/>
            <a:ext cx="6172200" cy="5635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Nội dung</a:t>
            </a:r>
            <a:endParaRPr/>
          </a:p>
        </p:txBody>
      </p:sp>
      <p:grpSp>
        <p:nvGrpSpPr>
          <p:cNvPr id="135" name="Google Shape;135;p2"/>
          <p:cNvGrpSpPr/>
          <p:nvPr/>
        </p:nvGrpSpPr>
        <p:grpSpPr>
          <a:xfrm>
            <a:off x="2057400" y="1524000"/>
            <a:ext cx="4724400" cy="685800"/>
            <a:chOff x="1296" y="1824"/>
            <a:chExt cx="2976" cy="432"/>
          </a:xfrm>
        </p:grpSpPr>
        <p:sp>
          <p:nvSpPr>
            <p:cNvPr id="136" name="Google Shape;136;p2"/>
            <p:cNvSpPr/>
            <p:nvPr/>
          </p:nvSpPr>
          <p:spPr>
            <a:xfrm>
              <a:off x="1536" y="1920"/>
              <a:ext cx="2736" cy="288"/>
            </a:xfrm>
            <a:prstGeom prst="roundRect">
              <a:avLst>
                <a:gd fmla="val 16667" name="adj"/>
              </a:avLst>
            </a:prstGeom>
            <a:gradFill>
              <a:gsLst>
                <a:gs pos="0">
                  <a:srgbClr val="EBF2E7"/>
                </a:gs>
                <a:gs pos="100000">
                  <a:schemeClr val="accent2"/>
                </a:gs>
              </a:gsLst>
              <a:lin ang="0" scaled="0"/>
            </a:gradFill>
            <a:ln cap="flat" cmpd="sng" w="12700">
              <a:solidFill>
                <a:schemeClr val="lt1"/>
              </a:solidFill>
              <a:prstDash val="solid"/>
              <a:round/>
              <a:headEnd len="sm" w="sm" type="none"/>
              <a:tailEnd len="sm" w="sm" type="none"/>
            </a:ln>
            <a:effectLst>
              <a:outerShdw rotWithShape="0" algn="ctr" dir="2388334" dist="99190">
                <a:srgbClr val="333333">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r>
                <a:rPr b="1" lang="en-US" sz="1800">
                  <a:solidFill>
                    <a:srgbClr val="210F08"/>
                  </a:solidFill>
                  <a:latin typeface="Arial"/>
                  <a:ea typeface="Arial"/>
                  <a:cs typeface="Arial"/>
                  <a:sym typeface="Arial"/>
                </a:rPr>
                <a:t>Nhắc lại về pp LSB trên ảnh</a:t>
              </a:r>
              <a:endParaRPr/>
            </a:p>
          </p:txBody>
        </p:sp>
        <p:sp>
          <p:nvSpPr>
            <p:cNvPr id="137" name="Google Shape;137;p2"/>
            <p:cNvSpPr/>
            <p:nvPr/>
          </p:nvSpPr>
          <p:spPr>
            <a:xfrm>
              <a:off x="1296" y="1824"/>
              <a:ext cx="432" cy="432"/>
            </a:xfrm>
            <a:prstGeom prst="diamond">
              <a:avLst/>
            </a:prstGeom>
            <a:solidFill>
              <a:schemeClr val="accent2"/>
            </a:solidFill>
            <a:ln cap="flat" cmpd="sng" w="25400">
              <a:solidFill>
                <a:schemeClr val="lt1"/>
              </a:solidFill>
              <a:prstDash val="solid"/>
              <a:miter lim="800000"/>
              <a:headEnd len="sm" w="sm" type="none"/>
              <a:tailEnd len="sm" w="sm" type="none"/>
            </a:ln>
            <a:effectLst>
              <a:outerShdw rotWithShape="0" algn="ctr" dir="2212194" dist="63500">
                <a:srgbClr val="333333">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2"/>
            <p:cNvSpPr txBox="1"/>
            <p:nvPr/>
          </p:nvSpPr>
          <p:spPr>
            <a:xfrm>
              <a:off x="1393" y="1886"/>
              <a:ext cx="223"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Arial"/>
                  <a:ea typeface="Arial"/>
                  <a:cs typeface="Arial"/>
                  <a:sym typeface="Arial"/>
                </a:rPr>
                <a:t>1</a:t>
              </a:r>
              <a:endParaRPr/>
            </a:p>
          </p:txBody>
        </p:sp>
      </p:grpSp>
      <p:grpSp>
        <p:nvGrpSpPr>
          <p:cNvPr id="139" name="Google Shape;139;p2"/>
          <p:cNvGrpSpPr/>
          <p:nvPr/>
        </p:nvGrpSpPr>
        <p:grpSpPr>
          <a:xfrm>
            <a:off x="2057400" y="2514600"/>
            <a:ext cx="4800600" cy="685800"/>
            <a:chOff x="1296" y="1824"/>
            <a:chExt cx="3024" cy="432"/>
          </a:xfrm>
        </p:grpSpPr>
        <p:sp>
          <p:nvSpPr>
            <p:cNvPr id="140" name="Google Shape;140;p2"/>
            <p:cNvSpPr/>
            <p:nvPr/>
          </p:nvSpPr>
          <p:spPr>
            <a:xfrm>
              <a:off x="1584" y="1920"/>
              <a:ext cx="2736" cy="288"/>
            </a:xfrm>
            <a:prstGeom prst="roundRect">
              <a:avLst>
                <a:gd fmla="val 16667" name="adj"/>
              </a:avLst>
            </a:prstGeom>
            <a:gradFill>
              <a:gsLst>
                <a:gs pos="0">
                  <a:srgbClr val="F8ECE7"/>
                </a:gs>
                <a:gs pos="100000">
                  <a:schemeClr val="accent1"/>
                </a:gs>
              </a:gsLst>
              <a:lin ang="0" scaled="0"/>
            </a:gradFill>
            <a:ln cap="flat" cmpd="sng" w="12700">
              <a:solidFill>
                <a:schemeClr val="lt1"/>
              </a:solidFill>
              <a:prstDash val="solid"/>
              <a:round/>
              <a:headEnd len="sm" w="sm" type="none"/>
              <a:tailEnd len="sm" w="sm" type="none"/>
            </a:ln>
            <a:effectLst>
              <a:outerShdw rotWithShape="0" algn="ctr" dir="2388334" dist="99190">
                <a:srgbClr val="333333">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r>
                <a:rPr b="1" lang="en-US" sz="1800">
                  <a:solidFill>
                    <a:srgbClr val="210F08"/>
                  </a:solidFill>
                  <a:latin typeface="Arial"/>
                  <a:ea typeface="Arial"/>
                  <a:cs typeface="Arial"/>
                  <a:sym typeface="Arial"/>
                </a:rPr>
                <a:t>LSB++ trên ảnh grayscale</a:t>
              </a:r>
              <a:endParaRPr/>
            </a:p>
          </p:txBody>
        </p:sp>
        <p:sp>
          <p:nvSpPr>
            <p:cNvPr id="141" name="Google Shape;141;p2"/>
            <p:cNvSpPr/>
            <p:nvPr/>
          </p:nvSpPr>
          <p:spPr>
            <a:xfrm>
              <a:off x="1296" y="1824"/>
              <a:ext cx="432" cy="432"/>
            </a:xfrm>
            <a:prstGeom prst="diamond">
              <a:avLst/>
            </a:prstGeom>
            <a:solidFill>
              <a:schemeClr val="accent1"/>
            </a:solidFill>
            <a:ln cap="flat" cmpd="sng" w="25400">
              <a:solidFill>
                <a:schemeClr val="lt1"/>
              </a:solidFill>
              <a:prstDash val="solid"/>
              <a:miter lim="800000"/>
              <a:headEnd len="sm" w="sm" type="none"/>
              <a:tailEnd len="sm" w="sm" type="none"/>
            </a:ln>
            <a:effectLst>
              <a:outerShdw rotWithShape="0" algn="ctr" dir="2212194" dist="63500">
                <a:srgbClr val="333333">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2"/>
            <p:cNvSpPr txBox="1"/>
            <p:nvPr/>
          </p:nvSpPr>
          <p:spPr>
            <a:xfrm>
              <a:off x="1393" y="1886"/>
              <a:ext cx="223"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Arial"/>
                  <a:ea typeface="Arial"/>
                  <a:cs typeface="Arial"/>
                  <a:sym typeface="Arial"/>
                </a:rPr>
                <a:t>2</a:t>
              </a:r>
              <a:endParaRPr/>
            </a:p>
          </p:txBody>
        </p:sp>
      </p:grpSp>
      <p:grpSp>
        <p:nvGrpSpPr>
          <p:cNvPr id="143" name="Google Shape;143;p2"/>
          <p:cNvGrpSpPr/>
          <p:nvPr/>
        </p:nvGrpSpPr>
        <p:grpSpPr>
          <a:xfrm>
            <a:off x="2057400" y="3505200"/>
            <a:ext cx="4724400" cy="685800"/>
            <a:chOff x="1296" y="1824"/>
            <a:chExt cx="2976" cy="432"/>
          </a:xfrm>
        </p:grpSpPr>
        <p:sp>
          <p:nvSpPr>
            <p:cNvPr id="144" name="Google Shape;144;p2"/>
            <p:cNvSpPr/>
            <p:nvPr/>
          </p:nvSpPr>
          <p:spPr>
            <a:xfrm>
              <a:off x="1536" y="1899"/>
              <a:ext cx="2736" cy="288"/>
            </a:xfrm>
            <a:prstGeom prst="roundRect">
              <a:avLst>
                <a:gd fmla="val 16667" name="adj"/>
              </a:avLst>
            </a:prstGeom>
            <a:gradFill>
              <a:gsLst>
                <a:gs pos="0">
                  <a:srgbClr val="EFF2F4"/>
                </a:gs>
                <a:gs pos="100000">
                  <a:schemeClr val="folHlink"/>
                </a:gs>
              </a:gsLst>
              <a:lin ang="0" scaled="0"/>
            </a:gradFill>
            <a:ln cap="flat" cmpd="sng" w="12700">
              <a:solidFill>
                <a:schemeClr val="lt1"/>
              </a:solidFill>
              <a:prstDash val="solid"/>
              <a:round/>
              <a:headEnd len="sm" w="sm" type="none"/>
              <a:tailEnd len="sm" w="sm" type="none"/>
            </a:ln>
            <a:effectLst>
              <a:outerShdw rotWithShape="0" algn="ctr" dir="2388334" dist="99190">
                <a:srgbClr val="333333">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r>
                <a:rPr b="1" lang="en-US" sz="1800">
                  <a:solidFill>
                    <a:srgbClr val="210F08"/>
                  </a:solidFill>
                  <a:latin typeface="Arial"/>
                  <a:ea typeface="Arial"/>
                  <a:cs typeface="Arial"/>
                  <a:sym typeface="Arial"/>
                </a:rPr>
                <a:t>LSB++ trên ảnh jpeg</a:t>
              </a:r>
              <a:endParaRPr b="1" sz="1800">
                <a:solidFill>
                  <a:srgbClr val="210F08"/>
                </a:solidFill>
                <a:latin typeface="Arial"/>
                <a:ea typeface="Arial"/>
                <a:cs typeface="Arial"/>
                <a:sym typeface="Arial"/>
              </a:endParaRPr>
            </a:p>
          </p:txBody>
        </p:sp>
        <p:sp>
          <p:nvSpPr>
            <p:cNvPr id="145" name="Google Shape;145;p2"/>
            <p:cNvSpPr/>
            <p:nvPr/>
          </p:nvSpPr>
          <p:spPr>
            <a:xfrm>
              <a:off x="1296" y="1824"/>
              <a:ext cx="432" cy="432"/>
            </a:xfrm>
            <a:prstGeom prst="diamond">
              <a:avLst/>
            </a:prstGeom>
            <a:solidFill>
              <a:schemeClr val="folHlink"/>
            </a:solidFill>
            <a:ln cap="flat" cmpd="sng" w="25400">
              <a:solidFill>
                <a:schemeClr val="lt1"/>
              </a:solidFill>
              <a:prstDash val="solid"/>
              <a:miter lim="800000"/>
              <a:headEnd len="sm" w="sm" type="none"/>
              <a:tailEnd len="sm" w="sm" type="none"/>
            </a:ln>
            <a:effectLst>
              <a:outerShdw rotWithShape="0" algn="ctr" dir="2212194" dist="63500">
                <a:srgbClr val="333333">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6" name="Google Shape;146;p2"/>
            <p:cNvSpPr txBox="1"/>
            <p:nvPr/>
          </p:nvSpPr>
          <p:spPr>
            <a:xfrm>
              <a:off x="1393" y="1886"/>
              <a:ext cx="223"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Arial"/>
                  <a:ea typeface="Arial"/>
                  <a:cs typeface="Arial"/>
                  <a:sym typeface="Arial"/>
                </a:rPr>
                <a:t>3</a:t>
              </a:r>
              <a:endParaRPr/>
            </a:p>
          </p:txBody>
        </p:sp>
      </p:grpSp>
      <p:grpSp>
        <p:nvGrpSpPr>
          <p:cNvPr id="147" name="Google Shape;147;p2"/>
          <p:cNvGrpSpPr/>
          <p:nvPr/>
        </p:nvGrpSpPr>
        <p:grpSpPr>
          <a:xfrm>
            <a:off x="2057400" y="4419600"/>
            <a:ext cx="4633913" cy="685800"/>
            <a:chOff x="1296" y="1824"/>
            <a:chExt cx="2919" cy="432"/>
          </a:xfrm>
        </p:grpSpPr>
        <p:sp>
          <p:nvSpPr>
            <p:cNvPr id="148" name="Google Shape;148;p2"/>
            <p:cNvSpPr/>
            <p:nvPr/>
          </p:nvSpPr>
          <p:spPr>
            <a:xfrm>
              <a:off x="1479" y="1920"/>
              <a:ext cx="2736" cy="288"/>
            </a:xfrm>
            <a:prstGeom prst="roundRect">
              <a:avLst>
                <a:gd fmla="val 16667" name="adj"/>
              </a:avLst>
            </a:prstGeom>
            <a:gradFill>
              <a:gsLst>
                <a:gs pos="0">
                  <a:srgbClr val="E7ECF4"/>
                </a:gs>
                <a:gs pos="100000">
                  <a:schemeClr val="dk2"/>
                </a:gs>
              </a:gsLst>
              <a:lin ang="0" scaled="0"/>
            </a:gradFill>
            <a:ln cap="flat" cmpd="sng" w="12700">
              <a:solidFill>
                <a:schemeClr val="lt1"/>
              </a:solidFill>
              <a:prstDash val="solid"/>
              <a:round/>
              <a:headEnd len="sm" w="sm" type="none"/>
              <a:tailEnd len="sm" w="sm" type="none"/>
            </a:ln>
            <a:effectLst>
              <a:outerShdw rotWithShape="0" algn="ctr" dir="2388334" dist="99190">
                <a:srgbClr val="333333">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rgbClr val="210F08"/>
                  </a:solidFill>
                  <a:latin typeface="Arial"/>
                  <a:ea typeface="Arial"/>
                  <a:cs typeface="Arial"/>
                  <a:sym typeface="Arial"/>
                </a:rPr>
                <a:t>       Nhận xét</a:t>
              </a:r>
              <a:endParaRPr/>
            </a:p>
          </p:txBody>
        </p:sp>
        <p:sp>
          <p:nvSpPr>
            <p:cNvPr id="149" name="Google Shape;149;p2"/>
            <p:cNvSpPr/>
            <p:nvPr/>
          </p:nvSpPr>
          <p:spPr>
            <a:xfrm>
              <a:off x="1296" y="1824"/>
              <a:ext cx="432" cy="432"/>
            </a:xfrm>
            <a:prstGeom prst="diamond">
              <a:avLst/>
            </a:prstGeom>
            <a:solidFill>
              <a:schemeClr val="hlink"/>
            </a:solidFill>
            <a:ln cap="flat" cmpd="sng" w="25400">
              <a:solidFill>
                <a:schemeClr val="lt1"/>
              </a:solidFill>
              <a:prstDash val="solid"/>
              <a:miter lim="800000"/>
              <a:headEnd len="sm" w="sm" type="none"/>
              <a:tailEnd len="sm" w="sm" type="none"/>
            </a:ln>
            <a:effectLst>
              <a:outerShdw rotWithShape="0" algn="ctr" dir="2212194" dist="63500">
                <a:srgbClr val="333333">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0" name="Google Shape;150;p2"/>
            <p:cNvSpPr txBox="1"/>
            <p:nvPr/>
          </p:nvSpPr>
          <p:spPr>
            <a:xfrm>
              <a:off x="1393" y="1886"/>
              <a:ext cx="223"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Arial"/>
                  <a:ea typeface="Arial"/>
                  <a:cs typeface="Arial"/>
                  <a:sym typeface="Arial"/>
                </a:rPr>
                <a:t>4</a:t>
              </a:r>
              <a:endParaRPr/>
            </a:p>
          </p:txBody>
        </p:sp>
      </p:grpSp>
    </p:spTree>
  </p:cSld>
  <p:clrMapOvr>
    <a:masterClrMapping/>
  </p:clrMapOvr>
  <p:transition>
    <p:spli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title"/>
          </p:nvPr>
        </p:nvSpPr>
        <p:spPr>
          <a:xfrm>
            <a:off x="1143000" y="381000"/>
            <a:ext cx="6705600" cy="5635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 Nhắc lại về LSB trên ảnh.</a:t>
            </a:r>
            <a:endParaRPr/>
          </a:p>
        </p:txBody>
      </p:sp>
      <p:sp>
        <p:nvSpPr>
          <p:cNvPr id="156" name="Google Shape;156;p3"/>
          <p:cNvSpPr txBox="1"/>
          <p:nvPr>
            <p:ph idx="1" type="body"/>
          </p:nvPr>
        </p:nvSpPr>
        <p:spPr>
          <a:xfrm>
            <a:off x="304800" y="1295400"/>
            <a:ext cx="7772400" cy="48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00"/>
              <a:buNone/>
            </a:pPr>
            <a:r>
              <a:rPr b="1" i="0" lang="en-US" sz="2200">
                <a:solidFill>
                  <a:srgbClr val="0070C0"/>
                </a:solidFill>
                <a:latin typeface="Arial"/>
                <a:ea typeface="Arial"/>
                <a:cs typeface="Arial"/>
                <a:sym typeface="Arial"/>
              </a:rPr>
              <a:t>Phương pháp LSB cho ảnh palette-based</a:t>
            </a:r>
            <a:br>
              <a:rPr b="1" i="0" lang="en-US" sz="2200">
                <a:solidFill>
                  <a:srgbClr val="0070C0"/>
                </a:solidFill>
                <a:latin typeface="Arial"/>
                <a:ea typeface="Arial"/>
                <a:cs typeface="Arial"/>
                <a:sym typeface="Arial"/>
              </a:rPr>
            </a:br>
            <a:r>
              <a:rPr b="0" i="0" lang="en-US" sz="2200">
                <a:solidFill>
                  <a:srgbClr val="000000"/>
                </a:solidFill>
                <a:latin typeface="Arial"/>
                <a:ea typeface="Arial"/>
                <a:cs typeface="Arial"/>
                <a:sym typeface="Arial"/>
              </a:rPr>
              <a:t>Một cách khác tốt hơn (Jiri Fridrich,1999) mà không sắp xếp lại bảng màu là:</a:t>
            </a:r>
            <a:br>
              <a:rPr b="0" i="0" lang="en-US" sz="2200">
                <a:solidFill>
                  <a:srgbClr val="000000"/>
                </a:solidFill>
                <a:latin typeface="Arial"/>
                <a:ea typeface="Arial"/>
                <a:cs typeface="Arial"/>
                <a:sym typeface="Arial"/>
              </a:rPr>
            </a:br>
            <a:r>
              <a:rPr b="0" i="0" lang="en-US" sz="2200">
                <a:solidFill>
                  <a:srgbClr val="7F7F7F"/>
                </a:solidFill>
                <a:latin typeface="Noto Sans Symbols"/>
                <a:ea typeface="Noto Sans Symbols"/>
                <a:cs typeface="Noto Sans Symbols"/>
                <a:sym typeface="Noto Sans Symbols"/>
              </a:rPr>
              <a:t> </a:t>
            </a:r>
            <a:r>
              <a:rPr b="1" i="0" lang="en-US" sz="2200">
                <a:solidFill>
                  <a:srgbClr val="0070C0"/>
                </a:solidFill>
                <a:latin typeface="Arial"/>
                <a:ea typeface="Arial"/>
                <a:cs typeface="Arial"/>
                <a:sym typeface="Arial"/>
              </a:rPr>
              <a:t>Nhúng:</a:t>
            </a:r>
            <a:br>
              <a:rPr b="0" i="0" lang="en-US" sz="2200">
                <a:solidFill>
                  <a:srgbClr val="000000"/>
                </a:solidFill>
                <a:latin typeface="Arial"/>
                <a:ea typeface="Arial"/>
                <a:cs typeface="Arial"/>
                <a:sym typeface="Arial"/>
              </a:rPr>
            </a:br>
            <a:r>
              <a:rPr b="0" i="0" lang="en-US" sz="2200">
                <a:solidFill>
                  <a:srgbClr val="000000"/>
                </a:solidFill>
                <a:latin typeface="Arial"/>
                <a:ea typeface="Arial"/>
                <a:cs typeface="Arial"/>
                <a:sym typeface="Arial"/>
              </a:rPr>
              <a:t>Để nhúng một bit mật vào một pixel:</a:t>
            </a:r>
            <a:endParaRPr sz="2200">
              <a:solidFill>
                <a:srgbClr val="000000"/>
              </a:solidFill>
              <a:latin typeface="Arial"/>
              <a:ea typeface="Arial"/>
              <a:cs typeface="Arial"/>
              <a:sym typeface="Arial"/>
            </a:endParaRPr>
          </a:p>
          <a:p>
            <a:pPr indent="0" lvl="0" marL="0" rtl="0" algn="l">
              <a:spcBef>
                <a:spcPts val="440"/>
              </a:spcBef>
              <a:spcAft>
                <a:spcPts val="0"/>
              </a:spcAft>
              <a:buSzPts val="2200"/>
              <a:buNone/>
            </a:pPr>
            <a:r>
              <a:rPr b="0" i="0" lang="en-US" sz="2200">
                <a:solidFill>
                  <a:srgbClr val="000000"/>
                </a:solidFill>
                <a:latin typeface="Arial"/>
                <a:ea typeface="Arial"/>
                <a:cs typeface="Arial"/>
                <a:sym typeface="Arial"/>
              </a:rPr>
              <a:t>Tìm trong bảng màu màu gần nhất với màu của pixel đang xét (theo khoảng cách Euclid) và có (R+G+B) %2 khớp với bit mật đang xét</a:t>
            </a:r>
            <a:endParaRPr sz="2200">
              <a:solidFill>
                <a:srgbClr val="000000"/>
              </a:solidFill>
              <a:latin typeface="Arial"/>
              <a:ea typeface="Arial"/>
              <a:cs typeface="Arial"/>
              <a:sym typeface="Arial"/>
            </a:endParaRPr>
          </a:p>
          <a:p>
            <a:pPr indent="0" lvl="0" marL="0" rtl="0" algn="l">
              <a:spcBef>
                <a:spcPts val="560"/>
              </a:spcBef>
              <a:spcAft>
                <a:spcPts val="0"/>
              </a:spcAft>
              <a:buSzPts val="2200"/>
              <a:buNone/>
            </a:pPr>
            <a:r>
              <a:rPr b="0" i="0" lang="en-US" sz="2200">
                <a:solidFill>
                  <a:srgbClr val="000000"/>
                </a:solidFill>
                <a:latin typeface="Arial"/>
                <a:ea typeface="Arial"/>
                <a:cs typeface="Arial"/>
                <a:sym typeface="Arial"/>
              </a:rPr>
              <a:t>Sửa giá trị pixel thành chỉ số của màu vừa tìm được</a:t>
            </a:r>
            <a:br>
              <a:rPr b="0" i="0" lang="en-US" sz="2200">
                <a:solidFill>
                  <a:srgbClr val="000000"/>
                </a:solidFill>
                <a:latin typeface="Arial"/>
                <a:ea typeface="Arial"/>
                <a:cs typeface="Arial"/>
                <a:sym typeface="Arial"/>
              </a:rPr>
            </a:br>
            <a:r>
              <a:rPr b="0" i="0" lang="en-US" sz="2200">
                <a:solidFill>
                  <a:srgbClr val="7F7F7F"/>
                </a:solidFill>
                <a:latin typeface="Noto Sans Symbols"/>
                <a:ea typeface="Noto Sans Symbols"/>
                <a:cs typeface="Noto Sans Symbols"/>
                <a:sym typeface="Noto Sans Symbols"/>
              </a:rPr>
              <a:t> </a:t>
            </a:r>
            <a:r>
              <a:rPr b="1" i="0" lang="en-US" sz="2200">
                <a:solidFill>
                  <a:srgbClr val="0070C0"/>
                </a:solidFill>
                <a:latin typeface="Arial"/>
                <a:ea typeface="Arial"/>
                <a:cs typeface="Arial"/>
                <a:sym typeface="Arial"/>
              </a:rPr>
              <a:t>Rút trích?</a:t>
            </a:r>
            <a:br>
              <a:rPr b="0" i="0" lang="en-US" sz="2200">
                <a:solidFill>
                  <a:srgbClr val="000000"/>
                </a:solidFill>
                <a:latin typeface="Arial"/>
                <a:ea typeface="Arial"/>
                <a:cs typeface="Arial"/>
                <a:sym typeface="Arial"/>
              </a:rPr>
            </a:br>
            <a:r>
              <a:rPr b="0" i="0" lang="en-US" sz="2200">
                <a:solidFill>
                  <a:srgbClr val="7F7F7F"/>
                </a:solidFill>
                <a:latin typeface="Noto Sans Symbols"/>
                <a:ea typeface="Noto Sans Symbols"/>
                <a:cs typeface="Noto Sans Symbols"/>
                <a:sym typeface="Noto Sans Symbols"/>
              </a:rPr>
              <a:t> </a:t>
            </a:r>
            <a:r>
              <a:rPr b="0" i="0" lang="en-US" sz="2200">
                <a:solidFill>
                  <a:srgbClr val="000000"/>
                </a:solidFill>
                <a:latin typeface="Arial"/>
                <a:ea typeface="Arial"/>
                <a:cs typeface="Arial"/>
                <a:sym typeface="Arial"/>
              </a:rPr>
              <a:t>Với một pixel, ta sẽ có được màu tương ứng trong bảng màu, và bit = (R+G+B) % 2 với (R, G, B) là giá trịcủa màu này</a:t>
            </a:r>
            <a:r>
              <a:rPr lang="en-US" sz="2200"/>
              <a:t> </a:t>
            </a:r>
            <a:br>
              <a:rPr lang="en-US"/>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type="title"/>
          </p:nvPr>
        </p:nvSpPr>
        <p:spPr>
          <a:xfrm>
            <a:off x="1143000" y="381000"/>
            <a:ext cx="6705600" cy="5635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 Nhắc lại về LSB trên ảnh.</a:t>
            </a:r>
            <a:endParaRPr/>
          </a:p>
        </p:txBody>
      </p:sp>
      <p:sp>
        <p:nvSpPr>
          <p:cNvPr id="162" name="Google Shape;162;p4"/>
          <p:cNvSpPr txBox="1"/>
          <p:nvPr>
            <p:ph idx="1" type="body"/>
          </p:nvPr>
        </p:nvSpPr>
        <p:spPr>
          <a:xfrm>
            <a:off x="228600" y="1752600"/>
            <a:ext cx="7772400" cy="50292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lang="en-US" sz="2400"/>
              <a:t>Nói chung, chỉ bit LSB của các pixel hoặc hệ số che phủ được sử dụng để che giấu thông điệp bí mật. Tuy nhiên, một số phương pháp steganography sử dụng nhiều hơn một bit cho mục đích này. Trong phần này, phần mở rộng của phương pháp được đề xuất được trình bày cho trường hợp có nhiều hơn một bit được sử dụng trong kỹ thuật in mật mã.</a:t>
            </a:r>
            <a:endParaRPr/>
          </a:p>
          <a:p>
            <a:pPr indent="-342900" lvl="0" marL="342900" rtl="0" algn="just">
              <a:spcBef>
                <a:spcPts val="480"/>
              </a:spcBef>
              <a:spcAft>
                <a:spcPts val="0"/>
              </a:spcAft>
              <a:buSzPts val="2400"/>
              <a:buChar char="❖"/>
            </a:pPr>
            <a:r>
              <a:rPr lang="en-US" sz="2400"/>
              <a:t>Việc chèn thêm chuỗi bit 100… trong trường hợp chiều dài của message ít hơn số lượng pixel hiện có sẽ làm cho biến dạng ảnh cover.</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type="title"/>
          </p:nvPr>
        </p:nvSpPr>
        <p:spPr>
          <a:xfrm>
            <a:off x="1143000" y="381000"/>
            <a:ext cx="6705600" cy="5635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 Phương pháp LSB++</a:t>
            </a:r>
            <a:endParaRPr/>
          </a:p>
        </p:txBody>
      </p:sp>
      <p:sp>
        <p:nvSpPr>
          <p:cNvPr id="168" name="Google Shape;168;p5"/>
          <p:cNvSpPr txBox="1"/>
          <p:nvPr>
            <p:ph idx="1" type="body"/>
          </p:nvPr>
        </p:nvSpPr>
        <p:spPr>
          <a:xfrm>
            <a:off x="152400" y="1295400"/>
            <a:ext cx="7924800" cy="5562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lang="en-US" sz="2400"/>
              <a:t>LSB++ cấm sự thay đổi trong quy trình khóa ở một số phần tử trong ảnh làm cover. Tại các phần tử này thì sẽ không được chọn trong quá trình nhúng.</a:t>
            </a:r>
            <a:endParaRPr/>
          </a:p>
          <a:p>
            <a:pPr indent="-342900" lvl="0" marL="342900" rtl="0" algn="just">
              <a:spcBef>
                <a:spcPts val="480"/>
              </a:spcBef>
              <a:spcAft>
                <a:spcPts val="0"/>
              </a:spcAft>
              <a:buSzPts val="2400"/>
              <a:buChar char="❖"/>
            </a:pPr>
            <a:r>
              <a:rPr lang="en-US" sz="2400"/>
              <a:t>Để khóa các phần tử cover cho thích hợp thì đầu tiên biểu đồ của ảnh bìa và sự chênh lệch tần số của 2 bins liền kề phải được tính toán.</a:t>
            </a:r>
            <a:endParaRPr/>
          </a:p>
          <a:p>
            <a:pPr indent="-342900" lvl="0" marL="342900" rtl="0" algn="just">
              <a:spcBef>
                <a:spcPts val="480"/>
              </a:spcBef>
              <a:spcAft>
                <a:spcPts val="0"/>
              </a:spcAft>
              <a:buSzPts val="2400"/>
              <a:buChar char="❖"/>
            </a:pPr>
            <a:r>
              <a:rPr lang="en-US" sz="2400"/>
              <a:t>Xét unit i và nó gồm bin 2i và 2i+1. Giả sử rằng Ai = |h2i – h2i+1| cho biết sự khác biệt về tần số của 2 bin. Quá trình khóa sẽ khóa Ai phần tử cover với giá trị 2i[2i+1] khi  h2i&gt;h2i+1[h2i&lt;h2i+1]</a:t>
            </a:r>
            <a:endParaRPr/>
          </a:p>
          <a:p>
            <a:pPr indent="-342900" lvl="0" marL="342900" rtl="0" algn="just">
              <a:spcBef>
                <a:spcPts val="480"/>
              </a:spcBef>
              <a:spcAft>
                <a:spcPts val="0"/>
              </a:spcAft>
              <a:buSzPts val="2400"/>
              <a:buChar char="❖"/>
            </a:pPr>
            <a:r>
              <a:rPr lang="en-US" sz="2400"/>
              <a:t>Trong qt nhúng thì mỗi unit i, qt nhúng msg bits sẽ nhúng vào bin 2i hoặc 2i+1</a:t>
            </a:r>
            <a:endParaRPr/>
          </a:p>
          <a:p>
            <a:pPr indent="-190500" lvl="0" marL="342900" rtl="0" algn="l">
              <a:spcBef>
                <a:spcPts val="480"/>
              </a:spcBef>
              <a:spcAft>
                <a:spcPts val="0"/>
              </a:spcAft>
              <a:buSzPts val="2400"/>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ph type="title"/>
          </p:nvPr>
        </p:nvSpPr>
        <p:spPr>
          <a:xfrm>
            <a:off x="1143000" y="381000"/>
            <a:ext cx="6705600" cy="5635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 Phương pháp LSB++</a:t>
            </a:r>
            <a:endParaRPr/>
          </a:p>
        </p:txBody>
      </p:sp>
      <p:sp>
        <p:nvSpPr>
          <p:cNvPr id="174" name="Google Shape;174;p6"/>
          <p:cNvSpPr txBox="1"/>
          <p:nvPr>
            <p:ph idx="1" type="body"/>
          </p:nvPr>
        </p:nvSpPr>
        <p:spPr>
          <a:xfrm>
            <a:off x="152400" y="1295400"/>
            <a:ext cx="7924800" cy="5562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lang="en-US" sz="2400"/>
              <a:t>Để trích xuất thông điệp thì đầu tiên cần xác định được phần tử đã bị khóa. Tại mỗi unit thì sẽ có một bin bị khóa và 1 bin được nhúng. Lần lượt rút trích dãy msg bits đã nhúng vào.</a:t>
            </a:r>
            <a:endParaRPr/>
          </a:p>
          <a:p>
            <a:pPr indent="-342900" lvl="0" marL="342900" rtl="0" algn="just">
              <a:spcBef>
                <a:spcPts val="480"/>
              </a:spcBef>
              <a:spcAft>
                <a:spcPts val="0"/>
              </a:spcAft>
              <a:buSzPts val="2400"/>
              <a:buChar char="❖"/>
            </a:pPr>
            <a:r>
              <a:rPr lang="en-US" sz="2400"/>
              <a:t>Dựa vào embedding key để giải mã thông điệp ẩn.</a:t>
            </a:r>
            <a:endParaRPr/>
          </a:p>
          <a:p>
            <a:pPr indent="-342900" lvl="0" marL="342900" rtl="0" algn="just">
              <a:spcBef>
                <a:spcPts val="480"/>
              </a:spcBef>
              <a:spcAft>
                <a:spcPts val="0"/>
              </a:spcAft>
              <a:buSzPts val="2400"/>
              <a:buChar char="❖"/>
            </a:pPr>
            <a:r>
              <a:rPr lang="en-US" sz="2400"/>
              <a:t>Sau đó pp khóa sẽ khóa một số phần tử cover cho mỗi đơn vị dựa trên lock key.</a:t>
            </a:r>
            <a:endParaRPr/>
          </a:p>
          <a:p>
            <a:pPr indent="-190500" lvl="0" marL="342900" rtl="0" algn="just">
              <a:spcBef>
                <a:spcPts val="480"/>
              </a:spcBef>
              <a:spcAft>
                <a:spcPts val="0"/>
              </a:spcAft>
              <a:buSzPts val="240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
          <p:cNvSpPr txBox="1"/>
          <p:nvPr>
            <p:ph type="title"/>
          </p:nvPr>
        </p:nvSpPr>
        <p:spPr>
          <a:xfrm>
            <a:off x="1143000" y="381000"/>
            <a:ext cx="6705600" cy="5635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 Phương pháp LSB++ (tt)</a:t>
            </a:r>
            <a:endParaRPr/>
          </a:p>
        </p:txBody>
      </p:sp>
      <p:sp>
        <p:nvSpPr>
          <p:cNvPr id="180" name="Google Shape;180;p7"/>
          <p:cNvSpPr txBox="1"/>
          <p:nvPr>
            <p:ph idx="1" type="body"/>
          </p:nvPr>
        </p:nvSpPr>
        <p:spPr>
          <a:xfrm>
            <a:off x="152400" y="1295400"/>
            <a:ext cx="7924800" cy="5562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lang="en-US" sz="2400"/>
              <a:t>Các công thức:</a:t>
            </a:r>
            <a:endParaRPr/>
          </a:p>
          <a:p>
            <a:pPr indent="-342900" lvl="0" marL="342900" rtl="0" algn="just">
              <a:spcBef>
                <a:spcPts val="480"/>
              </a:spcBef>
              <a:spcAft>
                <a:spcPts val="0"/>
              </a:spcAft>
              <a:buSzPts val="2400"/>
              <a:buChar char="❖"/>
            </a:pPr>
            <a:r>
              <a:rPr lang="en-US" sz="2400">
                <a:solidFill>
                  <a:srgbClr val="FF0000"/>
                </a:solidFill>
              </a:rPr>
              <a:t>Number of units = N = |M/B|</a:t>
            </a:r>
            <a:r>
              <a:rPr lang="en-US" sz="2400"/>
              <a:t> trong đó M là giá trị lớn nhất trong khoảng phần tử cover (ví dụ như ảnh gray scale có 8 bits thì M = 256). B là số bin ứng với số bit cần chèn trong LSB. Ví dụ chọn S=2 để chèn thì B = 2</a:t>
            </a:r>
            <a:r>
              <a:rPr baseline="30000" lang="en-US" sz="2400"/>
              <a:t>2</a:t>
            </a:r>
            <a:r>
              <a:rPr lang="en-US" sz="2400"/>
              <a:t>=4 🡺 N = 256/4 = 64</a:t>
            </a:r>
            <a:endParaRPr/>
          </a:p>
          <a:p>
            <a:pPr indent="-342900" lvl="0" marL="342900" rtl="0" algn="just">
              <a:spcBef>
                <a:spcPts val="480"/>
              </a:spcBef>
              <a:spcAft>
                <a:spcPts val="0"/>
              </a:spcAft>
              <a:buSzPts val="2400"/>
              <a:buChar char="❖"/>
            </a:pPr>
            <a:r>
              <a:rPr lang="en-US" sz="2400"/>
              <a:t>Ta sẽ có 0 đến 63 unit tương ứng</a:t>
            </a:r>
            <a:endParaRPr/>
          </a:p>
          <a:p>
            <a:pPr indent="-342900" lvl="0" marL="342900" rtl="0" algn="just">
              <a:spcBef>
                <a:spcPts val="480"/>
              </a:spcBef>
              <a:spcAft>
                <a:spcPts val="0"/>
              </a:spcAft>
              <a:buSzPts val="2400"/>
              <a:buChar char="❖"/>
            </a:pPr>
            <a:r>
              <a:rPr lang="en-US" sz="2400"/>
              <a:t>Unit0 ứng với bin(0,1,2,3) …..unit63 với bin(252,253,254,255)</a:t>
            </a:r>
            <a:endParaRPr sz="2400"/>
          </a:p>
          <a:p>
            <a:pPr indent="-342900" lvl="0" marL="342900" rtl="0" algn="just">
              <a:spcBef>
                <a:spcPts val="480"/>
              </a:spcBef>
              <a:spcAft>
                <a:spcPts val="0"/>
              </a:spcAft>
              <a:buSzPts val="2400"/>
              <a:buChar char="❖"/>
            </a:pPr>
            <a:r>
              <a:rPr lang="en-US" sz="2400"/>
              <a:t>Min</a:t>
            </a:r>
            <a:r>
              <a:rPr baseline="-25000" lang="en-US" sz="2400"/>
              <a:t>i </a:t>
            </a:r>
            <a:r>
              <a:rPr lang="en-US" sz="2400"/>
              <a:t>= Min(h</a:t>
            </a:r>
            <a:r>
              <a:rPr baseline="-25000" lang="en-US" sz="2400"/>
              <a:t>Bxi</a:t>
            </a:r>
            <a:r>
              <a:rPr lang="en-US" sz="2400"/>
              <a:t>, h</a:t>
            </a:r>
            <a:r>
              <a:rPr baseline="-25000" lang="en-US" sz="2400"/>
              <a:t>Bxi+1</a:t>
            </a:r>
            <a:r>
              <a:rPr lang="en-US" sz="2400"/>
              <a:t>,…, h</a:t>
            </a:r>
            <a:r>
              <a:rPr baseline="-25000" lang="en-US" sz="2400"/>
              <a:t>Bxi+B-1</a:t>
            </a:r>
            <a:r>
              <a:rPr lang="en-US" sz="2400"/>
              <a:t>), i=0…N-1</a:t>
            </a:r>
            <a:endParaRPr/>
          </a:p>
          <a:p>
            <a:pPr indent="-190500" lvl="0" marL="342900" rtl="0" algn="just">
              <a:spcBef>
                <a:spcPts val="480"/>
              </a:spcBef>
              <a:spcAft>
                <a:spcPts val="0"/>
              </a:spcAft>
              <a:buSzPts val="2400"/>
              <a:buNone/>
            </a:pPr>
            <a:r>
              <a:t/>
            </a:r>
            <a:endParaRPr baseline="30000"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
          <p:cNvSpPr txBox="1"/>
          <p:nvPr>
            <p:ph type="title"/>
          </p:nvPr>
        </p:nvSpPr>
        <p:spPr>
          <a:xfrm>
            <a:off x="1143000" y="381000"/>
            <a:ext cx="6705600" cy="5635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 Phương pháp LSB++ (tt)</a:t>
            </a:r>
            <a:endParaRPr/>
          </a:p>
        </p:txBody>
      </p:sp>
      <p:sp>
        <p:nvSpPr>
          <p:cNvPr id="186" name="Google Shape;186;p8"/>
          <p:cNvSpPr txBox="1"/>
          <p:nvPr>
            <p:ph idx="1" type="body"/>
          </p:nvPr>
        </p:nvSpPr>
        <p:spPr>
          <a:xfrm>
            <a:off x="152400" y="1295400"/>
            <a:ext cx="7924800" cy="5562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lang="en-US" sz="2400"/>
              <a:t>Cover = Lock(Cover, [h</a:t>
            </a:r>
            <a:r>
              <a:rPr baseline="-25000" lang="en-US" sz="2400"/>
              <a:t>Bxi</a:t>
            </a:r>
            <a:r>
              <a:rPr lang="en-US" sz="2400"/>
              <a:t> – Min</a:t>
            </a:r>
            <a:r>
              <a:rPr baseline="-25000" lang="en-US" sz="2400"/>
              <a:t>i</a:t>
            </a:r>
            <a:r>
              <a:rPr lang="en-US" sz="2400"/>
              <a:t>, Bxi], [h</a:t>
            </a:r>
            <a:r>
              <a:rPr baseline="-25000" lang="en-US" sz="2400"/>
              <a:t>Bxi+1 </a:t>
            </a:r>
            <a:r>
              <a:rPr lang="en-US" sz="2400"/>
              <a:t>– Min</a:t>
            </a:r>
            <a:r>
              <a:rPr baseline="-25000" lang="en-US" sz="2400"/>
              <a:t>i</a:t>
            </a:r>
            <a:r>
              <a:rPr lang="en-US" sz="2400"/>
              <a:t>, Bxi+1] … [h</a:t>
            </a:r>
            <a:r>
              <a:rPr baseline="-25000" lang="en-US" sz="2400"/>
              <a:t>Bxi+B-1 </a:t>
            </a:r>
            <a:r>
              <a:rPr lang="en-US" sz="2400"/>
              <a:t>– Min</a:t>
            </a:r>
            <a:r>
              <a:rPr baseline="-25000" lang="en-US" sz="2400"/>
              <a:t>i</a:t>
            </a:r>
            <a:r>
              <a:rPr lang="en-US" sz="2400"/>
              <a:t>, Bxi+B-1], lock key), i = 0…N-1</a:t>
            </a:r>
            <a:endParaRPr/>
          </a:p>
          <a:p>
            <a:pPr indent="-342900" lvl="0" marL="342900" rtl="0" algn="just">
              <a:spcBef>
                <a:spcPts val="480"/>
              </a:spcBef>
              <a:spcAft>
                <a:spcPts val="0"/>
              </a:spcAft>
              <a:buSzPts val="2400"/>
              <a:buChar char="❖"/>
            </a:pPr>
            <a:r>
              <a:rPr lang="en-US" sz="2400"/>
              <a:t>Kết quả trả ra là Cover, và các ptu tại block cover sẽ không được nhúng thông điệp ẩn.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1143000" y="381000"/>
            <a:ext cx="6705600" cy="5635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 LSB++ grayscale (nhúng)</a:t>
            </a:r>
            <a:endParaRPr/>
          </a:p>
        </p:txBody>
      </p:sp>
      <p:sp>
        <p:nvSpPr>
          <p:cNvPr id="192" name="Google Shape;192;p9"/>
          <p:cNvSpPr txBox="1"/>
          <p:nvPr>
            <p:ph idx="1" type="body"/>
          </p:nvPr>
        </p:nvSpPr>
        <p:spPr>
          <a:xfrm>
            <a:off x="152400" y="1295400"/>
            <a:ext cx="7924800" cy="5562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lang="en-US" sz="2400"/>
              <a:t>Trước khi nhúng thì message phải được mã hóa.</a:t>
            </a:r>
            <a:endParaRPr/>
          </a:p>
          <a:p>
            <a:pPr indent="-342900" lvl="0" marL="342900" rtl="0" algn="just">
              <a:spcBef>
                <a:spcPts val="480"/>
              </a:spcBef>
              <a:spcAft>
                <a:spcPts val="0"/>
              </a:spcAft>
              <a:buSzPts val="2400"/>
              <a:buChar char="❖"/>
            </a:pPr>
            <a:r>
              <a:rPr lang="en-US" sz="2400">
                <a:solidFill>
                  <a:srgbClr val="FF0000"/>
                </a:solidFill>
              </a:rPr>
              <a:t>Message = Encrypt (Secret message, Encryption key) </a:t>
            </a:r>
            <a:endParaRPr/>
          </a:p>
          <a:p>
            <a:pPr indent="-342900" lvl="0" marL="342900" rtl="0" algn="just">
              <a:spcBef>
                <a:spcPts val="480"/>
              </a:spcBef>
              <a:spcAft>
                <a:spcPts val="0"/>
              </a:spcAft>
              <a:buSzPts val="2400"/>
              <a:buChar char="❖"/>
            </a:pPr>
            <a:r>
              <a:rPr lang="en-US" sz="2400"/>
              <a:t>Chuỗi bit của msg sẽ được nhúng vào cover image tại các phần tử không bị khóa dựa vào embedding key.</a:t>
            </a:r>
            <a:endParaRPr/>
          </a:p>
          <a:p>
            <a:pPr indent="-342900" lvl="0" marL="342900" rtl="0" algn="just">
              <a:spcBef>
                <a:spcPts val="480"/>
              </a:spcBef>
              <a:spcAft>
                <a:spcPts val="0"/>
              </a:spcAft>
              <a:buSzPts val="2400"/>
              <a:buChar char="❖"/>
            </a:pPr>
            <a:r>
              <a:rPr lang="en-US" sz="2400">
                <a:solidFill>
                  <a:srgbClr val="FF0000"/>
                </a:solidFill>
              </a:rPr>
              <a:t>Stego = Embed (Cover, Message, Embedding key)</a:t>
            </a:r>
            <a:endParaRPr/>
          </a:p>
          <a:p>
            <a:pPr indent="0" lvl="0" marL="0" rtl="0" algn="just">
              <a:spcBef>
                <a:spcPts val="480"/>
              </a:spcBef>
              <a:spcAft>
                <a:spcPts val="0"/>
              </a:spcAft>
              <a:buSzPts val="2400"/>
              <a:buNone/>
            </a:pPr>
            <a:r>
              <a:rPr lang="en-US" sz="2400"/>
              <a:t>Ta thấy xác suất của 0 và 1 là bằng nhau.</a:t>
            </a:r>
            <a:endParaRPr/>
          </a:p>
          <a:p>
            <a:pPr indent="0" lvl="0" marL="0" rtl="0" algn="just">
              <a:spcBef>
                <a:spcPts val="480"/>
              </a:spcBef>
              <a:spcAft>
                <a:spcPts val="0"/>
              </a:spcAft>
              <a:buSzPts val="2400"/>
              <a:buNone/>
            </a:pPr>
            <a:r>
              <a:rPr lang="en-US" sz="2400"/>
              <a:t>Tần số của các phần tử không bị khóa ở ảnh cover cũng bằng nhau 🡺 Tần số thay đổi của các unit bins cũng không đáng kể cho nên sự phân tích về biểu đồ là không thể phát hiện ra sự thay đổi.</a:t>
            </a:r>
            <a:endParaRPr/>
          </a:p>
          <a:p>
            <a:pPr indent="0" lvl="0" marL="0" rtl="0" algn="just">
              <a:spcBef>
                <a:spcPts val="480"/>
              </a:spcBef>
              <a:spcAft>
                <a:spcPts val="0"/>
              </a:spcAft>
              <a:buSzPts val="2400"/>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signed by VCBB">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2007-09-05T08:24:33Z</dcterms:created>
  <dc:creator>DANG BINH PHUONG</dc:creator>
</cp:coreProperties>
</file>