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3" d="100"/>
          <a:sy n="73" d="100"/>
        </p:scale>
        <p:origin x="66" y="8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A29BAD7-152D-47B7-8FE9-CA1584DDE055}" type="datetimeFigureOut">
              <a:rPr lang="en-GB" smtClean="0"/>
              <a:t>29/04/2024</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9215A4B-1D57-4D87-B073-81FF8ED46238}" type="slidenum">
              <a:rPr lang="en-GB" smtClean="0"/>
              <a:t>‹#›</a:t>
            </a:fld>
            <a:endParaRPr lang="en-GB"/>
          </a:p>
        </p:txBody>
      </p:sp>
    </p:spTree>
    <p:extLst>
      <p:ext uri="{BB962C8B-B14F-4D97-AF65-F5344CB8AC3E}">
        <p14:creationId xmlns:p14="http://schemas.microsoft.com/office/powerpoint/2010/main" val="969174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29BAD7-152D-47B7-8FE9-CA1584DDE055}" type="datetimeFigureOut">
              <a:rPr lang="en-GB" smtClean="0"/>
              <a:t>29/04/2024</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215A4B-1D57-4D87-B073-81FF8ED46238}" type="slidenum">
              <a:rPr lang="en-GB" smtClean="0"/>
              <a:t>‹#›</a:t>
            </a:fld>
            <a:endParaRPr lang="en-GB"/>
          </a:p>
        </p:txBody>
      </p:sp>
    </p:spTree>
    <p:extLst>
      <p:ext uri="{BB962C8B-B14F-4D97-AF65-F5344CB8AC3E}">
        <p14:creationId xmlns:p14="http://schemas.microsoft.com/office/powerpoint/2010/main" val="1465528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29BAD7-152D-47B7-8FE9-CA1584DDE055}" type="datetimeFigureOut">
              <a:rPr lang="en-GB" smtClean="0"/>
              <a:t>29/04/2024</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215A4B-1D57-4D87-B073-81FF8ED46238}"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92731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A29BAD7-152D-47B7-8FE9-CA1584DDE055}" type="datetimeFigureOut">
              <a:rPr lang="en-GB" smtClean="0"/>
              <a:t>29/04/2024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215A4B-1D57-4D87-B073-81FF8ED46238}" type="slidenum">
              <a:rPr lang="en-GB" smtClean="0"/>
              <a:t>‹#›</a:t>
            </a:fld>
            <a:endParaRPr lang="en-GB"/>
          </a:p>
        </p:txBody>
      </p:sp>
    </p:spTree>
    <p:extLst>
      <p:ext uri="{BB962C8B-B14F-4D97-AF65-F5344CB8AC3E}">
        <p14:creationId xmlns:p14="http://schemas.microsoft.com/office/powerpoint/2010/main" val="3386622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A29BAD7-152D-47B7-8FE9-CA1584DDE055}" type="datetimeFigureOut">
              <a:rPr lang="en-GB" smtClean="0"/>
              <a:t>29/04/2024</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215A4B-1D57-4D87-B073-81FF8ED46238}"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31305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A29BAD7-152D-47B7-8FE9-CA1584DDE055}" type="datetimeFigureOut">
              <a:rPr lang="en-GB" smtClean="0"/>
              <a:t>29/04/2024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215A4B-1D57-4D87-B073-81FF8ED46238}" type="slidenum">
              <a:rPr lang="en-GB" smtClean="0"/>
              <a:t>‹#›</a:t>
            </a:fld>
            <a:endParaRPr lang="en-GB"/>
          </a:p>
        </p:txBody>
      </p:sp>
    </p:spTree>
    <p:extLst>
      <p:ext uri="{BB962C8B-B14F-4D97-AF65-F5344CB8AC3E}">
        <p14:creationId xmlns:p14="http://schemas.microsoft.com/office/powerpoint/2010/main" val="2857284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29BAD7-152D-47B7-8FE9-CA1584DDE055}" type="datetimeFigureOut">
              <a:rPr lang="en-GB" smtClean="0"/>
              <a:t>29/04/2024</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215A4B-1D57-4D87-B073-81FF8ED46238}" type="slidenum">
              <a:rPr lang="en-GB" smtClean="0"/>
              <a:t>‹#›</a:t>
            </a:fld>
            <a:endParaRPr lang="en-GB"/>
          </a:p>
        </p:txBody>
      </p:sp>
    </p:spTree>
    <p:extLst>
      <p:ext uri="{BB962C8B-B14F-4D97-AF65-F5344CB8AC3E}">
        <p14:creationId xmlns:p14="http://schemas.microsoft.com/office/powerpoint/2010/main" val="3855912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29BAD7-152D-47B7-8FE9-CA1584DDE055}" type="datetimeFigureOut">
              <a:rPr lang="en-GB" smtClean="0"/>
              <a:t>29/04/2024</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215A4B-1D57-4D87-B073-81FF8ED46238}" type="slidenum">
              <a:rPr lang="en-GB" smtClean="0"/>
              <a:t>‹#›</a:t>
            </a:fld>
            <a:endParaRPr lang="en-GB"/>
          </a:p>
        </p:txBody>
      </p:sp>
    </p:spTree>
    <p:extLst>
      <p:ext uri="{BB962C8B-B14F-4D97-AF65-F5344CB8AC3E}">
        <p14:creationId xmlns:p14="http://schemas.microsoft.com/office/powerpoint/2010/main" val="3265368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29BAD7-152D-47B7-8FE9-CA1584DDE055}" type="datetimeFigureOut">
              <a:rPr lang="en-GB" smtClean="0"/>
              <a:t>29/04/2024</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215A4B-1D57-4D87-B073-81FF8ED46238}" type="slidenum">
              <a:rPr lang="en-GB" smtClean="0"/>
              <a:t>‹#›</a:t>
            </a:fld>
            <a:endParaRPr lang="en-GB"/>
          </a:p>
        </p:txBody>
      </p:sp>
    </p:spTree>
    <p:extLst>
      <p:ext uri="{BB962C8B-B14F-4D97-AF65-F5344CB8AC3E}">
        <p14:creationId xmlns:p14="http://schemas.microsoft.com/office/powerpoint/2010/main" val="4271739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29BAD7-152D-47B7-8FE9-CA1584DDE055}" type="datetimeFigureOut">
              <a:rPr lang="en-GB" smtClean="0"/>
              <a:t>29/04/2024</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215A4B-1D57-4D87-B073-81FF8ED46238}" type="slidenum">
              <a:rPr lang="en-GB" smtClean="0"/>
              <a:t>‹#›</a:t>
            </a:fld>
            <a:endParaRPr lang="en-GB"/>
          </a:p>
        </p:txBody>
      </p:sp>
    </p:spTree>
    <p:extLst>
      <p:ext uri="{BB962C8B-B14F-4D97-AF65-F5344CB8AC3E}">
        <p14:creationId xmlns:p14="http://schemas.microsoft.com/office/powerpoint/2010/main" val="754068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29BAD7-152D-47B7-8FE9-CA1584DDE055}" type="datetimeFigureOut">
              <a:rPr lang="en-GB" smtClean="0"/>
              <a:t>29/04/2024</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9215A4B-1D57-4D87-B073-81FF8ED46238}" type="slidenum">
              <a:rPr lang="en-GB" smtClean="0"/>
              <a:t>‹#›</a:t>
            </a:fld>
            <a:endParaRPr lang="en-GB"/>
          </a:p>
        </p:txBody>
      </p:sp>
    </p:spTree>
    <p:extLst>
      <p:ext uri="{BB962C8B-B14F-4D97-AF65-F5344CB8AC3E}">
        <p14:creationId xmlns:p14="http://schemas.microsoft.com/office/powerpoint/2010/main" val="1925770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29BAD7-152D-47B7-8FE9-CA1584DDE055}" type="datetimeFigureOut">
              <a:rPr lang="en-GB" smtClean="0"/>
              <a:t>29/04/2024</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9215A4B-1D57-4D87-B073-81FF8ED46238}" type="slidenum">
              <a:rPr lang="en-GB" smtClean="0"/>
              <a:t>‹#›</a:t>
            </a:fld>
            <a:endParaRPr lang="en-GB"/>
          </a:p>
        </p:txBody>
      </p:sp>
    </p:spTree>
    <p:extLst>
      <p:ext uri="{BB962C8B-B14F-4D97-AF65-F5344CB8AC3E}">
        <p14:creationId xmlns:p14="http://schemas.microsoft.com/office/powerpoint/2010/main" val="3773404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29BAD7-152D-47B7-8FE9-CA1584DDE055}" type="datetimeFigureOut">
              <a:rPr lang="en-GB" smtClean="0"/>
              <a:t>29/04/2024</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9215A4B-1D57-4D87-B073-81FF8ED46238}" type="slidenum">
              <a:rPr lang="en-GB" smtClean="0"/>
              <a:t>‹#›</a:t>
            </a:fld>
            <a:endParaRPr lang="en-GB"/>
          </a:p>
        </p:txBody>
      </p:sp>
    </p:spTree>
    <p:extLst>
      <p:ext uri="{BB962C8B-B14F-4D97-AF65-F5344CB8AC3E}">
        <p14:creationId xmlns:p14="http://schemas.microsoft.com/office/powerpoint/2010/main" val="2838482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29BAD7-152D-47B7-8FE9-CA1584DDE055}" type="datetimeFigureOut">
              <a:rPr lang="en-GB" smtClean="0"/>
              <a:t>29/04/2024</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9215A4B-1D57-4D87-B073-81FF8ED46238}" type="slidenum">
              <a:rPr lang="en-GB" smtClean="0"/>
              <a:t>‹#›</a:t>
            </a:fld>
            <a:endParaRPr lang="en-GB"/>
          </a:p>
        </p:txBody>
      </p:sp>
    </p:spTree>
    <p:extLst>
      <p:ext uri="{BB962C8B-B14F-4D97-AF65-F5344CB8AC3E}">
        <p14:creationId xmlns:p14="http://schemas.microsoft.com/office/powerpoint/2010/main" val="727025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A29BAD7-152D-47B7-8FE9-CA1584DDE055}" type="datetimeFigureOut">
              <a:rPr lang="en-GB" smtClean="0"/>
              <a:t>29/04/2024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9215A4B-1D57-4D87-B073-81FF8ED46238}" type="slidenum">
              <a:rPr lang="en-GB" smtClean="0"/>
              <a:t>‹#›</a:t>
            </a:fld>
            <a:endParaRPr lang="en-GB"/>
          </a:p>
        </p:txBody>
      </p:sp>
    </p:spTree>
    <p:extLst>
      <p:ext uri="{BB962C8B-B14F-4D97-AF65-F5344CB8AC3E}">
        <p14:creationId xmlns:p14="http://schemas.microsoft.com/office/powerpoint/2010/main" val="2321794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A29BAD7-152D-47B7-8FE9-CA1584DDE055}" type="datetimeFigureOut">
              <a:rPr lang="en-GB" smtClean="0"/>
              <a:t>29/04/2024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215A4B-1D57-4D87-B073-81FF8ED46238}" type="slidenum">
              <a:rPr lang="en-GB" smtClean="0"/>
              <a:t>‹#›</a:t>
            </a:fld>
            <a:endParaRPr lang="en-GB"/>
          </a:p>
        </p:txBody>
      </p:sp>
    </p:spTree>
    <p:extLst>
      <p:ext uri="{BB962C8B-B14F-4D97-AF65-F5344CB8AC3E}">
        <p14:creationId xmlns:p14="http://schemas.microsoft.com/office/powerpoint/2010/main" val="3736505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A29BAD7-152D-47B7-8FE9-CA1584DDE055}" type="datetimeFigureOut">
              <a:rPr lang="en-GB" smtClean="0"/>
              <a:t>29/04/2024</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9215A4B-1D57-4D87-B073-81FF8ED46238}" type="slidenum">
              <a:rPr lang="en-GB" smtClean="0"/>
              <a:t>‹#›</a:t>
            </a:fld>
            <a:endParaRPr lang="en-GB"/>
          </a:p>
        </p:txBody>
      </p:sp>
    </p:spTree>
    <p:extLst>
      <p:ext uri="{BB962C8B-B14F-4D97-AF65-F5344CB8AC3E}">
        <p14:creationId xmlns:p14="http://schemas.microsoft.com/office/powerpoint/2010/main" val="25453312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github.com/get-started/quickstart/github-glossary#open-source" TargetMode="External"/><Relationship Id="rId2" Type="http://schemas.openxmlformats.org/officeDocument/2006/relationships/hyperlink" Target="https://docs.github.com/get-started/quickstart/github-glossary#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Introduction to GitHub</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339887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970273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Git?</a:t>
            </a:r>
            <a:endParaRPr lang="en-GB" dirty="0"/>
          </a:p>
        </p:txBody>
      </p:sp>
      <p:sp>
        <p:nvSpPr>
          <p:cNvPr id="3" name="Content Placeholder 2"/>
          <p:cNvSpPr>
            <a:spLocks noGrp="1"/>
          </p:cNvSpPr>
          <p:nvPr>
            <p:ph idx="1"/>
          </p:nvPr>
        </p:nvSpPr>
        <p:spPr/>
        <p:txBody>
          <a:bodyPr/>
          <a:lstStyle/>
          <a:p>
            <a:r>
              <a:rPr lang="en-GB" dirty="0"/>
              <a:t>Git is an open source program for tracking changes in text files. It was written by the author of the Linux operating system, and is the core technology that GitHub, the social and user interface, is built on top of.</a:t>
            </a:r>
            <a:endParaRPr lang="en-GB" dirty="0" smtClean="0"/>
          </a:p>
          <a:p>
            <a:r>
              <a:rPr lang="en-GB" dirty="0" smtClean="0"/>
              <a:t>GitHub </a:t>
            </a:r>
            <a:r>
              <a:rPr lang="en-GB" dirty="0"/>
              <a:t>is a collaboration platform that uses </a:t>
            </a:r>
            <a:r>
              <a:rPr lang="en-GB" i="1" u="sng" dirty="0">
                <a:hlinkClick r:id="rId2"/>
              </a:rPr>
              <a:t>Git</a:t>
            </a:r>
            <a:r>
              <a:rPr lang="en-GB" dirty="0"/>
              <a:t> for versioning. GitHub is a popular place to share and contribute to </a:t>
            </a:r>
            <a:r>
              <a:rPr lang="en-GB" u="sng" dirty="0">
                <a:hlinkClick r:id="rId3"/>
              </a:rPr>
              <a:t>open-source</a:t>
            </a:r>
            <a:r>
              <a:rPr lang="en-GB" dirty="0"/>
              <a:t> software</a:t>
            </a:r>
            <a:r>
              <a:rPr lang="en-GB" dirty="0" smtClean="0"/>
              <a:t>.</a:t>
            </a:r>
          </a:p>
          <a:p>
            <a:r>
              <a:rPr lang="en-GB" dirty="0" smtClean="0"/>
              <a:t>What is version control?</a:t>
            </a:r>
          </a:p>
          <a:p>
            <a:pPr lvl="1"/>
            <a:r>
              <a:rPr lang="en-GB" dirty="0" smtClean="0"/>
              <a:t>The management of changes to documents, programs, code files, web pages </a:t>
            </a:r>
            <a:r>
              <a:rPr lang="en-GB" dirty="0" err="1" smtClean="0"/>
              <a:t>etc</a:t>
            </a:r>
            <a:endParaRPr lang="en-GB" dirty="0" smtClean="0"/>
          </a:p>
          <a:p>
            <a:pPr lvl="1"/>
            <a:r>
              <a:rPr lang="en-GB" dirty="0" smtClean="0"/>
              <a:t>Track code changes- Save initial version, and keep on saving updated versions – all the changes over time can be tracked/seen</a:t>
            </a:r>
          </a:p>
          <a:p>
            <a:pPr lvl="1"/>
            <a:r>
              <a:rPr lang="en-GB" dirty="0" smtClean="0"/>
              <a:t>We can go back to any version </a:t>
            </a:r>
            <a:endParaRPr lang="en-GB" dirty="0"/>
          </a:p>
        </p:txBody>
      </p:sp>
    </p:spTree>
    <p:extLst>
      <p:ext uri="{BB962C8B-B14F-4D97-AF65-F5344CB8AC3E}">
        <p14:creationId xmlns:p14="http://schemas.microsoft.com/office/powerpoint/2010/main" val="791974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Terms</a:t>
            </a:r>
            <a:br>
              <a:rPr lang="en-GB" dirty="0" smtClean="0"/>
            </a:br>
            <a:endParaRPr lang="en-GB" dirty="0"/>
          </a:p>
        </p:txBody>
      </p:sp>
      <p:sp>
        <p:nvSpPr>
          <p:cNvPr id="3" name="Content Placeholder 2"/>
          <p:cNvSpPr>
            <a:spLocks noGrp="1"/>
          </p:cNvSpPr>
          <p:nvPr>
            <p:ph idx="1"/>
          </p:nvPr>
        </p:nvSpPr>
        <p:spPr/>
        <p:txBody>
          <a:bodyPr/>
          <a:lstStyle/>
          <a:p>
            <a:r>
              <a:rPr lang="en-GB" dirty="0" smtClean="0"/>
              <a:t>Directory=Folder</a:t>
            </a:r>
          </a:p>
          <a:p>
            <a:r>
              <a:rPr lang="en-GB" dirty="0" smtClean="0"/>
              <a:t>Terminal/CMD line – Interface for text commands</a:t>
            </a:r>
          </a:p>
          <a:p>
            <a:r>
              <a:rPr lang="en-GB" dirty="0" smtClean="0"/>
              <a:t>CLI – Command Line Interface</a:t>
            </a:r>
          </a:p>
          <a:p>
            <a:r>
              <a:rPr lang="en-GB" dirty="0" smtClean="0"/>
              <a:t>CD- change directory</a:t>
            </a:r>
          </a:p>
          <a:p>
            <a:r>
              <a:rPr lang="en-GB" dirty="0" smtClean="0"/>
              <a:t>Code editor</a:t>
            </a:r>
          </a:p>
          <a:p>
            <a:r>
              <a:rPr lang="en-GB" dirty="0" smtClean="0"/>
              <a:t>Repository = Project/folder where your files are kept</a:t>
            </a:r>
          </a:p>
          <a:p>
            <a:r>
              <a:rPr lang="en-GB" dirty="0" smtClean="0"/>
              <a:t>GitHub- A website to host your repositories online</a:t>
            </a:r>
          </a:p>
          <a:p>
            <a:endParaRPr lang="en-GB" dirty="0"/>
          </a:p>
        </p:txBody>
      </p:sp>
    </p:spTree>
    <p:extLst>
      <p:ext uri="{BB962C8B-B14F-4D97-AF65-F5344CB8AC3E}">
        <p14:creationId xmlns:p14="http://schemas.microsoft.com/office/powerpoint/2010/main" val="4251650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10000"/>
          </a:bodyPr>
          <a:lstStyle/>
          <a:p>
            <a:r>
              <a:rPr lang="en-GB" dirty="0"/>
              <a:t>What is a repository?: A repository is a project containing files and folders. A repository tracks versions of files and folders. </a:t>
            </a:r>
          </a:p>
          <a:p>
            <a:r>
              <a:rPr lang="en-GB" dirty="0"/>
              <a:t>What is a branch?: A branch is a parallel version of your repository. By default, your repository has one branch named main and it is considered to be the definitive branch. Creating additional branches allows you to copy the main branch of your repository and safely make any changes without disrupting the main project. Many people use branches to work on specific features without affecting any other parts of the project.</a:t>
            </a:r>
          </a:p>
          <a:p>
            <a:r>
              <a:rPr lang="en-GB" dirty="0" smtClean="0"/>
              <a:t>Branches </a:t>
            </a:r>
            <a:r>
              <a:rPr lang="en-GB" dirty="0"/>
              <a:t>allow you to separate your work from the main branch. In other words, everyone's work is safe while you contribute. </a:t>
            </a:r>
          </a:p>
          <a:p>
            <a:r>
              <a:rPr lang="en-GB" dirty="0"/>
              <a:t>What is a profile README?: A profile README is essentially an "About me" section on your GitHub profile where you can share information about yourself with the community on GitHub.com. GitHub shows your profile README at the top of your profile page. For more information, see "Managing your profile README".</a:t>
            </a:r>
          </a:p>
        </p:txBody>
      </p:sp>
    </p:spTree>
    <p:extLst>
      <p:ext uri="{BB962C8B-B14F-4D97-AF65-F5344CB8AC3E}">
        <p14:creationId xmlns:p14="http://schemas.microsoft.com/office/powerpoint/2010/main" val="168160548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65</TotalTime>
  <Words>349</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Wisp</vt:lpstr>
      <vt:lpstr>Introduction to GitHub</vt:lpstr>
      <vt:lpstr>Objectives</vt:lpstr>
      <vt:lpstr>What is Git?</vt:lpstr>
      <vt:lpstr>Terms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GitHub</dc:title>
  <dc:creator>Mai P</dc:creator>
  <cp:lastModifiedBy>Mai P</cp:lastModifiedBy>
  <cp:revision>4</cp:revision>
  <dcterms:created xsi:type="dcterms:W3CDTF">2024-04-29T09:22:12Z</dcterms:created>
  <dcterms:modified xsi:type="dcterms:W3CDTF">2024-04-29T10:27:48Z</dcterms:modified>
</cp:coreProperties>
</file>