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7" r:id="rId5"/>
    <p:sldId id="259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itra Patel" initials="MP" lastIdx="1" clrIdx="0">
    <p:extLst>
      <p:ext uri="{19B8F6BF-5375-455C-9EA6-DF929625EA0E}">
        <p15:presenceInfo xmlns:p15="http://schemas.microsoft.com/office/powerpoint/2012/main" userId="665dab555cba28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482" autoAdjust="0"/>
  </p:normalViewPr>
  <p:slideViewPr>
    <p:cSldViewPr snapToGrid="0">
      <p:cViewPr>
        <p:scale>
          <a:sx n="52" d="100"/>
          <a:sy n="52" d="100"/>
        </p:scale>
        <p:origin x="145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056-610F-4415-A0B4-A9BAC0411462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227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056-610F-4415-A0B4-A9BAC0411462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914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056-610F-4415-A0B4-A9BAC0411462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421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056-610F-4415-A0B4-A9BAC0411462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762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056-610F-4415-A0B4-A9BAC0411462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109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056-610F-4415-A0B4-A9BAC0411462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50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056-610F-4415-A0B4-A9BAC0411462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39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056-610F-4415-A0B4-A9BAC0411462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72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056-610F-4415-A0B4-A9BAC0411462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113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056-610F-4415-A0B4-A9BAC0411462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166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056-610F-4415-A0B4-A9BAC0411462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28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EF056-610F-4415-A0B4-A9BAC0411462}" type="datetimeFigureOut">
              <a:rPr lang="en-CA" smtClean="0"/>
              <a:t>2020-07-24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A91B0-8DE7-43B8-AEA3-186FF0093E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551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aitrapatelassign4.azurewebsites.net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itrapatelassign4.azurewebsites.net/swagger/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20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48DF2903-6CC6-4E46-9B1B-DFADE09050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0" name="Rectangle 22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46F07-55C3-480E-A32C-C19559F44079}"/>
              </a:ext>
            </a:extLst>
          </p:cNvPr>
          <p:cNvSpPr txBox="1"/>
          <p:nvPr/>
        </p:nvSpPr>
        <p:spPr>
          <a:xfrm>
            <a:off x="1769532" y="1695576"/>
            <a:ext cx="8652938" cy="2857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dirty="0">
                <a:latin typeface="+mj-lt"/>
                <a:ea typeface="+mj-ea"/>
                <a:cs typeface="+mj-cs"/>
              </a:rPr>
              <a:t>Assignment 4</a:t>
            </a:r>
          </a:p>
        </p:txBody>
      </p:sp>
      <p:sp>
        <p:nvSpPr>
          <p:cNvPr id="51" name="Rectangle 24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F4154-A51C-43BF-B2CF-DE02CACA80C5}"/>
              </a:ext>
            </a:extLst>
          </p:cNvPr>
          <p:cNvSpPr txBox="1"/>
          <p:nvPr/>
        </p:nvSpPr>
        <p:spPr>
          <a:xfrm>
            <a:off x="490537" y="3727672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.Net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Programming using C#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A9AB72-5C48-44ED-8D25-FFB749E85EA2}"/>
              </a:ext>
            </a:extLst>
          </p:cNvPr>
          <p:cNvSpPr txBox="1"/>
          <p:nvPr/>
        </p:nvSpPr>
        <p:spPr>
          <a:xfrm>
            <a:off x="8815388" y="604361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E06E0A-942E-494B-A919-93507B89A5C6}"/>
              </a:ext>
            </a:extLst>
          </p:cNvPr>
          <p:cNvSpPr txBox="1"/>
          <p:nvPr/>
        </p:nvSpPr>
        <p:spPr>
          <a:xfrm>
            <a:off x="7965389" y="5701314"/>
            <a:ext cx="4180114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800" b="1" dirty="0"/>
              <a:t>By: Maitra Patel</a:t>
            </a:r>
          </a:p>
          <a:p>
            <a:pPr algn="r">
              <a:spcAft>
                <a:spcPts val="600"/>
              </a:spcAft>
            </a:pPr>
            <a:r>
              <a:rPr lang="en-US" sz="2800" b="1" dirty="0"/>
              <a:t>200449121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759263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rain&#10;&#10;Description automatically generated">
            <a:extLst>
              <a:ext uri="{FF2B5EF4-FFF2-40B4-BE49-F238E27FC236}">
                <a16:creationId xmlns:a16="http://schemas.microsoft.com/office/drawing/2014/main" id="{7E950ED0-CDF0-4D83-9283-5292D2A0F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9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4BF86-2A77-4B1E-B66D-7D8764EB65F8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Step 4: Expose a web API from your ASP.NET Core 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140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9BE990-09AE-4AD4-B721-699B4258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CA" sz="48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Add an API controller</a:t>
            </a:r>
            <a:br>
              <a:rPr lang="en-CA" sz="48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</a:br>
            <a:endParaRPr lang="en-CA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56566-C1B9-4848-9E85-ADF17C64A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Added API Controller with:</a:t>
            </a:r>
          </a:p>
          <a:p>
            <a:r>
              <a:rPr lang="en-US" sz="2400" dirty="0"/>
              <a:t>Get</a:t>
            </a:r>
          </a:p>
          <a:p>
            <a:r>
              <a:rPr lang="en-US" sz="2400" dirty="0"/>
              <a:t>Put</a:t>
            </a:r>
          </a:p>
          <a:p>
            <a:r>
              <a:rPr lang="en-US" sz="2400" dirty="0"/>
              <a:t>Post</a:t>
            </a:r>
          </a:p>
          <a:p>
            <a:r>
              <a:rPr lang="en-US" sz="2400" dirty="0"/>
              <a:t>Delete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Adding Swagger</a:t>
            </a:r>
          </a:p>
          <a:p>
            <a:pPr marL="0" indent="0">
              <a:buNone/>
            </a:pP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1187202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A1881A-8348-4A47-9B4B-4EB1F4DFF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180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A186BC-B68D-4810-984D-AB87215415E9}"/>
              </a:ext>
            </a:extLst>
          </p:cNvPr>
          <p:cNvSpPr txBox="1"/>
          <p:nvPr/>
        </p:nvSpPr>
        <p:spPr>
          <a:xfrm>
            <a:off x="0" y="0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/>
              <a:t>Output:</a:t>
            </a:r>
            <a:endParaRPr lang="en-CA" sz="3600" b="1" u="sng" dirty="0"/>
          </a:p>
        </p:txBody>
      </p:sp>
    </p:spTree>
    <p:extLst>
      <p:ext uri="{BB962C8B-B14F-4D97-AF65-F5344CB8AC3E}">
        <p14:creationId xmlns:p14="http://schemas.microsoft.com/office/powerpoint/2010/main" val="4203128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rain&#10;&#10;Description automatically generated">
            <a:extLst>
              <a:ext uri="{FF2B5EF4-FFF2-40B4-BE49-F238E27FC236}">
                <a16:creationId xmlns:a16="http://schemas.microsoft.com/office/drawing/2014/main" id="{7E950ED0-CDF0-4D83-9283-5292D2A0F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9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4BF86-2A77-4B1E-B66D-7D8764EB65F8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i="0" dirty="0">
                <a:effectLst/>
                <a:latin typeface="+mj-lt"/>
                <a:ea typeface="+mj-ea"/>
                <a:cs typeface="+mj-cs"/>
              </a:rPr>
              <a:t>Step 5: Deploy your ASP.NET Core app to Azure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926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9E95312B-1462-4692-9BA5-72332DC0B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52015A-267D-4AA2-B7BC-4379C446C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B2A01-9CA3-4BDC-8C24-AB28F064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3AB90829-23D2-4E4C-9535-6BFE15E16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FC606C91-9831-4418-9CB3-50A525252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671EC9CA-8331-49C6-8DDA-9DC6740F50BF}"/>
              </a:ext>
            </a:extLst>
          </p:cNvPr>
          <p:cNvSpPr txBox="1">
            <a:spLocks/>
          </p:cNvSpPr>
          <p:nvPr/>
        </p:nvSpPr>
        <p:spPr>
          <a:xfrm>
            <a:off x="767290" y="1166932"/>
            <a:ext cx="3582073" cy="427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800" b="1">
                <a:solidFill>
                  <a:schemeClr val="bg1"/>
                </a:solidFill>
                <a:latin typeface="Segoe UI" panose="020B0502040204020203" pitchFamily="34" charset="0"/>
              </a:rPr>
              <a:t>Add an API controller</a:t>
            </a:r>
            <a:br>
              <a:rPr lang="en-CA" sz="4800" b="1">
                <a:solidFill>
                  <a:schemeClr val="bg1"/>
                </a:solidFill>
                <a:latin typeface="Segoe UI" panose="020B0502040204020203" pitchFamily="34" charset="0"/>
              </a:rPr>
            </a:br>
            <a:endParaRPr lang="en-CA" sz="4800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CD5A8DC-ED3F-45DB-BA78-AE279E08F233}"/>
              </a:ext>
            </a:extLst>
          </p:cNvPr>
          <p:cNvSpPr txBox="1">
            <a:spLocks/>
          </p:cNvSpPr>
          <p:nvPr/>
        </p:nvSpPr>
        <p:spPr>
          <a:xfrm>
            <a:off x="5573864" y="1166933"/>
            <a:ext cx="5716988" cy="427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3200" b="1" dirty="0"/>
              <a:t>Publish to Azure App Service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2036158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917874F-A316-41BF-8B51-A9C0048F6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6" t="9091" r="4765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24D36-A37D-4B7C-BBDD-07841EA5B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Setting</a:t>
            </a:r>
            <a:br>
              <a:rPr lang="en-US" sz="6600"/>
            </a:br>
            <a:r>
              <a:rPr lang="en-US" sz="6600"/>
              <a:t>SQL Database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20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897C986-D15C-4820-A874-C442AB18D376}"/>
              </a:ext>
            </a:extLst>
          </p:cNvPr>
          <p:cNvSpPr txBox="1"/>
          <p:nvPr/>
        </p:nvSpPr>
        <p:spPr>
          <a:xfrm>
            <a:off x="640080" y="5576887"/>
            <a:ext cx="10911840" cy="973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u="sng" dirty="0">
                <a:latin typeface="+mj-lt"/>
                <a:ea typeface="+mj-ea"/>
                <a:cs typeface="+mj-cs"/>
              </a:rPr>
              <a:t>Output of Web Application on Live Link: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569BFE8-7E9A-46C3-813C-B529AB8005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1199"/>
          <a:stretch/>
        </p:blipFill>
        <p:spPr>
          <a:xfrm rot="21600000"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5171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>
            <a:extLst>
              <a:ext uri="{FF2B5EF4-FFF2-40B4-BE49-F238E27FC236}">
                <a16:creationId xmlns:a16="http://schemas.microsoft.com/office/drawing/2014/main" id="{0A4CBAE2-7AC6-43FD-844A-153190D0C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96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DCDE4-B5EC-4FB6-A738-C948D9D5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 b="1"/>
              <a:t>Live Link to my Web Application: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97E91-FA97-4646-8C32-9E0A88F0D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r>
              <a:rPr lang="en-CA" sz="2000" b="1"/>
              <a:t>Server Time</a:t>
            </a:r>
            <a:r>
              <a:rPr lang="en-CA" sz="2000"/>
              <a:t>: </a:t>
            </a:r>
            <a:r>
              <a:rPr lang="en-CA" sz="2000">
                <a:hlinkClick r:id="rId3"/>
              </a:rPr>
              <a:t>http://maitrapatelassign4.azurewebsites.net/</a:t>
            </a:r>
            <a:endParaRPr lang="en-CA" sz="2000"/>
          </a:p>
          <a:p>
            <a:endParaRPr lang="en-CA" sz="2000"/>
          </a:p>
          <a:p>
            <a:endParaRPr lang="en-CA" sz="2000"/>
          </a:p>
          <a:p>
            <a:r>
              <a:rPr lang="en-CA" sz="2000" b="1"/>
              <a:t>Swagger API</a:t>
            </a:r>
            <a:r>
              <a:rPr lang="en-CA" sz="2000"/>
              <a:t>: </a:t>
            </a:r>
            <a:r>
              <a:rPr lang="en-CA" sz="2000">
                <a:hlinkClick r:id="rId4"/>
              </a:rPr>
              <a:t>http://maitrapatelassign4.azurewebsites.net/swagger/index.html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514758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rain&#10;&#10;Description automatically generated">
            <a:extLst>
              <a:ext uri="{FF2B5EF4-FFF2-40B4-BE49-F238E27FC236}">
                <a16:creationId xmlns:a16="http://schemas.microsoft.com/office/drawing/2014/main" id="{7E950ED0-CDF0-4D83-9283-5292D2A0F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9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C7F8F-1128-4D78-B5C9-C9BC26288B4C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i="0" dirty="0">
                <a:effectLst/>
                <a:latin typeface="+mj-lt"/>
                <a:ea typeface="+mj-ea"/>
                <a:cs typeface="+mj-cs"/>
              </a:rPr>
              <a:t>STEP 2: CREATE YOUR FIRST ASP.NET CORE WEB APP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730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580139-0388-4235-9A09-62FC4F7E8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CA"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1&gt; To get Server Time</a:t>
            </a:r>
            <a:br>
              <a:rPr lang="en-CA"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CA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FB236-A132-4B92-8FC9-1BF44225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254" y="251791"/>
            <a:ext cx="3249338" cy="6374296"/>
          </a:xfrm>
        </p:spPr>
        <p:txBody>
          <a:bodyPr anchor="ctr">
            <a:normAutofit/>
          </a:bodyPr>
          <a:lstStyle/>
          <a:p>
            <a:r>
              <a:rPr lang="en-CA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Index.cshtml.cs</a:t>
            </a:r>
            <a:endParaRPr lang="en-CA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CA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using System;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CA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System.Collections.Generic</a:t>
            </a: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CA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System.Linq</a:t>
            </a: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CA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System.Threading.Tasks</a:t>
            </a: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CA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Microsoft.AspNetCore.Mvc</a:t>
            </a: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CA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Microsoft.AspNetCore.Mvc.RazorPages</a:t>
            </a: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C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namespace Assignment_4.Pages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    public class </a:t>
            </a:r>
            <a:r>
              <a:rPr lang="en-CA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IndexModel</a:t>
            </a: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CA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PageModel</a:t>
            </a:r>
            <a:endParaRPr lang="en-C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    {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        public string Time { get; set; }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        public void </a:t>
            </a:r>
            <a:r>
              <a:rPr lang="en-CA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OnGet</a:t>
            </a: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        {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            Time = </a:t>
            </a:r>
            <a:r>
              <a:rPr lang="en-CA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DateTime.Today.ToShortTimeString</a:t>
            </a: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        }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    }</a:t>
            </a:r>
          </a:p>
          <a:p>
            <a:pPr marL="0" indent="0">
              <a:buNone/>
            </a:pPr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EE17B-FC33-48FC-9D2F-A67B4C86FC02}"/>
              </a:ext>
            </a:extLst>
          </p:cNvPr>
          <p:cNvSpPr txBox="1"/>
          <p:nvPr/>
        </p:nvSpPr>
        <p:spPr>
          <a:xfrm flipH="1">
            <a:off x="8865705" y="2456191"/>
            <a:ext cx="28962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Index.cshtml</a:t>
            </a:r>
            <a:endParaRPr lang="en-US" sz="1200" b="1" dirty="0"/>
          </a:p>
          <a:p>
            <a:endParaRPr lang="en-US" sz="1200" b="1" dirty="0"/>
          </a:p>
          <a:p>
            <a:r>
              <a:rPr lang="en-US" sz="1200" dirty="0"/>
              <a:t>@page</a:t>
            </a:r>
          </a:p>
          <a:p>
            <a:r>
              <a:rPr lang="en-US" sz="1200" dirty="0"/>
              <a:t>@model </a:t>
            </a:r>
            <a:r>
              <a:rPr lang="en-US" sz="1200" dirty="0" err="1"/>
              <a:t>IndexModel</a:t>
            </a:r>
            <a:endParaRPr lang="en-US" sz="1200" dirty="0"/>
          </a:p>
          <a:p>
            <a:r>
              <a:rPr lang="en-US" sz="1200" dirty="0"/>
              <a:t>@{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ViewData</a:t>
            </a:r>
            <a:r>
              <a:rPr lang="en-US" sz="1200" dirty="0"/>
              <a:t>["Title"] = "Home page";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&lt;h2&gt; It's @Model.Time right now on the server!&lt;/h2&gt;</a:t>
            </a:r>
          </a:p>
          <a:p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11413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6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B50DD1D-60BD-4479-83C8-D91BDC26F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1" y="643467"/>
            <a:ext cx="9904118" cy="5571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910C8D-59E0-4D15-AB8E-5C1FEAAEC3F4}"/>
              </a:ext>
            </a:extLst>
          </p:cNvPr>
          <p:cNvSpPr txBox="1"/>
          <p:nvPr/>
        </p:nvSpPr>
        <p:spPr>
          <a:xfrm>
            <a:off x="0" y="0"/>
            <a:ext cx="175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  <a:endParaRPr kumimoji="0" lang="en-CA" sz="28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11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DCE1C8-2428-4730-A9C4-AF6DB9E3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2&gt; To get Local Time</a:t>
            </a:r>
            <a:endParaRPr lang="en-CA" sz="48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70646-F563-4C2F-AAAC-5A73E5F26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253" y="185738"/>
            <a:ext cx="6959947" cy="645794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200" b="1" dirty="0" err="1"/>
              <a:t>Index.cshtml.cs</a:t>
            </a:r>
            <a:endParaRPr lang="en-US" sz="1200" b="1" dirty="0"/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/>
              <a:t>using System;</a:t>
            </a:r>
          </a:p>
          <a:p>
            <a:pPr marL="0" indent="0">
              <a:buNone/>
            </a:pPr>
            <a:r>
              <a:rPr lang="en-CA" sz="1200" dirty="0"/>
              <a:t>using </a:t>
            </a:r>
            <a:r>
              <a:rPr lang="en-CA" sz="1200" dirty="0" err="1"/>
              <a:t>System.Collections.Generic</a:t>
            </a:r>
            <a:r>
              <a:rPr lang="en-CA" sz="1200" dirty="0"/>
              <a:t>;</a:t>
            </a:r>
          </a:p>
          <a:p>
            <a:pPr marL="0" indent="0">
              <a:buNone/>
            </a:pPr>
            <a:r>
              <a:rPr lang="en-CA" sz="1200" dirty="0"/>
              <a:t>using </a:t>
            </a:r>
            <a:r>
              <a:rPr lang="en-CA" sz="1200" dirty="0" err="1"/>
              <a:t>System.Linq</a:t>
            </a:r>
            <a:r>
              <a:rPr lang="en-CA" sz="1200" dirty="0"/>
              <a:t>;</a:t>
            </a:r>
          </a:p>
          <a:p>
            <a:pPr marL="0" indent="0">
              <a:buNone/>
            </a:pPr>
            <a:r>
              <a:rPr lang="en-CA" sz="1200" dirty="0"/>
              <a:t>using </a:t>
            </a:r>
            <a:r>
              <a:rPr lang="en-CA" sz="1200" dirty="0" err="1"/>
              <a:t>System.Threading.Tasks</a:t>
            </a:r>
            <a:r>
              <a:rPr lang="en-CA" sz="1200" dirty="0"/>
              <a:t>;</a:t>
            </a:r>
          </a:p>
          <a:p>
            <a:pPr marL="0" indent="0">
              <a:buNone/>
            </a:pPr>
            <a:r>
              <a:rPr lang="en-CA" sz="1200" dirty="0"/>
              <a:t>using </a:t>
            </a:r>
            <a:r>
              <a:rPr lang="en-CA" sz="1200" dirty="0" err="1"/>
              <a:t>Microsoft.AspNetCore.Mvc</a:t>
            </a:r>
            <a:r>
              <a:rPr lang="en-CA" sz="1200" dirty="0"/>
              <a:t>;</a:t>
            </a:r>
          </a:p>
          <a:p>
            <a:pPr marL="0" indent="0">
              <a:buNone/>
            </a:pPr>
            <a:r>
              <a:rPr lang="en-CA" sz="1200" dirty="0"/>
              <a:t>using </a:t>
            </a:r>
            <a:r>
              <a:rPr lang="en-CA" sz="1200" dirty="0" err="1"/>
              <a:t>Microsoft.AspNetCore.Mvc.RazorPages</a:t>
            </a:r>
            <a:r>
              <a:rPr lang="en-CA" sz="1200" dirty="0"/>
              <a:t>;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/>
              <a:t>namespace Assignment_4.Pages</a:t>
            </a:r>
          </a:p>
          <a:p>
            <a:pPr marL="0" indent="0">
              <a:buNone/>
            </a:pPr>
            <a:r>
              <a:rPr lang="en-CA" sz="1200" dirty="0"/>
              <a:t>{</a:t>
            </a:r>
          </a:p>
          <a:p>
            <a:pPr marL="0" indent="0">
              <a:buNone/>
            </a:pPr>
            <a:r>
              <a:rPr lang="en-CA" sz="1200" dirty="0"/>
              <a:t>    public class </a:t>
            </a:r>
            <a:r>
              <a:rPr lang="en-CA" sz="1200" dirty="0" err="1"/>
              <a:t>IndexModel</a:t>
            </a:r>
            <a:r>
              <a:rPr lang="en-CA" sz="1200" dirty="0"/>
              <a:t> : </a:t>
            </a:r>
            <a:r>
              <a:rPr lang="en-CA" sz="1200" dirty="0" err="1"/>
              <a:t>PageModel</a:t>
            </a:r>
            <a:endParaRPr lang="en-CA" sz="1200" dirty="0"/>
          </a:p>
          <a:p>
            <a:pPr marL="0" indent="0">
              <a:buNone/>
            </a:pPr>
            <a:r>
              <a:rPr lang="en-CA" sz="1200" dirty="0"/>
              <a:t>    {</a:t>
            </a:r>
          </a:p>
          <a:p>
            <a:pPr marL="0" indent="0">
              <a:buNone/>
            </a:pPr>
            <a:r>
              <a:rPr lang="en-CA" sz="1200" dirty="0"/>
              <a:t>        public string Time { get; set; }</a:t>
            </a:r>
          </a:p>
          <a:p>
            <a:pPr marL="0" indent="0">
              <a:buNone/>
            </a:pPr>
            <a:r>
              <a:rPr lang="en-CA" sz="1200" dirty="0"/>
              <a:t>        public void </a:t>
            </a:r>
            <a:r>
              <a:rPr lang="en-CA" sz="1200" dirty="0" err="1"/>
              <a:t>OnGet</a:t>
            </a:r>
            <a:r>
              <a:rPr lang="en-CA" sz="1200" dirty="0"/>
              <a:t>()</a:t>
            </a:r>
          </a:p>
          <a:p>
            <a:pPr marL="0" indent="0">
              <a:buNone/>
            </a:pPr>
            <a:r>
              <a:rPr lang="en-CA" sz="1200" dirty="0"/>
              <a:t>        {</a:t>
            </a:r>
          </a:p>
          <a:p>
            <a:pPr marL="0" indent="0">
              <a:buNone/>
            </a:pPr>
            <a:r>
              <a:rPr lang="en-CA" sz="1200" dirty="0"/>
              <a:t>            Time = </a:t>
            </a:r>
            <a:r>
              <a:rPr lang="en-CA" sz="1200" dirty="0" err="1"/>
              <a:t>DateTime.Now.ToShortTimeString</a:t>
            </a:r>
            <a:r>
              <a:rPr lang="en-CA" sz="1200" dirty="0"/>
              <a:t>();</a:t>
            </a:r>
          </a:p>
          <a:p>
            <a:pPr marL="0" indent="0">
              <a:buNone/>
            </a:pPr>
            <a:r>
              <a:rPr lang="en-CA" sz="1200" dirty="0"/>
              <a:t>        }</a:t>
            </a:r>
          </a:p>
          <a:p>
            <a:pPr marL="0" indent="0">
              <a:buNone/>
            </a:pPr>
            <a:r>
              <a:rPr lang="en-CA" sz="1200" dirty="0"/>
              <a:t>    }</a:t>
            </a:r>
          </a:p>
          <a:p>
            <a:pPr marL="0" indent="0">
              <a:buNone/>
            </a:pPr>
            <a:r>
              <a:rPr lang="en-CA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196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4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59C65C-2E93-4162-9D8D-D2481FC0C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1" y="643467"/>
            <a:ext cx="9904118" cy="5571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33C388-54B3-4DBA-B537-8C860901B28B}"/>
              </a:ext>
            </a:extLst>
          </p:cNvPr>
          <p:cNvSpPr txBox="1"/>
          <p:nvPr/>
        </p:nvSpPr>
        <p:spPr>
          <a:xfrm>
            <a:off x="-1" y="0"/>
            <a:ext cx="1914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  <a:endParaRPr kumimoji="0" lang="en-CA" sz="28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04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rain&#10;&#10;Description automatically generated">
            <a:extLst>
              <a:ext uri="{FF2B5EF4-FFF2-40B4-BE49-F238E27FC236}">
                <a16:creationId xmlns:a16="http://schemas.microsoft.com/office/drawing/2014/main" id="{7E950ED0-CDF0-4D83-9283-5292D2A0F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9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4BF86-2A77-4B1E-B66D-7D8764EB65F8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i="0">
                <a:effectLst/>
                <a:latin typeface="+mj-lt"/>
                <a:ea typeface="+mj-ea"/>
                <a:cs typeface="+mj-cs"/>
              </a:rPr>
              <a:t>Step 3: Work with data using Entity Framework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206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DCE1C8-2428-4730-A9C4-AF6DB9E3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After following Step 3</a:t>
            </a:r>
            <a:endParaRPr lang="en-CA" sz="4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70646-F563-4C2F-AAAC-5A73E5F26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b="1" dirty="0"/>
              <a:t>Created Models Folder</a:t>
            </a:r>
          </a:p>
          <a:p>
            <a:r>
              <a:rPr lang="en-US" dirty="0"/>
              <a:t>Added </a:t>
            </a:r>
            <a:r>
              <a:rPr lang="en-US" dirty="0" err="1"/>
              <a:t>Game.cs</a:t>
            </a:r>
            <a:r>
              <a:rPr lang="en-US" dirty="0"/>
              <a:t> in Models</a:t>
            </a:r>
          </a:p>
          <a:p>
            <a:endParaRPr lang="en-US" b="1" dirty="0"/>
          </a:p>
          <a:p>
            <a:r>
              <a:rPr lang="en-US" b="1" dirty="0"/>
              <a:t>Created Games Folder in Pages Folder</a:t>
            </a:r>
          </a:p>
          <a:p>
            <a:r>
              <a:rPr lang="en-US" dirty="0"/>
              <a:t>Added CRUD files in the folder</a:t>
            </a:r>
          </a:p>
          <a:p>
            <a:endParaRPr lang="en-US" dirty="0"/>
          </a:p>
          <a:p>
            <a:r>
              <a:rPr lang="en-US" dirty="0"/>
              <a:t>Made some changes in </a:t>
            </a:r>
            <a:r>
              <a:rPr lang="en-US" b="1" dirty="0" err="1"/>
              <a:t>Program.cs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976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5093ECC-8BEB-4546-A80D-0B4887662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C4C43F-4385-42CE-A10E-8BC2D22CB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69"/>
          <a:stretch/>
        </p:blipFill>
        <p:spPr>
          <a:xfrm>
            <a:off x="684575" y="685800"/>
            <a:ext cx="10821625" cy="548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A78E74-894C-4CC3-AF6D-70A7F615C0AE}"/>
              </a:ext>
            </a:extLst>
          </p:cNvPr>
          <p:cNvSpPr txBox="1"/>
          <p:nvPr/>
        </p:nvSpPr>
        <p:spPr>
          <a:xfrm>
            <a:off x="0" y="0"/>
            <a:ext cx="1500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Output</a:t>
            </a:r>
            <a:endParaRPr lang="en-CA" sz="32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025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Office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PowerPoint Presentation</vt:lpstr>
      <vt:lpstr>1&gt; To get Server Time </vt:lpstr>
      <vt:lpstr>PowerPoint Presentation</vt:lpstr>
      <vt:lpstr>2&gt; To get Local Time</vt:lpstr>
      <vt:lpstr>PowerPoint Presentation</vt:lpstr>
      <vt:lpstr>PowerPoint Presentation</vt:lpstr>
      <vt:lpstr>After following Step 3</vt:lpstr>
      <vt:lpstr>PowerPoint Presentation</vt:lpstr>
      <vt:lpstr>PowerPoint Presentation</vt:lpstr>
      <vt:lpstr>Add an API controller </vt:lpstr>
      <vt:lpstr>PowerPoint Presentation</vt:lpstr>
      <vt:lpstr>PowerPoint Presentation</vt:lpstr>
      <vt:lpstr>PowerPoint Presentation</vt:lpstr>
      <vt:lpstr>Setting SQL Database</vt:lpstr>
      <vt:lpstr>PowerPoint Presentation</vt:lpstr>
      <vt:lpstr>Live Link to my Web Application: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Maitra Patel</dc:creator>
  <cp:lastModifiedBy>Maitra Patel</cp:lastModifiedBy>
  <cp:revision>1</cp:revision>
  <dcterms:created xsi:type="dcterms:W3CDTF">2020-07-24T20:33:01Z</dcterms:created>
  <dcterms:modified xsi:type="dcterms:W3CDTF">2020-07-24T20:33:31Z</dcterms:modified>
</cp:coreProperties>
</file>