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5" r:id="rId17"/>
    <p:sldId id="274" r:id="rId18"/>
    <p:sldId id="273" r:id="rId19"/>
    <p:sldId id="272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tra Patel" initials="MP" lastIdx="1" clrIdx="0">
    <p:extLst>
      <p:ext uri="{19B8F6BF-5375-455C-9EA6-DF929625EA0E}">
        <p15:presenceInfo xmlns:p15="http://schemas.microsoft.com/office/powerpoint/2012/main" userId="665dab555cba28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82" autoAdjust="0"/>
  </p:normalViewPr>
  <p:slideViewPr>
    <p:cSldViewPr snapToGrid="0">
      <p:cViewPr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4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21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62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09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5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2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13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6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2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51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ignment420200729155402.azurewebsites.net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ignment420200729155402.azurewebsites.net/swagger/index.html" TargetMode="External"/><Relationship Id="rId4" Type="http://schemas.openxmlformats.org/officeDocument/2006/relationships/hyperlink" Target="https://assignment420200729155402.azurewebsites.net/gam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travpatel/Assignment4-CShar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8DF2903-6CC6-4E46-9B1B-DFADE0905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2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46F07-55C3-480E-A32C-C19559F44079}"/>
              </a:ext>
            </a:extLst>
          </p:cNvPr>
          <p:cNvSpPr txBox="1"/>
          <p:nvPr/>
        </p:nvSpPr>
        <p:spPr>
          <a:xfrm>
            <a:off x="1769532" y="1695576"/>
            <a:ext cx="8652938" cy="285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Assignment 4</a:t>
            </a: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F4154-A51C-43BF-B2CF-DE02CACA80C5}"/>
              </a:ext>
            </a:extLst>
          </p:cNvPr>
          <p:cNvSpPr txBox="1"/>
          <p:nvPr/>
        </p:nvSpPr>
        <p:spPr>
          <a:xfrm>
            <a:off x="490537" y="3727672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.NET Programming using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9AB72-5C48-44ED-8D25-FFB749E85EA2}"/>
              </a:ext>
            </a:extLst>
          </p:cNvPr>
          <p:cNvSpPr txBox="1"/>
          <p:nvPr/>
        </p:nvSpPr>
        <p:spPr>
          <a:xfrm>
            <a:off x="8815388" y="60436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06E0A-942E-494B-A919-93507B89A5C6}"/>
              </a:ext>
            </a:extLst>
          </p:cNvPr>
          <p:cNvSpPr txBox="1"/>
          <p:nvPr/>
        </p:nvSpPr>
        <p:spPr>
          <a:xfrm>
            <a:off x="7965389" y="5701314"/>
            <a:ext cx="418011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800" b="1" dirty="0"/>
              <a:t>By: Maitra Patel</a:t>
            </a:r>
          </a:p>
          <a:p>
            <a:pPr algn="r">
              <a:spcAft>
                <a:spcPts val="600"/>
              </a:spcAft>
            </a:pPr>
            <a:r>
              <a:rPr lang="en-US" sz="2800" b="1" dirty="0"/>
              <a:t>200449121</a:t>
            </a:r>
            <a:endParaRPr lang="en-CA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561B7-8021-420A-A9F0-814895529349}"/>
              </a:ext>
            </a:extLst>
          </p:cNvPr>
          <p:cNvSpPr txBox="1"/>
          <p:nvPr/>
        </p:nvSpPr>
        <p:spPr>
          <a:xfrm>
            <a:off x="5217371" y="4350659"/>
            <a:ext cx="17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Nital Shah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26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Step 4: Expose a web API from your ASP.NET Core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14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BE990-09AE-4AD4-B721-699B4258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CA" sz="4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Add an API controller</a:t>
            </a:r>
            <a:br>
              <a:rPr lang="en-CA" sz="4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6566-C1B9-4848-9E85-ADF17C64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Added API Controller with:</a:t>
            </a:r>
          </a:p>
          <a:p>
            <a:r>
              <a:rPr lang="en-US" sz="2400" dirty="0"/>
              <a:t>Get</a:t>
            </a:r>
          </a:p>
          <a:p>
            <a:r>
              <a:rPr lang="en-US" sz="2400" dirty="0"/>
              <a:t>Put</a:t>
            </a:r>
          </a:p>
          <a:p>
            <a:r>
              <a:rPr lang="en-US" sz="2400" dirty="0"/>
              <a:t>Post</a:t>
            </a:r>
          </a:p>
          <a:p>
            <a:r>
              <a:rPr lang="en-US" sz="2400" dirty="0"/>
              <a:t>Delete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Adding Swagger</a:t>
            </a:r>
          </a:p>
          <a:p>
            <a:pPr marL="0" indent="0">
              <a:buNone/>
            </a:pP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1872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1881A-8348-4A47-9B4B-4EB1F4DFF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186BC-B68D-4810-984D-AB87215415E9}"/>
              </a:ext>
            </a:extLst>
          </p:cNvPr>
          <p:cNvSpPr txBox="1"/>
          <p:nvPr/>
        </p:nvSpPr>
        <p:spPr>
          <a:xfrm>
            <a:off x="0" y="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Output:</a:t>
            </a:r>
            <a:endParaRPr lang="en-CA" sz="3600" b="1" u="sng" dirty="0"/>
          </a:p>
        </p:txBody>
      </p:sp>
    </p:spTree>
    <p:extLst>
      <p:ext uri="{BB962C8B-B14F-4D97-AF65-F5344CB8AC3E}">
        <p14:creationId xmlns:p14="http://schemas.microsoft.com/office/powerpoint/2010/main" val="420312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effectLst/>
                <a:latin typeface="+mj-lt"/>
                <a:ea typeface="+mj-ea"/>
                <a:cs typeface="+mj-cs"/>
              </a:rPr>
              <a:t>Step 5: Deploy your ASP.NET Core app to Azure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2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E95312B-1462-4692-9BA5-72332DC0B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2015A-267D-4AA2-B7BC-4379C446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B2A01-9CA3-4BDC-8C24-AB28F06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AB90829-23D2-4E4C-9535-6BFE15E16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C606C91-9831-4418-9CB3-50A525252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71EC9CA-8331-49C6-8DDA-9DC6740F50BF}"/>
              </a:ext>
            </a:extLst>
          </p:cNvPr>
          <p:cNvSpPr txBox="1">
            <a:spLocks/>
          </p:cNvSpPr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>
                <a:solidFill>
                  <a:schemeClr val="bg1"/>
                </a:solidFill>
                <a:latin typeface="Segoe UI" panose="020B0502040204020203" pitchFamily="34" charset="0"/>
              </a:rPr>
              <a:t>Add an API controller</a:t>
            </a:r>
            <a:br>
              <a:rPr lang="en-CA" sz="4800" b="1">
                <a:solidFill>
                  <a:schemeClr val="bg1"/>
                </a:solidFill>
                <a:latin typeface="Segoe UI" panose="020B0502040204020203" pitchFamily="34" charset="0"/>
              </a:rPr>
            </a:b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D5A8DC-ED3F-45DB-BA78-AE279E08F233}"/>
              </a:ext>
            </a:extLst>
          </p:cNvPr>
          <p:cNvSpPr txBox="1">
            <a:spLocks/>
          </p:cNvSpPr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Publish to Azure App Service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03615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17874F-A316-41BF-8B51-A9C0048F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9091" r="476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24D36-A37D-4B7C-BBDD-07841EA5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Setting</a:t>
            </a:r>
            <a:br>
              <a:rPr lang="en-US" sz="6600"/>
            </a:br>
            <a:r>
              <a:rPr lang="en-US" sz="6600"/>
              <a:t>SQL Database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37B5A-1CF7-4C46-A425-9CFDD80ED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E6CF1-20F3-49C3-A7BB-6C95EA11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u="sng" dirty="0">
                <a:solidFill>
                  <a:srgbClr val="FFFFFF"/>
                </a:solidFill>
              </a:rPr>
              <a:t>Output of Web Application on Live Link:</a:t>
            </a:r>
            <a:br>
              <a:rPr lang="en-US" sz="4200" b="1" u="sng" dirty="0">
                <a:solidFill>
                  <a:srgbClr val="FFFFFF"/>
                </a:solidFill>
              </a:rPr>
            </a:br>
            <a:r>
              <a:rPr lang="en-US" sz="4200" b="1" dirty="0">
                <a:solidFill>
                  <a:srgbClr val="FF0000"/>
                </a:solidFill>
              </a:rPr>
              <a:t>Swagger Page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2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E24D15-4578-4A62-A777-90677E83A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DEE00-484D-4670-8EC8-5A1A9DE3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0" y="4843578"/>
            <a:ext cx="9265771" cy="115901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+mj-lt"/>
                <a:ea typeface="+mj-ea"/>
                <a:cs typeface="+mj-cs"/>
              </a:rPr>
              <a:t>Output of Web Application on Live Link:</a:t>
            </a:r>
            <a:br>
              <a:rPr lang="en-US" sz="3600" b="1" u="sng" dirty="0"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rgbClr val="FF0000"/>
                </a:solidFill>
              </a:rPr>
              <a:t>Home Page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82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44689-BA59-452D-84C0-65614215C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050E4-AFBD-4E53-AA49-48D14AA2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24" y="4843578"/>
            <a:ext cx="9265771" cy="62283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b="1" u="sng" dirty="0"/>
              <a:t>Output of Web Application on Live Link:</a:t>
            </a:r>
            <a:br>
              <a:rPr lang="en-US" sz="3600" b="1" u="sng" dirty="0"/>
            </a:br>
            <a:r>
              <a:rPr lang="en-US" sz="3600" b="1" dirty="0">
                <a:solidFill>
                  <a:srgbClr val="FF0000"/>
                </a:solidFill>
              </a:rPr>
              <a:t>Games Page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0A4CBAE2-7AC6-43FD-844A-153190D0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DCDE4-B5EC-4FB6-A738-C948D9D5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b="1"/>
              <a:t>Live Link to my Web Application: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7E91-FA97-4646-8C32-9E0A88F0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 lnSpcReduction="10000"/>
          </a:bodyPr>
          <a:lstStyle/>
          <a:p>
            <a:r>
              <a:rPr lang="en-CA" sz="2000" b="1" dirty="0"/>
              <a:t>Home Page</a:t>
            </a:r>
            <a:r>
              <a:rPr lang="en-CA" sz="2000" dirty="0"/>
              <a:t>:</a:t>
            </a:r>
          </a:p>
          <a:p>
            <a:pPr marL="0" indent="0">
              <a:buNone/>
            </a:pPr>
            <a:r>
              <a:rPr lang="en-CA" sz="2000" dirty="0">
                <a:hlinkClick r:id="rId3"/>
              </a:rPr>
              <a:t>https://assignment420200729155402.azurewebsites.net/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Games Page</a:t>
            </a:r>
          </a:p>
          <a:p>
            <a:pPr marL="0" indent="0">
              <a:buNone/>
            </a:pPr>
            <a:r>
              <a:rPr lang="en-CA" sz="2000" dirty="0">
                <a:hlinkClick r:id="rId4"/>
              </a:rPr>
              <a:t>https://assignment420200729155402.azurewebsites.net/games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b="1" dirty="0"/>
              <a:t>Swagger API</a:t>
            </a:r>
            <a:r>
              <a:rPr lang="en-CA" sz="2000" dirty="0"/>
              <a:t>:</a:t>
            </a:r>
          </a:p>
          <a:p>
            <a:pPr marL="0" indent="0">
              <a:buNone/>
            </a:pPr>
            <a:r>
              <a:rPr lang="en-CA" sz="2000" dirty="0">
                <a:hlinkClick r:id="rId5"/>
              </a:rPr>
              <a:t>https://assignment420200729155402.azurewebsites.net/swagger/index.html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1475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7F8F-1128-4D78-B5C9-C9BC26288B4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effectLst/>
                <a:latin typeface="+mj-lt"/>
                <a:ea typeface="+mj-ea"/>
                <a:cs typeface="+mj-cs"/>
              </a:rPr>
              <a:t>STEP 2: CREATE YOUR FIRST ASP.NET CORE WEB 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3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6B4D-878E-442A-B071-B67E2CA5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 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14FC-7BD2-4CB6-A70C-D8FC2A72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https://github.com/maitravpatel/Assignment4-CSharp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2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C50F4-3CDA-4FC5-84E6-7E36D23B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 to my Presentation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C31A-E4E9-45BF-8050-47718345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283" y="3494783"/>
            <a:ext cx="5469127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https://drive.google.com/drive/folders/1vjSAmYQjzXxP_JO58NW8m3U1zeYBrq-o?usp=sharing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9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628D1-D973-41FB-A163-F927B75A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6" descr="Handshake">
            <a:extLst>
              <a:ext uri="{FF2B5EF4-FFF2-40B4-BE49-F238E27FC236}">
                <a16:creationId xmlns:a16="http://schemas.microsoft.com/office/drawing/2014/main" id="{594753A1-1ACE-4558-A605-05591D24D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4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80139-0388-4235-9A09-62FC4F7E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1&gt; To get Server Time</a:t>
            </a:r>
            <a:br>
              <a:rPr lang="en-CA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B236-A132-4B92-8FC9-1BF44225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4" y="251791"/>
            <a:ext cx="3249338" cy="6374296"/>
          </a:xfrm>
        </p:spPr>
        <p:txBody>
          <a:bodyPr anchor="ctr">
            <a:normAutofit/>
          </a:bodyPr>
          <a:lstStyle/>
          <a:p>
            <a:r>
              <a:rPr lang="en-CA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Index.cshtml.cs</a:t>
            </a:r>
            <a:endParaRPr lang="en-CA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CA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System.Collections.Generic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System.Linq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System.Threading.Tasks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Microsoft.AspNetCore.Mvc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Microsoft.AspNetCore.Mvc.RazorPages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namespace Assignment_4.Pages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public class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IndexModel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PageModel</a:t>
            </a: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public string Time { get; set;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public void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OnGet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    Time =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DateTime.Today.ToShortTimeString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EE17B-FC33-48FC-9D2F-A67B4C86FC02}"/>
              </a:ext>
            </a:extLst>
          </p:cNvPr>
          <p:cNvSpPr txBox="1"/>
          <p:nvPr/>
        </p:nvSpPr>
        <p:spPr>
          <a:xfrm flipH="1">
            <a:off x="8865705" y="2456191"/>
            <a:ext cx="2896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Index.cshtml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dirty="0"/>
              <a:t>@page</a:t>
            </a:r>
          </a:p>
          <a:p>
            <a:r>
              <a:rPr lang="en-US" sz="1200" dirty="0"/>
              <a:t>@model </a:t>
            </a:r>
            <a:r>
              <a:rPr lang="en-US" sz="1200" dirty="0" err="1"/>
              <a:t>IndexModel</a:t>
            </a:r>
            <a:endParaRPr lang="en-US" sz="1200" dirty="0"/>
          </a:p>
          <a:p>
            <a:r>
              <a:rPr lang="en-US" sz="1200" dirty="0"/>
              <a:t>@{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ViewData</a:t>
            </a:r>
            <a:r>
              <a:rPr lang="en-US" sz="1200" dirty="0"/>
              <a:t>["Title"] = "Home page";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&lt;h2&gt; It's @Model.Time right now on the server!&lt;/h2&gt;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141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6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50DD1D-60BD-4479-83C8-D91BDC26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10C8D-59E0-4D15-AB8E-5C1FEAAEC3F4}"/>
              </a:ext>
            </a:extLst>
          </p:cNvPr>
          <p:cNvSpPr txBox="1"/>
          <p:nvPr/>
        </p:nvSpPr>
        <p:spPr>
          <a:xfrm>
            <a:off x="0" y="0"/>
            <a:ext cx="175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1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DCE1C8-2428-4730-A9C4-AF6DB9E3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2&gt; To get Local Time</a:t>
            </a:r>
            <a:endParaRPr lang="en-CA" sz="4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0646-F563-4C2F-AAAC-5A73E5F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85738"/>
            <a:ext cx="6959947" cy="645794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200" b="1" dirty="0" err="1"/>
              <a:t>Index.cshtml.cs</a:t>
            </a:r>
            <a:endParaRPr lang="en-US" sz="1200" b="1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using System;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System.Collections.Generic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System.Linq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System.Threading.Tasks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Microsoft.AspNetCore.Mvc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Microsoft.AspNetCore.Mvc.RazorPages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namespace Assignment_4.Pages</a:t>
            </a:r>
          </a:p>
          <a:p>
            <a:pPr marL="0" indent="0">
              <a:buNone/>
            </a:pPr>
            <a:r>
              <a:rPr lang="en-CA" sz="1200" dirty="0"/>
              <a:t>{</a:t>
            </a:r>
          </a:p>
          <a:p>
            <a:pPr marL="0" indent="0">
              <a:buNone/>
            </a:pPr>
            <a:r>
              <a:rPr lang="en-CA" sz="1200" dirty="0"/>
              <a:t>    public class </a:t>
            </a:r>
            <a:r>
              <a:rPr lang="en-CA" sz="1200" dirty="0" err="1"/>
              <a:t>IndexModel</a:t>
            </a:r>
            <a:r>
              <a:rPr lang="en-CA" sz="1200" dirty="0"/>
              <a:t> : </a:t>
            </a:r>
            <a:r>
              <a:rPr lang="en-CA" sz="1200" dirty="0" err="1"/>
              <a:t>PageModel</a:t>
            </a: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{</a:t>
            </a:r>
          </a:p>
          <a:p>
            <a:pPr marL="0" indent="0">
              <a:buNone/>
            </a:pPr>
            <a:r>
              <a:rPr lang="en-CA" sz="1200" dirty="0"/>
              <a:t>        public string Time { get; set; }</a:t>
            </a:r>
          </a:p>
          <a:p>
            <a:pPr marL="0" indent="0">
              <a:buNone/>
            </a:pPr>
            <a:r>
              <a:rPr lang="en-CA" sz="1200" dirty="0"/>
              <a:t>        public void </a:t>
            </a:r>
            <a:r>
              <a:rPr lang="en-CA" sz="1200" dirty="0" err="1"/>
              <a:t>OnGet</a:t>
            </a:r>
            <a:r>
              <a:rPr lang="en-CA" sz="1200" dirty="0"/>
              <a:t>()</a:t>
            </a:r>
          </a:p>
          <a:p>
            <a:pPr marL="0" indent="0">
              <a:buNone/>
            </a:pPr>
            <a:r>
              <a:rPr lang="en-CA" sz="1200" dirty="0"/>
              <a:t>        {</a:t>
            </a:r>
          </a:p>
          <a:p>
            <a:pPr marL="0" indent="0">
              <a:buNone/>
            </a:pPr>
            <a:r>
              <a:rPr lang="en-CA" sz="1200" dirty="0"/>
              <a:t>            Time = </a:t>
            </a:r>
            <a:r>
              <a:rPr lang="en-CA" sz="1200" dirty="0" err="1"/>
              <a:t>DateTime.Now.ToShortTimeString</a:t>
            </a:r>
            <a:r>
              <a:rPr lang="en-CA" sz="1200" dirty="0"/>
              <a:t>();</a:t>
            </a:r>
          </a:p>
          <a:p>
            <a:pPr marL="0" indent="0">
              <a:buNone/>
            </a:pPr>
            <a:r>
              <a:rPr lang="en-CA" sz="1200" dirty="0"/>
              <a:t>        }</a:t>
            </a:r>
          </a:p>
          <a:p>
            <a:pPr marL="0" indent="0">
              <a:buNone/>
            </a:pPr>
            <a:r>
              <a:rPr lang="en-CA" sz="1200" dirty="0"/>
              <a:t>    }</a:t>
            </a:r>
          </a:p>
          <a:p>
            <a:pPr marL="0" indent="0">
              <a:buNone/>
            </a:pPr>
            <a:r>
              <a:rPr lang="en-CA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9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59C65C-2E93-4162-9D8D-D2481FC0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33C388-54B3-4DBA-B537-8C860901B28B}"/>
              </a:ext>
            </a:extLst>
          </p:cNvPr>
          <p:cNvSpPr txBox="1"/>
          <p:nvPr/>
        </p:nvSpPr>
        <p:spPr>
          <a:xfrm>
            <a:off x="-1" y="0"/>
            <a:ext cx="191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4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>
                <a:effectLst/>
                <a:latin typeface="+mj-lt"/>
                <a:ea typeface="+mj-ea"/>
                <a:cs typeface="+mj-cs"/>
              </a:rPr>
              <a:t>Step 3: Work with data using Entity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20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DCE1C8-2428-4730-A9C4-AF6DB9E3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following Step 3</a:t>
            </a:r>
            <a:endParaRPr lang="en-CA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0646-F563-4C2F-AAAC-5A73E5F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b="1" dirty="0"/>
              <a:t>Created Models Folder</a:t>
            </a:r>
          </a:p>
          <a:p>
            <a:r>
              <a:rPr lang="en-US" dirty="0"/>
              <a:t>Added </a:t>
            </a:r>
            <a:r>
              <a:rPr lang="en-US" dirty="0" err="1"/>
              <a:t>Game.cs</a:t>
            </a:r>
            <a:r>
              <a:rPr lang="en-US" dirty="0"/>
              <a:t> in Models</a:t>
            </a:r>
          </a:p>
          <a:p>
            <a:endParaRPr lang="en-US" b="1" dirty="0"/>
          </a:p>
          <a:p>
            <a:r>
              <a:rPr lang="en-US" b="1" dirty="0"/>
              <a:t>Created Games Folder in Pages Folder</a:t>
            </a:r>
          </a:p>
          <a:p>
            <a:r>
              <a:rPr lang="en-US" dirty="0"/>
              <a:t>Added CRUD files in the folder</a:t>
            </a:r>
          </a:p>
          <a:p>
            <a:endParaRPr lang="en-US" dirty="0"/>
          </a:p>
          <a:p>
            <a:r>
              <a:rPr lang="en-US" dirty="0"/>
              <a:t>Made some changes in </a:t>
            </a:r>
            <a:r>
              <a:rPr lang="en-US" b="1" dirty="0" err="1"/>
              <a:t>Program.cs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976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C4C43F-4385-42CE-A10E-8BC2D22C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9"/>
          <a:stretch/>
        </p:blipFill>
        <p:spPr>
          <a:xfrm>
            <a:off x="684575" y="685800"/>
            <a:ext cx="10821625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78E74-894C-4CC3-AF6D-70A7F615C0AE}"/>
              </a:ext>
            </a:extLst>
          </p:cNvPr>
          <p:cNvSpPr txBox="1"/>
          <p:nvPr/>
        </p:nvSpPr>
        <p:spPr>
          <a:xfrm>
            <a:off x="0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Output</a:t>
            </a:r>
            <a:endParaRPr lang="en-CA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2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475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1&gt; To get Server Time </vt:lpstr>
      <vt:lpstr>PowerPoint Presentation</vt:lpstr>
      <vt:lpstr>2&gt; To get Local Time</vt:lpstr>
      <vt:lpstr>PowerPoint Presentation</vt:lpstr>
      <vt:lpstr>PowerPoint Presentation</vt:lpstr>
      <vt:lpstr>After following Step 3</vt:lpstr>
      <vt:lpstr>PowerPoint Presentation</vt:lpstr>
      <vt:lpstr>PowerPoint Presentation</vt:lpstr>
      <vt:lpstr>Add an API controller </vt:lpstr>
      <vt:lpstr>PowerPoint Presentation</vt:lpstr>
      <vt:lpstr>PowerPoint Presentation</vt:lpstr>
      <vt:lpstr>PowerPoint Presentation</vt:lpstr>
      <vt:lpstr>Setting SQL Database</vt:lpstr>
      <vt:lpstr>Output of Web Application on Live Link: Swagger Page</vt:lpstr>
      <vt:lpstr>Output of Web Application on Live Link: Home Page</vt:lpstr>
      <vt:lpstr>Output of Web Application on Live Link: Games Page</vt:lpstr>
      <vt:lpstr>Live Link to my Web Application:</vt:lpstr>
      <vt:lpstr>GitHub Repository Link</vt:lpstr>
      <vt:lpstr>Link to my Presentation Video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Maitra Patel</dc:creator>
  <cp:lastModifiedBy>Maitra Patel</cp:lastModifiedBy>
  <cp:revision>1</cp:revision>
  <dcterms:created xsi:type="dcterms:W3CDTF">2020-07-30T03:40:10Z</dcterms:created>
  <dcterms:modified xsi:type="dcterms:W3CDTF">2020-07-30T03:43:51Z</dcterms:modified>
</cp:coreProperties>
</file>