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9954-8FBF-471C-B223-731D84A8C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299E7-2045-40CC-BD59-081D593D8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0B705-2D5F-4767-BD67-5803CEB9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285F-2EED-45DD-96CC-84CB1F992B05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71C11-C818-4515-8CB1-4969BE34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01FCE-E9C4-434B-937A-0CB41891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9290-F7D1-4B99-94FC-12D4E19A4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39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70EB-7825-499E-816C-EB86CC12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05293-4499-4A71-8C2C-32FD930C9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7B2DA-79E8-4033-96FE-86942877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285F-2EED-45DD-96CC-84CB1F992B05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DD39E-FBDA-4FD4-A308-3BC41A4B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DE1D-B3B0-4D09-BF3E-2E300CA9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9290-F7D1-4B99-94FC-12D4E19A4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98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02B5C-17F9-4EAF-924D-C7DEF729B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0EDBE-AC3A-43B9-88B9-54F8783BB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66BF1-C926-4035-8E88-B61AAA19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285F-2EED-45DD-96CC-84CB1F992B05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B2776-02E8-4A79-A83B-FE3C77CC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437E5-A739-40AD-9ECD-55126A78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9290-F7D1-4B99-94FC-12D4E19A4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36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952B-18FD-4413-8411-EEC9E7C7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9DEB0-D6AD-4CD5-9819-FAFCC5FC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712A7-33BF-4AD6-B2E6-90BC5414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285F-2EED-45DD-96CC-84CB1F992B05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508DF-1799-401C-A1D7-1077B4D2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1D747-65EA-4FC3-A289-656A5DBF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9290-F7D1-4B99-94FC-12D4E19A4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88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386F-A7A8-4A34-A231-E014A73F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0CB04-6AFC-4567-8659-F5022E753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CC403-EFAE-46F7-ADA9-B323F1FD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285F-2EED-45DD-96CC-84CB1F992B05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77A0C-D576-460A-9B73-048572B7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F1992-B3E5-4E10-BFF4-A7A1B5C4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9290-F7D1-4B99-94FC-12D4E19A4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24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E454-B47D-493A-A1BC-BE1CDE52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CDFE7-BC1D-4AD4-9411-58EFD7942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DFACF-E624-4CE8-ADDF-727221785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A809-19BF-43A1-8731-A075AA12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285F-2EED-45DD-96CC-84CB1F992B05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84E97-714C-4A1E-95E8-6F8B41DB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CC5A9-BF9D-49B6-9D8C-7C6D9972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9290-F7D1-4B99-94FC-12D4E19A4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30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95689-EF64-4678-B6BE-B0AF0475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A3429-FA28-4885-BDB6-9607C7642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BB8F4-0D4D-4A67-B0D2-522B9830A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C5353-6144-4552-B256-C6FE3CD7A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7640D-DD26-4D1A-A499-BE086D3CD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4DBAB-01B2-449D-B4B8-DA24C727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285F-2EED-45DD-96CC-84CB1F992B05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05FDEE-0992-49B9-B382-49A1FCB0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04D1E-3E67-42C7-B72A-9C07345C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9290-F7D1-4B99-94FC-12D4E19A4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93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1650-3065-42C2-81C2-C62397CF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F7442-105A-4815-AEBC-DFB80B0E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285F-2EED-45DD-96CC-84CB1F992B05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E6743-DF43-4445-AB0C-D0FC02C6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01E966-6417-4964-8099-44BB87FD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9290-F7D1-4B99-94FC-12D4E19A4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1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32263-821A-4200-9BC7-B4F03AEE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285F-2EED-45DD-96CC-84CB1F992B05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D66C8-20B2-4A07-8E64-1A20F8B6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F6FDB-A158-4FA0-92E4-94EE0557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9290-F7D1-4B99-94FC-12D4E19A4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64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DEDC-89D4-4163-BBDC-7327BE26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38A8C-BC58-409E-BD8E-9BA3FFBA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D768D-7A4F-49DB-A080-1A88AC88F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6AB50-B7C4-461D-852D-34B7B1B7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285F-2EED-45DD-96CC-84CB1F992B05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A4044-EBBB-4F09-B900-2AD15002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B1BC7-B376-48BD-8D52-927CF798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9290-F7D1-4B99-94FC-12D4E19A4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30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C2CA-F1D6-4E45-9D30-B996B02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FA7A4-87D5-494E-97D2-C6F6B2957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9CA2C-57FE-45DF-B5DB-EE34FF8E9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355B5-5BA8-4F40-9948-1104EE8F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285F-2EED-45DD-96CC-84CB1F992B05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12D8E-9D1C-492E-9BE7-2CC71D0EE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DF096-0A58-4778-BC72-FE2D96C2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9290-F7D1-4B99-94FC-12D4E19A4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83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627B5-3848-436E-A300-388A7963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851E7-327F-4835-BBC2-E28E491C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6D075-CBE3-44A0-BB2C-95F4F02BE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285F-2EED-45DD-96CC-84CB1F992B05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C7209-7A9B-4DE5-AC65-D8A48E2A1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47BF7-A2BB-450C-820A-B19062DEF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C9290-F7D1-4B99-94FC-12D4E19A4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63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DDC8E6-913B-4754-B913-9366BC5D4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6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9F57A4-00B2-41AA-8371-D3A21683A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1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2023-07-04T18:12:11Z</dcterms:created>
  <dcterms:modified xsi:type="dcterms:W3CDTF">2023-07-04T18:13:13Z</dcterms:modified>
</cp:coreProperties>
</file>