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2"/>
  </p:notesMasterIdLst>
  <p:sldIdLst>
    <p:sldId id="261" r:id="rId2"/>
    <p:sldId id="256" r:id="rId3"/>
    <p:sldId id="351" r:id="rId4"/>
    <p:sldId id="352" r:id="rId5"/>
    <p:sldId id="272" r:id="rId6"/>
    <p:sldId id="284" r:id="rId7"/>
    <p:sldId id="353" r:id="rId8"/>
    <p:sldId id="354" r:id="rId9"/>
    <p:sldId id="263" r:id="rId10"/>
    <p:sldId id="347" r:id="rId11"/>
    <p:sldId id="348" r:id="rId12"/>
    <p:sldId id="265" r:id="rId13"/>
    <p:sldId id="349" r:id="rId14"/>
    <p:sldId id="350" r:id="rId15"/>
    <p:sldId id="355" r:id="rId16"/>
    <p:sldId id="356" r:id="rId17"/>
    <p:sldId id="357" r:id="rId18"/>
    <p:sldId id="273" r:id="rId19"/>
    <p:sldId id="316" r:id="rId20"/>
    <p:sldId id="320" r:id="rId21"/>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438BBB-74DD-4118-B3DD-2979ACAAE46C}">
  <a:tblStyle styleId="{4D438BBB-74DD-4118-B3DD-2979ACAAE4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105" d="100"/>
          <a:sy n="105"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011-Maitree Borisagar" userId="d36d98a9f41b834a" providerId="LiveId" clId="{DF6A2751-A1EF-436F-8487-2FA59FC4A11E}"/>
    <pc:docChg chg="custSel addSld delSld modSld sldOrd">
      <pc:chgData name="IT011-Maitree Borisagar" userId="d36d98a9f41b834a" providerId="LiveId" clId="{DF6A2751-A1EF-436F-8487-2FA59FC4A11E}" dt="2024-01-11T10:22:59.828" v="1496" actId="2696"/>
      <pc:docMkLst>
        <pc:docMk/>
      </pc:docMkLst>
      <pc:sldChg chg="modSp modNotes">
        <pc:chgData name="IT011-Maitree Borisagar" userId="d36d98a9f41b834a" providerId="LiveId" clId="{DF6A2751-A1EF-436F-8487-2FA59FC4A11E}" dt="2024-01-08T15:28:24.518" v="205" actId="20577"/>
        <pc:sldMkLst>
          <pc:docMk/>
          <pc:sldMk cId="0" sldId="256"/>
        </pc:sldMkLst>
        <pc:spChg chg="mod">
          <ac:chgData name="IT011-Maitree Borisagar" userId="d36d98a9f41b834a" providerId="LiveId" clId="{DF6A2751-A1EF-436F-8487-2FA59FC4A11E}" dt="2024-01-08T15:28:24.518" v="205" actId="20577"/>
          <ac:spMkLst>
            <pc:docMk/>
            <pc:sldMk cId="0" sldId="256"/>
            <ac:spMk id="482" creationId="{00000000-0000-0000-0000-000000000000}"/>
          </ac:spMkLst>
        </pc:spChg>
        <pc:spChg chg="mod">
          <ac:chgData name="IT011-Maitree Borisagar" userId="d36d98a9f41b834a" providerId="LiveId" clId="{DF6A2751-A1EF-436F-8487-2FA59FC4A11E}" dt="2024-01-08T15:27:11.305" v="114" actId="20577"/>
          <ac:spMkLst>
            <pc:docMk/>
            <pc:sldMk cId="0" sldId="256"/>
            <ac:spMk id="483" creationId="{00000000-0000-0000-0000-000000000000}"/>
          </ac:spMkLst>
        </pc:spChg>
      </pc:sldChg>
      <pc:sldChg chg="del">
        <pc:chgData name="IT011-Maitree Borisagar" userId="d36d98a9f41b834a" providerId="LiveId" clId="{DF6A2751-A1EF-436F-8487-2FA59FC4A11E}" dt="2024-01-08T15:30:23.407" v="523" actId="2696"/>
        <pc:sldMkLst>
          <pc:docMk/>
          <pc:sldMk cId="0" sldId="257"/>
        </pc:sldMkLst>
      </pc:sldChg>
      <pc:sldChg chg="modSp del mod ord modNotes">
        <pc:chgData name="IT011-Maitree Borisagar" userId="d36d98a9f41b834a" providerId="LiveId" clId="{DF6A2751-A1EF-436F-8487-2FA59FC4A11E}" dt="2024-01-09T16:00:58.571" v="1164" actId="2696"/>
        <pc:sldMkLst>
          <pc:docMk/>
          <pc:sldMk cId="0" sldId="258"/>
        </pc:sldMkLst>
        <pc:spChg chg="mod">
          <ac:chgData name="IT011-Maitree Borisagar" userId="d36d98a9f41b834a" providerId="LiveId" clId="{DF6A2751-A1EF-436F-8487-2FA59FC4A11E}" dt="2024-01-08T15:27:52.371" v="142" actId="20577"/>
          <ac:spMkLst>
            <pc:docMk/>
            <pc:sldMk cId="0" sldId="258"/>
            <ac:spMk id="496" creationId="{00000000-0000-0000-0000-000000000000}"/>
          </ac:spMkLst>
        </pc:spChg>
        <pc:spChg chg="mod">
          <ac:chgData name="IT011-Maitree Borisagar" userId="d36d98a9f41b834a" providerId="LiveId" clId="{DF6A2751-A1EF-436F-8487-2FA59FC4A11E}" dt="2024-01-08T15:28:50.575" v="289" actId="20577"/>
          <ac:spMkLst>
            <pc:docMk/>
            <pc:sldMk cId="0" sldId="258"/>
            <ac:spMk id="497" creationId="{00000000-0000-0000-0000-000000000000}"/>
          </ac:spMkLst>
        </pc:spChg>
        <pc:spChg chg="mod">
          <ac:chgData name="IT011-Maitree Borisagar" userId="d36d98a9f41b834a" providerId="LiveId" clId="{DF6A2751-A1EF-436F-8487-2FA59FC4A11E}" dt="2024-01-08T15:28:35.515" v="225" actId="20577"/>
          <ac:spMkLst>
            <pc:docMk/>
            <pc:sldMk cId="0" sldId="258"/>
            <ac:spMk id="498" creationId="{00000000-0000-0000-0000-000000000000}"/>
          </ac:spMkLst>
        </pc:spChg>
        <pc:spChg chg="mod">
          <ac:chgData name="IT011-Maitree Borisagar" userId="d36d98a9f41b834a" providerId="LiveId" clId="{DF6A2751-A1EF-436F-8487-2FA59FC4A11E}" dt="2024-01-09T15:44:58.876" v="1021" actId="20577"/>
          <ac:spMkLst>
            <pc:docMk/>
            <pc:sldMk cId="0" sldId="258"/>
            <ac:spMk id="499" creationId="{00000000-0000-0000-0000-000000000000}"/>
          </ac:spMkLst>
        </pc:spChg>
        <pc:spChg chg="mod">
          <ac:chgData name="IT011-Maitree Borisagar" userId="d36d98a9f41b834a" providerId="LiveId" clId="{DF6A2751-A1EF-436F-8487-2FA59FC4A11E}" dt="2024-01-09T15:44:53.552" v="1006" actId="20577"/>
          <ac:spMkLst>
            <pc:docMk/>
            <pc:sldMk cId="0" sldId="258"/>
            <ac:spMk id="500" creationId="{00000000-0000-0000-0000-000000000000}"/>
          </ac:spMkLst>
        </pc:spChg>
        <pc:spChg chg="mod">
          <ac:chgData name="IT011-Maitree Borisagar" userId="d36d98a9f41b834a" providerId="LiveId" clId="{DF6A2751-A1EF-436F-8487-2FA59FC4A11E}" dt="2024-01-08T15:29:02.205" v="313" actId="5793"/>
          <ac:spMkLst>
            <pc:docMk/>
            <pc:sldMk cId="0" sldId="258"/>
            <ac:spMk id="501" creationId="{00000000-0000-0000-0000-000000000000}"/>
          </ac:spMkLst>
        </pc:spChg>
        <pc:spChg chg="mod">
          <ac:chgData name="IT011-Maitree Borisagar" userId="d36d98a9f41b834a" providerId="LiveId" clId="{DF6A2751-A1EF-436F-8487-2FA59FC4A11E}" dt="2024-01-08T15:29:30.915" v="405" actId="20577"/>
          <ac:spMkLst>
            <pc:docMk/>
            <pc:sldMk cId="0" sldId="258"/>
            <ac:spMk id="502" creationId="{00000000-0000-0000-0000-000000000000}"/>
          </ac:spMkLst>
        </pc:spChg>
      </pc:sldChg>
      <pc:sldChg chg="del">
        <pc:chgData name="IT011-Maitree Borisagar" userId="d36d98a9f41b834a" providerId="LiveId" clId="{DF6A2751-A1EF-436F-8487-2FA59FC4A11E}" dt="2024-01-08T15:30:13.491" v="522" actId="2696"/>
        <pc:sldMkLst>
          <pc:docMk/>
          <pc:sldMk cId="0" sldId="259"/>
        </pc:sldMkLst>
      </pc:sldChg>
      <pc:sldChg chg="del">
        <pc:chgData name="IT011-Maitree Borisagar" userId="d36d98a9f41b834a" providerId="LiveId" clId="{DF6A2751-A1EF-436F-8487-2FA59FC4A11E}" dt="2024-01-08T15:30:36.320" v="524" actId="2696"/>
        <pc:sldMkLst>
          <pc:docMk/>
          <pc:sldMk cId="0" sldId="260"/>
        </pc:sldMkLst>
      </pc:sldChg>
      <pc:sldChg chg="modSp ord">
        <pc:chgData name="IT011-Maitree Borisagar" userId="d36d98a9f41b834a" providerId="LiveId" clId="{DF6A2751-A1EF-436F-8487-2FA59FC4A11E}" dt="2024-01-09T16:01:07.983" v="1168"/>
        <pc:sldMkLst>
          <pc:docMk/>
          <pc:sldMk cId="0" sldId="261"/>
        </pc:sldMkLst>
        <pc:spChg chg="mod">
          <ac:chgData name="IT011-Maitree Borisagar" userId="d36d98a9f41b834a" providerId="LiveId" clId="{DF6A2751-A1EF-436F-8487-2FA59FC4A11E}" dt="2024-01-08T16:21:42.252" v="948" actId="20577"/>
          <ac:spMkLst>
            <pc:docMk/>
            <pc:sldMk cId="0" sldId="261"/>
            <ac:spMk id="540" creationId="{00000000-0000-0000-0000-000000000000}"/>
          </ac:spMkLst>
        </pc:spChg>
        <pc:spChg chg="mod">
          <ac:chgData name="IT011-Maitree Borisagar" userId="d36d98a9f41b834a" providerId="LiveId" clId="{DF6A2751-A1EF-436F-8487-2FA59FC4A11E}" dt="2024-01-08T16:21:48.191" v="949" actId="20577"/>
          <ac:spMkLst>
            <pc:docMk/>
            <pc:sldMk cId="0" sldId="261"/>
            <ac:spMk id="541" creationId="{00000000-0000-0000-0000-000000000000}"/>
          </ac:spMkLst>
        </pc:spChg>
      </pc:sldChg>
      <pc:sldChg chg="delSp modSp del mod">
        <pc:chgData name="IT011-Maitree Borisagar" userId="d36d98a9f41b834a" providerId="LiveId" clId="{DF6A2751-A1EF-436F-8487-2FA59FC4A11E}" dt="2024-01-11T10:20:20.339" v="1488" actId="2696"/>
        <pc:sldMkLst>
          <pc:docMk/>
          <pc:sldMk cId="0" sldId="262"/>
        </pc:sldMkLst>
        <pc:spChg chg="mod">
          <ac:chgData name="IT011-Maitree Borisagar" userId="d36d98a9f41b834a" providerId="LiveId" clId="{DF6A2751-A1EF-436F-8487-2FA59FC4A11E}" dt="2024-01-09T16:15:34.601" v="1274" actId="6549"/>
          <ac:spMkLst>
            <pc:docMk/>
            <pc:sldMk cId="0" sldId="262"/>
            <ac:spMk id="546" creationId="{00000000-0000-0000-0000-000000000000}"/>
          </ac:spMkLst>
        </pc:spChg>
        <pc:spChg chg="mod">
          <ac:chgData name="IT011-Maitree Borisagar" userId="d36d98a9f41b834a" providerId="LiveId" clId="{DF6A2751-A1EF-436F-8487-2FA59FC4A11E}" dt="2024-01-09T16:15:25.533" v="1272" actId="20577"/>
          <ac:spMkLst>
            <pc:docMk/>
            <pc:sldMk cId="0" sldId="262"/>
            <ac:spMk id="547" creationId="{00000000-0000-0000-0000-000000000000}"/>
          </ac:spMkLst>
        </pc:spChg>
        <pc:picChg chg="del mod modCrop">
          <ac:chgData name="IT011-Maitree Borisagar" userId="d36d98a9f41b834a" providerId="LiveId" clId="{DF6A2751-A1EF-436F-8487-2FA59FC4A11E}" dt="2024-01-09T16:17:27.796" v="1279" actId="478"/>
          <ac:picMkLst>
            <pc:docMk/>
            <pc:sldMk cId="0" sldId="262"/>
            <ac:picMk id="548" creationId="{00000000-0000-0000-0000-000000000000}"/>
          </ac:picMkLst>
        </pc:picChg>
      </pc:sldChg>
      <pc:sldChg chg="modSp mod ord">
        <pc:chgData name="IT011-Maitree Borisagar" userId="d36d98a9f41b834a" providerId="LiveId" clId="{DF6A2751-A1EF-436F-8487-2FA59FC4A11E}" dt="2024-01-09T16:24:18.807" v="1318" actId="20577"/>
        <pc:sldMkLst>
          <pc:docMk/>
          <pc:sldMk cId="0" sldId="263"/>
        </pc:sldMkLst>
        <pc:spChg chg="mod">
          <ac:chgData name="IT011-Maitree Borisagar" userId="d36d98a9f41b834a" providerId="LiveId" clId="{DF6A2751-A1EF-436F-8487-2FA59FC4A11E}" dt="2024-01-09T16:24:18.807" v="1318" actId="20577"/>
          <ac:spMkLst>
            <pc:docMk/>
            <pc:sldMk cId="0" sldId="263"/>
            <ac:spMk id="553" creationId="{00000000-0000-0000-0000-000000000000}"/>
          </ac:spMkLst>
        </pc:spChg>
        <pc:spChg chg="mod">
          <ac:chgData name="IT011-Maitree Borisagar" userId="d36d98a9f41b834a" providerId="LiveId" clId="{DF6A2751-A1EF-436F-8487-2FA59FC4A11E}" dt="2024-01-08T15:47:15.412" v="537" actId="1076"/>
          <ac:spMkLst>
            <pc:docMk/>
            <pc:sldMk cId="0" sldId="263"/>
            <ac:spMk id="554" creationId="{00000000-0000-0000-0000-000000000000}"/>
          </ac:spMkLst>
        </pc:spChg>
      </pc:sldChg>
      <pc:sldChg chg="del">
        <pc:chgData name="IT011-Maitree Borisagar" userId="d36d98a9f41b834a" providerId="LiveId" clId="{DF6A2751-A1EF-436F-8487-2FA59FC4A11E}" dt="2024-01-08T15:58:01.026" v="644" actId="2696"/>
        <pc:sldMkLst>
          <pc:docMk/>
          <pc:sldMk cId="0" sldId="264"/>
        </pc:sldMkLst>
      </pc:sldChg>
      <pc:sldChg chg="modSp mod">
        <pc:chgData name="IT011-Maitree Borisagar" userId="d36d98a9f41b834a" providerId="LiveId" clId="{DF6A2751-A1EF-436F-8487-2FA59FC4A11E}" dt="2024-01-08T16:12:24.874" v="866" actId="1076"/>
        <pc:sldMkLst>
          <pc:docMk/>
          <pc:sldMk cId="0" sldId="265"/>
        </pc:sldMkLst>
        <pc:spChg chg="mod">
          <ac:chgData name="IT011-Maitree Borisagar" userId="d36d98a9f41b834a" providerId="LiveId" clId="{DF6A2751-A1EF-436F-8487-2FA59FC4A11E}" dt="2024-01-08T16:01:07.548" v="700" actId="1076"/>
          <ac:spMkLst>
            <pc:docMk/>
            <pc:sldMk cId="0" sldId="265"/>
            <ac:spMk id="565" creationId="{00000000-0000-0000-0000-000000000000}"/>
          </ac:spMkLst>
        </pc:spChg>
        <pc:spChg chg="mod">
          <ac:chgData name="IT011-Maitree Borisagar" userId="d36d98a9f41b834a" providerId="LiveId" clId="{DF6A2751-A1EF-436F-8487-2FA59FC4A11E}" dt="2024-01-08T16:01:59.671" v="714" actId="20577"/>
          <ac:spMkLst>
            <pc:docMk/>
            <pc:sldMk cId="0" sldId="265"/>
            <ac:spMk id="566" creationId="{00000000-0000-0000-0000-000000000000}"/>
          </ac:spMkLst>
        </pc:spChg>
        <pc:picChg chg="mod modCrop">
          <ac:chgData name="IT011-Maitree Borisagar" userId="d36d98a9f41b834a" providerId="LiveId" clId="{DF6A2751-A1EF-436F-8487-2FA59FC4A11E}" dt="2024-01-08T16:12:24.874" v="866" actId="1076"/>
          <ac:picMkLst>
            <pc:docMk/>
            <pc:sldMk cId="0" sldId="265"/>
            <ac:picMk id="567" creationId="{00000000-0000-0000-0000-000000000000}"/>
          </ac:picMkLst>
        </pc:picChg>
      </pc:sldChg>
      <pc:sldChg chg="modSp del mod">
        <pc:chgData name="IT011-Maitree Borisagar" userId="d36d98a9f41b834a" providerId="LiveId" clId="{DF6A2751-A1EF-436F-8487-2FA59FC4A11E}" dt="2024-01-09T16:00:44.822" v="1163" actId="2696"/>
        <pc:sldMkLst>
          <pc:docMk/>
          <pc:sldMk cId="0" sldId="266"/>
        </pc:sldMkLst>
        <pc:spChg chg="mod">
          <ac:chgData name="IT011-Maitree Borisagar" userId="d36d98a9f41b834a" providerId="LiveId" clId="{DF6A2751-A1EF-436F-8487-2FA59FC4A11E}" dt="2024-01-09T15:49:55.077" v="1094" actId="1076"/>
          <ac:spMkLst>
            <pc:docMk/>
            <pc:sldMk cId="0" sldId="266"/>
            <ac:spMk id="574" creationId="{00000000-0000-0000-0000-000000000000}"/>
          </ac:spMkLst>
        </pc:spChg>
      </pc:sldChg>
      <pc:sldChg chg="del">
        <pc:chgData name="IT011-Maitree Borisagar" userId="d36d98a9f41b834a" providerId="LiveId" clId="{DF6A2751-A1EF-436F-8487-2FA59FC4A11E}" dt="2024-01-09T15:48:15.889" v="1032" actId="2696"/>
        <pc:sldMkLst>
          <pc:docMk/>
          <pc:sldMk cId="0" sldId="267"/>
        </pc:sldMkLst>
      </pc:sldChg>
      <pc:sldChg chg="del">
        <pc:chgData name="IT011-Maitree Borisagar" userId="d36d98a9f41b834a" providerId="LiveId" clId="{DF6A2751-A1EF-436F-8487-2FA59FC4A11E}" dt="2024-01-09T15:52:14.808" v="1105" actId="2696"/>
        <pc:sldMkLst>
          <pc:docMk/>
          <pc:sldMk cId="0" sldId="268"/>
        </pc:sldMkLst>
      </pc:sldChg>
      <pc:sldChg chg="del">
        <pc:chgData name="IT011-Maitree Borisagar" userId="d36d98a9f41b834a" providerId="LiveId" clId="{DF6A2751-A1EF-436F-8487-2FA59FC4A11E}" dt="2024-01-09T15:52:10.812" v="1104" actId="2696"/>
        <pc:sldMkLst>
          <pc:docMk/>
          <pc:sldMk cId="0" sldId="269"/>
        </pc:sldMkLst>
      </pc:sldChg>
      <pc:sldChg chg="del">
        <pc:chgData name="IT011-Maitree Borisagar" userId="d36d98a9f41b834a" providerId="LiveId" clId="{DF6A2751-A1EF-436F-8487-2FA59FC4A11E}" dt="2024-01-09T15:52:07.138" v="1103" actId="2696"/>
        <pc:sldMkLst>
          <pc:docMk/>
          <pc:sldMk cId="0" sldId="270"/>
        </pc:sldMkLst>
      </pc:sldChg>
      <pc:sldChg chg="del">
        <pc:chgData name="IT011-Maitree Borisagar" userId="d36d98a9f41b834a" providerId="LiveId" clId="{DF6A2751-A1EF-436F-8487-2FA59FC4A11E}" dt="2024-01-09T15:52:03.773" v="1102" actId="2696"/>
        <pc:sldMkLst>
          <pc:docMk/>
          <pc:sldMk cId="0" sldId="271"/>
        </pc:sldMkLst>
      </pc:sldChg>
      <pc:sldChg chg="addSp delSp modSp mod ord setBg chgLayout">
        <pc:chgData name="IT011-Maitree Borisagar" userId="d36d98a9f41b834a" providerId="LiveId" clId="{DF6A2751-A1EF-436F-8487-2FA59FC4A11E}" dt="2024-01-09T16:14:12.837" v="1214"/>
        <pc:sldMkLst>
          <pc:docMk/>
          <pc:sldMk cId="0" sldId="272"/>
        </pc:sldMkLst>
        <pc:spChg chg="add del mod">
          <ac:chgData name="IT011-Maitree Borisagar" userId="d36d98a9f41b834a" providerId="LiveId" clId="{DF6A2751-A1EF-436F-8487-2FA59FC4A11E}" dt="2024-01-08T16:05:37.004" v="772" actId="6264"/>
          <ac:spMkLst>
            <pc:docMk/>
            <pc:sldMk cId="0" sldId="272"/>
            <ac:spMk id="4" creationId="{9DB1C513-16EB-7A38-54EB-DB07A9D7CF98}"/>
          </ac:spMkLst>
        </pc:spChg>
        <pc:spChg chg="mod ord">
          <ac:chgData name="IT011-Maitree Borisagar" userId="d36d98a9f41b834a" providerId="LiveId" clId="{DF6A2751-A1EF-436F-8487-2FA59FC4A11E}" dt="2024-01-08T16:05:37.004" v="772" actId="6264"/>
          <ac:spMkLst>
            <pc:docMk/>
            <pc:sldMk cId="0" sldId="272"/>
            <ac:spMk id="651" creationId="{00000000-0000-0000-0000-000000000000}"/>
          </ac:spMkLst>
        </pc:spChg>
        <pc:picChg chg="add mod">
          <ac:chgData name="IT011-Maitree Borisagar" userId="d36d98a9f41b834a" providerId="LiveId" clId="{DF6A2751-A1EF-436F-8487-2FA59FC4A11E}" dt="2024-01-08T16:09:09.969" v="853" actId="207"/>
          <ac:picMkLst>
            <pc:docMk/>
            <pc:sldMk cId="0" sldId="272"/>
            <ac:picMk id="3" creationId="{50679541-1992-98AD-CF30-A94B7E9E099B}"/>
          </ac:picMkLst>
        </pc:picChg>
      </pc:sldChg>
      <pc:sldChg chg="del">
        <pc:chgData name="IT011-Maitree Borisagar" userId="d36d98a9f41b834a" providerId="LiveId" clId="{DF6A2751-A1EF-436F-8487-2FA59FC4A11E}" dt="2024-01-09T15:51:50.627" v="1100" actId="2696"/>
        <pc:sldMkLst>
          <pc:docMk/>
          <pc:sldMk cId="0" sldId="274"/>
        </pc:sldMkLst>
      </pc:sldChg>
      <pc:sldChg chg="del">
        <pc:chgData name="IT011-Maitree Borisagar" userId="d36d98a9f41b834a" providerId="LiveId" clId="{DF6A2751-A1EF-436F-8487-2FA59FC4A11E}" dt="2024-01-09T15:51:47.959" v="1099" actId="2696"/>
        <pc:sldMkLst>
          <pc:docMk/>
          <pc:sldMk cId="0" sldId="275"/>
        </pc:sldMkLst>
      </pc:sldChg>
      <pc:sldChg chg="del">
        <pc:chgData name="IT011-Maitree Borisagar" userId="d36d98a9f41b834a" providerId="LiveId" clId="{DF6A2751-A1EF-436F-8487-2FA59FC4A11E}" dt="2024-01-09T15:51:45.399" v="1098" actId="2696"/>
        <pc:sldMkLst>
          <pc:docMk/>
          <pc:sldMk cId="0" sldId="276"/>
        </pc:sldMkLst>
      </pc:sldChg>
      <pc:sldChg chg="del">
        <pc:chgData name="IT011-Maitree Borisagar" userId="d36d98a9f41b834a" providerId="LiveId" clId="{DF6A2751-A1EF-436F-8487-2FA59FC4A11E}" dt="2024-01-09T15:51:41.643" v="1097" actId="2696"/>
        <pc:sldMkLst>
          <pc:docMk/>
          <pc:sldMk cId="0" sldId="277"/>
        </pc:sldMkLst>
      </pc:sldChg>
      <pc:sldChg chg="del">
        <pc:chgData name="IT011-Maitree Borisagar" userId="d36d98a9f41b834a" providerId="LiveId" clId="{DF6A2751-A1EF-436F-8487-2FA59FC4A11E}" dt="2024-01-09T15:51:38.575" v="1096" actId="2696"/>
        <pc:sldMkLst>
          <pc:docMk/>
          <pc:sldMk cId="0" sldId="278"/>
        </pc:sldMkLst>
      </pc:sldChg>
      <pc:sldChg chg="del">
        <pc:chgData name="IT011-Maitree Borisagar" userId="d36d98a9f41b834a" providerId="LiveId" clId="{DF6A2751-A1EF-436F-8487-2FA59FC4A11E}" dt="2024-01-09T15:50:34.089" v="1095" actId="2696"/>
        <pc:sldMkLst>
          <pc:docMk/>
          <pc:sldMk cId="0" sldId="279"/>
        </pc:sldMkLst>
      </pc:sldChg>
      <pc:sldChg chg="del">
        <pc:chgData name="IT011-Maitree Borisagar" userId="d36d98a9f41b834a" providerId="LiveId" clId="{DF6A2751-A1EF-436F-8487-2FA59FC4A11E}" dt="2024-01-09T15:51:53.959" v="1101" actId="2696"/>
        <pc:sldMkLst>
          <pc:docMk/>
          <pc:sldMk cId="0" sldId="280"/>
        </pc:sldMkLst>
      </pc:sldChg>
      <pc:sldChg chg="del">
        <pc:chgData name="IT011-Maitree Borisagar" userId="d36d98a9f41b834a" providerId="LiveId" clId="{DF6A2751-A1EF-436F-8487-2FA59FC4A11E}" dt="2024-01-09T15:52:21.155" v="1106" actId="2696"/>
        <pc:sldMkLst>
          <pc:docMk/>
          <pc:sldMk cId="0" sldId="281"/>
        </pc:sldMkLst>
      </pc:sldChg>
      <pc:sldChg chg="del">
        <pc:chgData name="IT011-Maitree Borisagar" userId="d36d98a9f41b834a" providerId="LiveId" clId="{DF6A2751-A1EF-436F-8487-2FA59FC4A11E}" dt="2024-01-09T15:52:38.236" v="1107" actId="2696"/>
        <pc:sldMkLst>
          <pc:docMk/>
          <pc:sldMk cId="0" sldId="282"/>
        </pc:sldMkLst>
      </pc:sldChg>
      <pc:sldChg chg="del">
        <pc:chgData name="IT011-Maitree Borisagar" userId="d36d98a9f41b834a" providerId="LiveId" clId="{DF6A2751-A1EF-436F-8487-2FA59FC4A11E}" dt="2024-01-09T15:52:41.181" v="1108" actId="2696"/>
        <pc:sldMkLst>
          <pc:docMk/>
          <pc:sldMk cId="0" sldId="283"/>
        </pc:sldMkLst>
      </pc:sldChg>
      <pc:sldChg chg="modSp mod ord">
        <pc:chgData name="IT011-Maitree Borisagar" userId="d36d98a9f41b834a" providerId="LiveId" clId="{DF6A2751-A1EF-436F-8487-2FA59FC4A11E}" dt="2024-01-09T16:13:21.941" v="1208"/>
        <pc:sldMkLst>
          <pc:docMk/>
          <pc:sldMk cId="0" sldId="284"/>
        </pc:sldMkLst>
        <pc:spChg chg="mod">
          <ac:chgData name="IT011-Maitree Borisagar" userId="d36d98a9f41b834a" providerId="LiveId" clId="{DF6A2751-A1EF-436F-8487-2FA59FC4A11E}" dt="2024-01-09T16:10:40.614" v="1200" actId="14100"/>
          <ac:spMkLst>
            <pc:docMk/>
            <pc:sldMk cId="0" sldId="284"/>
            <ac:spMk id="864" creationId="{00000000-0000-0000-0000-000000000000}"/>
          </ac:spMkLst>
        </pc:spChg>
        <pc:spChg chg="mod">
          <ac:chgData name="IT011-Maitree Borisagar" userId="d36d98a9f41b834a" providerId="LiveId" clId="{DF6A2751-A1EF-436F-8487-2FA59FC4A11E}" dt="2024-01-09T16:13:05.312" v="1206" actId="255"/>
          <ac:spMkLst>
            <pc:docMk/>
            <pc:sldMk cId="0" sldId="284"/>
            <ac:spMk id="865" creationId="{00000000-0000-0000-0000-000000000000}"/>
          </ac:spMkLst>
        </pc:spChg>
        <pc:picChg chg="mod">
          <ac:chgData name="IT011-Maitree Borisagar" userId="d36d98a9f41b834a" providerId="LiveId" clId="{DF6A2751-A1EF-436F-8487-2FA59FC4A11E}" dt="2024-01-09T16:10:14.018" v="1186" actId="14826"/>
          <ac:picMkLst>
            <pc:docMk/>
            <pc:sldMk cId="0" sldId="284"/>
            <ac:picMk id="866" creationId="{00000000-0000-0000-0000-000000000000}"/>
          </ac:picMkLst>
        </pc:picChg>
      </pc:sldChg>
      <pc:sldChg chg="del">
        <pc:chgData name="IT011-Maitree Borisagar" userId="d36d98a9f41b834a" providerId="LiveId" clId="{DF6A2751-A1EF-436F-8487-2FA59FC4A11E}" dt="2024-01-11T10:21:24.655" v="1491" actId="2696"/>
        <pc:sldMkLst>
          <pc:docMk/>
          <pc:sldMk cId="0" sldId="285"/>
        </pc:sldMkLst>
      </pc:sldChg>
      <pc:sldChg chg="del">
        <pc:chgData name="IT011-Maitree Borisagar" userId="d36d98a9f41b834a" providerId="LiveId" clId="{DF6A2751-A1EF-436F-8487-2FA59FC4A11E}" dt="2024-01-09T15:52:52.392" v="1109" actId="2696"/>
        <pc:sldMkLst>
          <pc:docMk/>
          <pc:sldMk cId="0" sldId="286"/>
        </pc:sldMkLst>
      </pc:sldChg>
      <pc:sldChg chg="del">
        <pc:chgData name="IT011-Maitree Borisagar" userId="d36d98a9f41b834a" providerId="LiveId" clId="{DF6A2751-A1EF-436F-8487-2FA59FC4A11E}" dt="2024-01-09T15:52:55.572" v="1110" actId="2696"/>
        <pc:sldMkLst>
          <pc:docMk/>
          <pc:sldMk cId="0" sldId="287"/>
        </pc:sldMkLst>
      </pc:sldChg>
      <pc:sldChg chg="del">
        <pc:chgData name="IT011-Maitree Borisagar" userId="d36d98a9f41b834a" providerId="LiveId" clId="{DF6A2751-A1EF-436F-8487-2FA59FC4A11E}" dt="2024-01-11T10:22:06.790" v="1492" actId="2696"/>
        <pc:sldMkLst>
          <pc:docMk/>
          <pc:sldMk cId="0" sldId="288"/>
        </pc:sldMkLst>
      </pc:sldChg>
      <pc:sldChg chg="del">
        <pc:chgData name="IT011-Maitree Borisagar" userId="d36d98a9f41b834a" providerId="LiveId" clId="{DF6A2751-A1EF-436F-8487-2FA59FC4A11E}" dt="2024-01-09T16:18:35.845" v="1280" actId="2696"/>
        <pc:sldMkLst>
          <pc:docMk/>
          <pc:sldMk cId="0" sldId="289"/>
        </pc:sldMkLst>
      </pc:sldChg>
      <pc:sldChg chg="del">
        <pc:chgData name="IT011-Maitree Borisagar" userId="d36d98a9f41b834a" providerId="LiveId" clId="{DF6A2751-A1EF-436F-8487-2FA59FC4A11E}" dt="2024-01-09T15:53:08.605" v="1111" actId="2696"/>
        <pc:sldMkLst>
          <pc:docMk/>
          <pc:sldMk cId="0" sldId="290"/>
        </pc:sldMkLst>
      </pc:sldChg>
      <pc:sldChg chg="del">
        <pc:chgData name="IT011-Maitree Borisagar" userId="d36d98a9f41b834a" providerId="LiveId" clId="{DF6A2751-A1EF-436F-8487-2FA59FC4A11E}" dt="2024-01-09T15:53:13.604" v="1112" actId="2696"/>
        <pc:sldMkLst>
          <pc:docMk/>
          <pc:sldMk cId="0" sldId="291"/>
        </pc:sldMkLst>
      </pc:sldChg>
      <pc:sldChg chg="del">
        <pc:chgData name="IT011-Maitree Borisagar" userId="d36d98a9f41b834a" providerId="LiveId" clId="{DF6A2751-A1EF-436F-8487-2FA59FC4A11E}" dt="2024-01-11T10:21:20.250" v="1490" actId="2696"/>
        <pc:sldMkLst>
          <pc:docMk/>
          <pc:sldMk cId="0" sldId="292"/>
        </pc:sldMkLst>
      </pc:sldChg>
      <pc:sldChg chg="del">
        <pc:chgData name="IT011-Maitree Borisagar" userId="d36d98a9f41b834a" providerId="LiveId" clId="{DF6A2751-A1EF-436F-8487-2FA59FC4A11E}" dt="2024-01-09T15:53:24.004" v="1113" actId="2696"/>
        <pc:sldMkLst>
          <pc:docMk/>
          <pc:sldMk cId="0" sldId="293"/>
        </pc:sldMkLst>
      </pc:sldChg>
      <pc:sldChg chg="del">
        <pc:chgData name="IT011-Maitree Borisagar" userId="d36d98a9f41b834a" providerId="LiveId" clId="{DF6A2751-A1EF-436F-8487-2FA59FC4A11E}" dt="2024-01-09T15:53:27.788" v="1114" actId="2696"/>
        <pc:sldMkLst>
          <pc:docMk/>
          <pc:sldMk cId="0" sldId="294"/>
        </pc:sldMkLst>
      </pc:sldChg>
      <pc:sldChg chg="del">
        <pc:chgData name="IT011-Maitree Borisagar" userId="d36d98a9f41b834a" providerId="LiveId" clId="{DF6A2751-A1EF-436F-8487-2FA59FC4A11E}" dt="2024-01-09T15:53:31.490" v="1115" actId="2696"/>
        <pc:sldMkLst>
          <pc:docMk/>
          <pc:sldMk cId="0" sldId="295"/>
        </pc:sldMkLst>
      </pc:sldChg>
      <pc:sldChg chg="del">
        <pc:chgData name="IT011-Maitree Borisagar" userId="d36d98a9f41b834a" providerId="LiveId" clId="{DF6A2751-A1EF-436F-8487-2FA59FC4A11E}" dt="2024-01-09T15:53:42.131" v="1116" actId="2696"/>
        <pc:sldMkLst>
          <pc:docMk/>
          <pc:sldMk cId="0" sldId="296"/>
        </pc:sldMkLst>
      </pc:sldChg>
      <pc:sldChg chg="del">
        <pc:chgData name="IT011-Maitree Borisagar" userId="d36d98a9f41b834a" providerId="LiveId" clId="{DF6A2751-A1EF-436F-8487-2FA59FC4A11E}" dt="2024-01-09T15:53:45.149" v="1117" actId="2696"/>
        <pc:sldMkLst>
          <pc:docMk/>
          <pc:sldMk cId="0" sldId="297"/>
        </pc:sldMkLst>
      </pc:sldChg>
      <pc:sldChg chg="del">
        <pc:chgData name="IT011-Maitree Borisagar" userId="d36d98a9f41b834a" providerId="LiveId" clId="{DF6A2751-A1EF-436F-8487-2FA59FC4A11E}" dt="2024-01-09T15:53:48.339" v="1118" actId="2696"/>
        <pc:sldMkLst>
          <pc:docMk/>
          <pc:sldMk cId="0" sldId="298"/>
        </pc:sldMkLst>
      </pc:sldChg>
      <pc:sldChg chg="del">
        <pc:chgData name="IT011-Maitree Borisagar" userId="d36d98a9f41b834a" providerId="LiveId" clId="{DF6A2751-A1EF-436F-8487-2FA59FC4A11E}" dt="2024-01-09T15:53:54.060" v="1119" actId="2696"/>
        <pc:sldMkLst>
          <pc:docMk/>
          <pc:sldMk cId="0" sldId="299"/>
        </pc:sldMkLst>
      </pc:sldChg>
      <pc:sldChg chg="del">
        <pc:chgData name="IT011-Maitree Borisagar" userId="d36d98a9f41b834a" providerId="LiveId" clId="{DF6A2751-A1EF-436F-8487-2FA59FC4A11E}" dt="2024-01-09T15:53:58.636" v="1120" actId="2696"/>
        <pc:sldMkLst>
          <pc:docMk/>
          <pc:sldMk cId="0" sldId="300"/>
        </pc:sldMkLst>
      </pc:sldChg>
      <pc:sldChg chg="del">
        <pc:chgData name="IT011-Maitree Borisagar" userId="d36d98a9f41b834a" providerId="LiveId" clId="{DF6A2751-A1EF-436F-8487-2FA59FC4A11E}" dt="2024-01-09T15:54:58.723" v="1123" actId="2696"/>
        <pc:sldMkLst>
          <pc:docMk/>
          <pc:sldMk cId="0" sldId="301"/>
        </pc:sldMkLst>
      </pc:sldChg>
      <pc:sldChg chg="del">
        <pc:chgData name="IT011-Maitree Borisagar" userId="d36d98a9f41b834a" providerId="LiveId" clId="{DF6A2751-A1EF-436F-8487-2FA59FC4A11E}" dt="2024-01-09T15:54:12.201" v="1121" actId="2696"/>
        <pc:sldMkLst>
          <pc:docMk/>
          <pc:sldMk cId="0" sldId="302"/>
        </pc:sldMkLst>
      </pc:sldChg>
      <pc:sldChg chg="del">
        <pc:chgData name="IT011-Maitree Borisagar" userId="d36d98a9f41b834a" providerId="LiveId" clId="{DF6A2751-A1EF-436F-8487-2FA59FC4A11E}" dt="2024-01-11T10:22:48.701" v="1494" actId="2696"/>
        <pc:sldMkLst>
          <pc:docMk/>
          <pc:sldMk cId="0" sldId="303"/>
        </pc:sldMkLst>
      </pc:sldChg>
      <pc:sldChg chg="del">
        <pc:chgData name="IT011-Maitree Borisagar" userId="d36d98a9f41b834a" providerId="LiveId" clId="{DF6A2751-A1EF-436F-8487-2FA59FC4A11E}" dt="2024-01-09T15:55:11.273" v="1124" actId="2696"/>
        <pc:sldMkLst>
          <pc:docMk/>
          <pc:sldMk cId="0" sldId="304"/>
        </pc:sldMkLst>
      </pc:sldChg>
      <pc:sldChg chg="del">
        <pc:chgData name="IT011-Maitree Borisagar" userId="d36d98a9f41b834a" providerId="LiveId" clId="{DF6A2751-A1EF-436F-8487-2FA59FC4A11E}" dt="2024-01-09T15:55:15.020" v="1125" actId="2696"/>
        <pc:sldMkLst>
          <pc:docMk/>
          <pc:sldMk cId="0" sldId="305"/>
        </pc:sldMkLst>
      </pc:sldChg>
      <pc:sldChg chg="del">
        <pc:chgData name="IT011-Maitree Borisagar" userId="d36d98a9f41b834a" providerId="LiveId" clId="{DF6A2751-A1EF-436F-8487-2FA59FC4A11E}" dt="2024-01-09T15:54:39.554" v="1122" actId="2696"/>
        <pc:sldMkLst>
          <pc:docMk/>
          <pc:sldMk cId="0" sldId="306"/>
        </pc:sldMkLst>
      </pc:sldChg>
      <pc:sldChg chg="del">
        <pc:chgData name="IT011-Maitree Borisagar" userId="d36d98a9f41b834a" providerId="LiveId" clId="{DF6A2751-A1EF-436F-8487-2FA59FC4A11E}" dt="2024-01-11T10:22:59.828" v="1496" actId="2696"/>
        <pc:sldMkLst>
          <pc:docMk/>
          <pc:sldMk cId="0" sldId="307"/>
        </pc:sldMkLst>
      </pc:sldChg>
      <pc:sldChg chg="del">
        <pc:chgData name="IT011-Maitree Borisagar" userId="d36d98a9f41b834a" providerId="LiveId" clId="{DF6A2751-A1EF-436F-8487-2FA59FC4A11E}" dt="2024-01-09T15:55:33.408" v="1126" actId="2696"/>
        <pc:sldMkLst>
          <pc:docMk/>
          <pc:sldMk cId="0" sldId="308"/>
        </pc:sldMkLst>
      </pc:sldChg>
      <pc:sldChg chg="del">
        <pc:chgData name="IT011-Maitree Borisagar" userId="d36d98a9f41b834a" providerId="LiveId" clId="{DF6A2751-A1EF-436F-8487-2FA59FC4A11E}" dt="2024-01-09T15:55:33.408" v="1126" actId="2696"/>
        <pc:sldMkLst>
          <pc:docMk/>
          <pc:sldMk cId="0" sldId="309"/>
        </pc:sldMkLst>
      </pc:sldChg>
      <pc:sldChg chg="del">
        <pc:chgData name="IT011-Maitree Borisagar" userId="d36d98a9f41b834a" providerId="LiveId" clId="{DF6A2751-A1EF-436F-8487-2FA59FC4A11E}" dt="2024-01-09T15:55:33.408" v="1126" actId="2696"/>
        <pc:sldMkLst>
          <pc:docMk/>
          <pc:sldMk cId="0" sldId="310"/>
        </pc:sldMkLst>
      </pc:sldChg>
      <pc:sldChg chg="del">
        <pc:chgData name="IT011-Maitree Borisagar" userId="d36d98a9f41b834a" providerId="LiveId" clId="{DF6A2751-A1EF-436F-8487-2FA59FC4A11E}" dt="2024-01-09T15:55:33.408" v="1126" actId="2696"/>
        <pc:sldMkLst>
          <pc:docMk/>
          <pc:sldMk cId="0" sldId="311"/>
        </pc:sldMkLst>
      </pc:sldChg>
      <pc:sldChg chg="del">
        <pc:chgData name="IT011-Maitree Borisagar" userId="d36d98a9f41b834a" providerId="LiveId" clId="{DF6A2751-A1EF-436F-8487-2FA59FC4A11E}" dt="2024-01-11T10:22:56.105" v="1495" actId="2696"/>
        <pc:sldMkLst>
          <pc:docMk/>
          <pc:sldMk cId="0" sldId="312"/>
        </pc:sldMkLst>
      </pc:sldChg>
      <pc:sldChg chg="del">
        <pc:chgData name="IT011-Maitree Borisagar" userId="d36d98a9f41b834a" providerId="LiveId" clId="{DF6A2751-A1EF-436F-8487-2FA59FC4A11E}" dt="2024-01-09T15:55:45.515" v="1127" actId="2696"/>
        <pc:sldMkLst>
          <pc:docMk/>
          <pc:sldMk cId="0" sldId="313"/>
        </pc:sldMkLst>
      </pc:sldChg>
      <pc:sldChg chg="del">
        <pc:chgData name="IT011-Maitree Borisagar" userId="d36d98a9f41b834a" providerId="LiveId" clId="{DF6A2751-A1EF-436F-8487-2FA59FC4A11E}" dt="2024-01-09T15:55:48.387" v="1128" actId="2696"/>
        <pc:sldMkLst>
          <pc:docMk/>
          <pc:sldMk cId="0" sldId="314"/>
        </pc:sldMkLst>
      </pc:sldChg>
      <pc:sldChg chg="modSp mod">
        <pc:chgData name="IT011-Maitree Borisagar" userId="d36d98a9f41b834a" providerId="LiveId" clId="{DF6A2751-A1EF-436F-8487-2FA59FC4A11E}" dt="2024-01-09T16:39:06.147" v="1476" actId="6549"/>
        <pc:sldMkLst>
          <pc:docMk/>
          <pc:sldMk cId="0" sldId="316"/>
        </pc:sldMkLst>
        <pc:spChg chg="mod">
          <ac:chgData name="IT011-Maitree Borisagar" userId="d36d98a9f41b834a" providerId="LiveId" clId="{DF6A2751-A1EF-436F-8487-2FA59FC4A11E}" dt="2024-01-09T16:39:06.147" v="1476" actId="6549"/>
          <ac:spMkLst>
            <pc:docMk/>
            <pc:sldMk cId="0" sldId="316"/>
            <ac:spMk id="1530" creationId="{00000000-0000-0000-0000-000000000000}"/>
          </ac:spMkLst>
        </pc:spChg>
      </pc:sldChg>
      <pc:sldChg chg="del">
        <pc:chgData name="IT011-Maitree Borisagar" userId="d36d98a9f41b834a" providerId="LiveId" clId="{DF6A2751-A1EF-436F-8487-2FA59FC4A11E}" dt="2024-01-11T10:20:55.193" v="1489" actId="2696"/>
        <pc:sldMkLst>
          <pc:docMk/>
          <pc:sldMk cId="0" sldId="317"/>
        </pc:sldMkLst>
      </pc:sldChg>
      <pc:sldChg chg="del">
        <pc:chgData name="IT011-Maitree Borisagar" userId="d36d98a9f41b834a" providerId="LiveId" clId="{DF6A2751-A1EF-436F-8487-2FA59FC4A11E}" dt="2024-01-09T15:55:58.852" v="1129" actId="2696"/>
        <pc:sldMkLst>
          <pc:docMk/>
          <pc:sldMk cId="0" sldId="319"/>
        </pc:sldMkLst>
      </pc:sldChg>
      <pc:sldChg chg="del">
        <pc:chgData name="IT011-Maitree Borisagar" userId="d36d98a9f41b834a" providerId="LiveId" clId="{DF6A2751-A1EF-436F-8487-2FA59FC4A11E}" dt="2024-01-09T15:56:48.398" v="1131" actId="2696"/>
        <pc:sldMkLst>
          <pc:docMk/>
          <pc:sldMk cId="0" sldId="323"/>
        </pc:sldMkLst>
      </pc:sldChg>
      <pc:sldChg chg="del">
        <pc:chgData name="IT011-Maitree Borisagar" userId="d36d98a9f41b834a" providerId="LiveId" clId="{DF6A2751-A1EF-436F-8487-2FA59FC4A11E}" dt="2024-01-09T15:56:48.398" v="1131" actId="2696"/>
        <pc:sldMkLst>
          <pc:docMk/>
          <pc:sldMk cId="0" sldId="324"/>
        </pc:sldMkLst>
      </pc:sldChg>
      <pc:sldChg chg="del">
        <pc:chgData name="IT011-Maitree Borisagar" userId="d36d98a9f41b834a" providerId="LiveId" clId="{DF6A2751-A1EF-436F-8487-2FA59FC4A11E}" dt="2024-01-09T15:56:38.681" v="1130" actId="2696"/>
        <pc:sldMkLst>
          <pc:docMk/>
          <pc:sldMk cId="0" sldId="325"/>
        </pc:sldMkLst>
      </pc:sldChg>
      <pc:sldChg chg="del">
        <pc:chgData name="IT011-Maitree Borisagar" userId="d36d98a9f41b834a" providerId="LiveId" clId="{DF6A2751-A1EF-436F-8487-2FA59FC4A11E}" dt="2024-01-09T15:56:38.681" v="1130" actId="2696"/>
        <pc:sldMkLst>
          <pc:docMk/>
          <pc:sldMk cId="0" sldId="326"/>
        </pc:sldMkLst>
      </pc:sldChg>
      <pc:sldChg chg="del">
        <pc:chgData name="IT011-Maitree Borisagar" userId="d36d98a9f41b834a" providerId="LiveId" clId="{DF6A2751-A1EF-436F-8487-2FA59FC4A11E}" dt="2024-01-09T15:56:38.681" v="1130" actId="2696"/>
        <pc:sldMkLst>
          <pc:docMk/>
          <pc:sldMk cId="0" sldId="327"/>
        </pc:sldMkLst>
      </pc:sldChg>
      <pc:sldChg chg="del">
        <pc:chgData name="IT011-Maitree Borisagar" userId="d36d98a9f41b834a" providerId="LiveId" clId="{DF6A2751-A1EF-436F-8487-2FA59FC4A11E}" dt="2024-01-09T15:56:38.681" v="1130" actId="2696"/>
        <pc:sldMkLst>
          <pc:docMk/>
          <pc:sldMk cId="0" sldId="328"/>
        </pc:sldMkLst>
      </pc:sldChg>
      <pc:sldChg chg="modSp add mod ord">
        <pc:chgData name="IT011-Maitree Borisagar" userId="d36d98a9f41b834a" providerId="LiveId" clId="{DF6A2751-A1EF-436F-8487-2FA59FC4A11E}" dt="2024-01-09T16:14:23.807" v="1216"/>
        <pc:sldMkLst>
          <pc:docMk/>
          <pc:sldMk cId="3011878005" sldId="347"/>
        </pc:sldMkLst>
        <pc:spChg chg="mod">
          <ac:chgData name="IT011-Maitree Borisagar" userId="d36d98a9f41b834a" providerId="LiveId" clId="{DF6A2751-A1EF-436F-8487-2FA59FC4A11E}" dt="2024-01-08T15:50:09.840" v="604" actId="120"/>
          <ac:spMkLst>
            <pc:docMk/>
            <pc:sldMk cId="3011878005" sldId="347"/>
            <ac:spMk id="553" creationId="{00000000-0000-0000-0000-000000000000}"/>
          </ac:spMkLst>
        </pc:spChg>
        <pc:spChg chg="mod">
          <ac:chgData name="IT011-Maitree Borisagar" userId="d36d98a9f41b834a" providerId="LiveId" clId="{DF6A2751-A1EF-436F-8487-2FA59FC4A11E}" dt="2024-01-08T15:49:47.732" v="601"/>
          <ac:spMkLst>
            <pc:docMk/>
            <pc:sldMk cId="3011878005" sldId="347"/>
            <ac:spMk id="554" creationId="{00000000-0000-0000-0000-000000000000}"/>
          </ac:spMkLst>
        </pc:spChg>
      </pc:sldChg>
      <pc:sldChg chg="addSp delSp modSp add mod ord">
        <pc:chgData name="IT011-Maitree Borisagar" userId="d36d98a9f41b834a" providerId="LiveId" clId="{DF6A2751-A1EF-436F-8487-2FA59FC4A11E}" dt="2024-01-09T16:22:49.455" v="1301" actId="20577"/>
        <pc:sldMkLst>
          <pc:docMk/>
          <pc:sldMk cId="1910456836" sldId="348"/>
        </pc:sldMkLst>
        <pc:spChg chg="add mod">
          <ac:chgData name="IT011-Maitree Borisagar" userId="d36d98a9f41b834a" providerId="LiveId" clId="{DF6A2751-A1EF-436F-8487-2FA59FC4A11E}" dt="2024-01-08T16:30:07.107" v="987" actId="1076"/>
          <ac:spMkLst>
            <pc:docMk/>
            <pc:sldMk cId="1910456836" sldId="348"/>
            <ac:spMk id="2" creationId="{E0726C7E-2F5B-E97A-E1F1-0E1ECFD1ED80}"/>
          </ac:spMkLst>
        </pc:spChg>
        <pc:spChg chg="mod">
          <ac:chgData name="IT011-Maitree Borisagar" userId="d36d98a9f41b834a" providerId="LiveId" clId="{DF6A2751-A1EF-436F-8487-2FA59FC4A11E}" dt="2024-01-08T16:26:52.509" v="958" actId="207"/>
          <ac:spMkLst>
            <pc:docMk/>
            <pc:sldMk cId="1910456836" sldId="348"/>
            <ac:spMk id="4" creationId="{8F01CFDD-CD42-8B77-E68C-4AD2D7E7FC8D}"/>
          </ac:spMkLst>
        </pc:spChg>
        <pc:spChg chg="mod">
          <ac:chgData name="IT011-Maitree Borisagar" userId="d36d98a9f41b834a" providerId="LiveId" clId="{DF6A2751-A1EF-436F-8487-2FA59FC4A11E}" dt="2024-01-08T16:26:52.509" v="958" actId="207"/>
          <ac:spMkLst>
            <pc:docMk/>
            <pc:sldMk cId="1910456836" sldId="348"/>
            <ac:spMk id="5" creationId="{769B568F-E506-9C97-294E-1E5A4CDBA0B8}"/>
          </ac:spMkLst>
        </pc:spChg>
        <pc:spChg chg="mod">
          <ac:chgData name="IT011-Maitree Borisagar" userId="d36d98a9f41b834a" providerId="LiveId" clId="{DF6A2751-A1EF-436F-8487-2FA59FC4A11E}" dt="2024-01-08T16:26:52.509" v="958" actId="207"/>
          <ac:spMkLst>
            <pc:docMk/>
            <pc:sldMk cId="1910456836" sldId="348"/>
            <ac:spMk id="6" creationId="{60C57B09-81AB-1490-E9CA-22BF0C6B6E0E}"/>
          </ac:spMkLst>
        </pc:spChg>
        <pc:spChg chg="mod">
          <ac:chgData name="IT011-Maitree Borisagar" userId="d36d98a9f41b834a" providerId="LiveId" clId="{DF6A2751-A1EF-436F-8487-2FA59FC4A11E}" dt="2024-01-08T16:27:52.792" v="964" actId="207"/>
          <ac:spMkLst>
            <pc:docMk/>
            <pc:sldMk cId="1910456836" sldId="348"/>
            <ac:spMk id="8" creationId="{E92B2010-F22C-BABE-3458-FFB4A3A31579}"/>
          </ac:spMkLst>
        </pc:spChg>
        <pc:spChg chg="mod">
          <ac:chgData name="IT011-Maitree Borisagar" userId="d36d98a9f41b834a" providerId="LiveId" clId="{DF6A2751-A1EF-436F-8487-2FA59FC4A11E}" dt="2024-01-08T16:27:52.792" v="964" actId="207"/>
          <ac:spMkLst>
            <pc:docMk/>
            <pc:sldMk cId="1910456836" sldId="348"/>
            <ac:spMk id="9" creationId="{26079B78-A342-8FA9-2868-F32AFACD378D}"/>
          </ac:spMkLst>
        </pc:spChg>
        <pc:spChg chg="mod">
          <ac:chgData name="IT011-Maitree Borisagar" userId="d36d98a9f41b834a" providerId="LiveId" clId="{DF6A2751-A1EF-436F-8487-2FA59FC4A11E}" dt="2024-01-08T16:27:52.792" v="964" actId="207"/>
          <ac:spMkLst>
            <pc:docMk/>
            <pc:sldMk cId="1910456836" sldId="348"/>
            <ac:spMk id="10" creationId="{2FD723D8-58C0-8333-749A-635DA765F1F0}"/>
          </ac:spMkLst>
        </pc:spChg>
        <pc:spChg chg="add del mod">
          <ac:chgData name="IT011-Maitree Borisagar" userId="d36d98a9f41b834a" providerId="LiveId" clId="{DF6A2751-A1EF-436F-8487-2FA59FC4A11E}" dt="2024-01-08T16:29:41.736" v="983" actId="21"/>
          <ac:spMkLst>
            <pc:docMk/>
            <pc:sldMk cId="1910456836" sldId="348"/>
            <ac:spMk id="12" creationId="{37A6E713-97A1-CAF6-D6A1-ED60BACE23DC}"/>
          </ac:spMkLst>
        </pc:spChg>
        <pc:spChg chg="mod">
          <ac:chgData name="IT011-Maitree Borisagar" userId="d36d98a9f41b834a" providerId="LiveId" clId="{DF6A2751-A1EF-436F-8487-2FA59FC4A11E}" dt="2024-01-09T16:22:49.455" v="1301" actId="20577"/>
          <ac:spMkLst>
            <pc:docMk/>
            <pc:sldMk cId="1910456836" sldId="348"/>
            <ac:spMk id="878" creationId="{00000000-0000-0000-0000-000000000000}"/>
          </ac:spMkLst>
        </pc:spChg>
        <pc:spChg chg="mod">
          <ac:chgData name="IT011-Maitree Borisagar" userId="d36d98a9f41b834a" providerId="LiveId" clId="{DF6A2751-A1EF-436F-8487-2FA59FC4A11E}" dt="2024-01-08T15:52:21.973" v="629" actId="20577"/>
          <ac:spMkLst>
            <pc:docMk/>
            <pc:sldMk cId="1910456836" sldId="348"/>
            <ac:spMk id="879" creationId="{00000000-0000-0000-0000-000000000000}"/>
          </ac:spMkLst>
        </pc:spChg>
        <pc:spChg chg="del mod">
          <ac:chgData name="IT011-Maitree Borisagar" userId="d36d98a9f41b834a" providerId="LiveId" clId="{DF6A2751-A1EF-436F-8487-2FA59FC4A11E}" dt="2024-01-08T16:29:33.897" v="981" actId="21"/>
          <ac:spMkLst>
            <pc:docMk/>
            <pc:sldMk cId="1910456836" sldId="348"/>
            <ac:spMk id="880" creationId="{00000000-0000-0000-0000-000000000000}"/>
          </ac:spMkLst>
        </pc:spChg>
        <pc:spChg chg="mod">
          <ac:chgData name="IT011-Maitree Borisagar" userId="d36d98a9f41b834a" providerId="LiveId" clId="{DF6A2751-A1EF-436F-8487-2FA59FC4A11E}" dt="2024-01-08T15:52:14.131" v="618" actId="20577"/>
          <ac:spMkLst>
            <pc:docMk/>
            <pc:sldMk cId="1910456836" sldId="348"/>
            <ac:spMk id="881" creationId="{00000000-0000-0000-0000-000000000000}"/>
          </ac:spMkLst>
        </pc:spChg>
        <pc:spChg chg="del mod">
          <ac:chgData name="IT011-Maitree Borisagar" userId="d36d98a9f41b834a" providerId="LiveId" clId="{DF6A2751-A1EF-436F-8487-2FA59FC4A11E}" dt="2024-01-08T16:28:32.089" v="970" actId="21"/>
          <ac:spMkLst>
            <pc:docMk/>
            <pc:sldMk cId="1910456836" sldId="348"/>
            <ac:spMk id="882" creationId="{00000000-0000-0000-0000-000000000000}"/>
          </ac:spMkLst>
        </pc:spChg>
        <pc:spChg chg="mod">
          <ac:chgData name="IT011-Maitree Borisagar" userId="d36d98a9f41b834a" providerId="LiveId" clId="{DF6A2751-A1EF-436F-8487-2FA59FC4A11E}" dt="2024-01-08T15:52:29.992" v="641" actId="20577"/>
          <ac:spMkLst>
            <pc:docMk/>
            <pc:sldMk cId="1910456836" sldId="348"/>
            <ac:spMk id="883" creationId="{00000000-0000-0000-0000-000000000000}"/>
          </ac:spMkLst>
        </pc:spChg>
        <pc:spChg chg="del mod">
          <ac:chgData name="IT011-Maitree Borisagar" userId="d36d98a9f41b834a" providerId="LiveId" clId="{DF6A2751-A1EF-436F-8487-2FA59FC4A11E}" dt="2024-01-08T16:29:37.689" v="982" actId="21"/>
          <ac:spMkLst>
            <pc:docMk/>
            <pc:sldMk cId="1910456836" sldId="348"/>
            <ac:spMk id="884" creationId="{00000000-0000-0000-0000-000000000000}"/>
          </ac:spMkLst>
        </pc:spChg>
        <pc:grpChg chg="add mod">
          <ac:chgData name="IT011-Maitree Borisagar" userId="d36d98a9f41b834a" providerId="LiveId" clId="{DF6A2751-A1EF-436F-8487-2FA59FC4A11E}" dt="2024-01-08T16:29:57.450" v="985" actId="1076"/>
          <ac:grpSpMkLst>
            <pc:docMk/>
            <pc:sldMk cId="1910456836" sldId="348"/>
            <ac:grpSpMk id="3" creationId="{CB8B6DC8-7716-1980-4D67-909CC35F471B}"/>
          </ac:grpSpMkLst>
        </pc:grpChg>
        <pc:grpChg chg="add mod">
          <ac:chgData name="IT011-Maitree Borisagar" userId="d36d98a9f41b834a" providerId="LiveId" clId="{DF6A2751-A1EF-436F-8487-2FA59FC4A11E}" dt="2024-01-08T16:30:00.737" v="986" actId="1076"/>
          <ac:grpSpMkLst>
            <pc:docMk/>
            <pc:sldMk cId="1910456836" sldId="348"/>
            <ac:grpSpMk id="7" creationId="{73E57DD6-1BA9-BDAA-9DE7-5363AF21E3E9}"/>
          </ac:grpSpMkLst>
        </pc:grpChg>
        <pc:grpChg chg="del">
          <ac:chgData name="IT011-Maitree Borisagar" userId="d36d98a9f41b834a" providerId="LiveId" clId="{DF6A2751-A1EF-436F-8487-2FA59FC4A11E}" dt="2024-01-08T16:27:40.197" v="962" actId="478"/>
          <ac:grpSpMkLst>
            <pc:docMk/>
            <pc:sldMk cId="1910456836" sldId="348"/>
            <ac:grpSpMk id="885" creationId="{00000000-0000-0000-0000-000000000000}"/>
          </ac:grpSpMkLst>
        </pc:grpChg>
        <pc:grpChg chg="del">
          <ac:chgData name="IT011-Maitree Borisagar" userId="d36d98a9f41b834a" providerId="LiveId" clId="{DF6A2751-A1EF-436F-8487-2FA59FC4A11E}" dt="2024-01-08T16:26:43.304" v="956" actId="478"/>
          <ac:grpSpMkLst>
            <pc:docMk/>
            <pc:sldMk cId="1910456836" sldId="348"/>
            <ac:grpSpMk id="889" creationId="{00000000-0000-0000-0000-000000000000}"/>
          </ac:grpSpMkLst>
        </pc:grpChg>
        <pc:grpChg chg="del">
          <ac:chgData name="IT011-Maitree Borisagar" userId="d36d98a9f41b834a" providerId="LiveId" clId="{DF6A2751-A1EF-436F-8487-2FA59FC4A11E}" dt="2024-01-08T16:23:35.352" v="952" actId="478"/>
          <ac:grpSpMkLst>
            <pc:docMk/>
            <pc:sldMk cId="1910456836" sldId="348"/>
            <ac:grpSpMk id="893" creationId="{00000000-0000-0000-0000-000000000000}"/>
          </ac:grpSpMkLst>
        </pc:grpChg>
      </pc:sldChg>
      <pc:sldChg chg="modSp add mod">
        <pc:chgData name="IT011-Maitree Borisagar" userId="d36d98a9f41b834a" providerId="LiveId" clId="{DF6A2751-A1EF-436F-8487-2FA59FC4A11E}" dt="2024-01-08T16:13:44.145" v="880" actId="1076"/>
        <pc:sldMkLst>
          <pc:docMk/>
          <pc:sldMk cId="343128677" sldId="349"/>
        </pc:sldMkLst>
        <pc:spChg chg="mod">
          <ac:chgData name="IT011-Maitree Borisagar" userId="d36d98a9f41b834a" providerId="LiveId" clId="{DF6A2751-A1EF-436F-8487-2FA59FC4A11E}" dt="2024-01-08T16:13:34.751" v="878" actId="1076"/>
          <ac:spMkLst>
            <pc:docMk/>
            <pc:sldMk cId="343128677" sldId="349"/>
            <ac:spMk id="565" creationId="{00000000-0000-0000-0000-000000000000}"/>
          </ac:spMkLst>
        </pc:spChg>
        <pc:spChg chg="mod">
          <ac:chgData name="IT011-Maitree Borisagar" userId="d36d98a9f41b834a" providerId="LiveId" clId="{DF6A2751-A1EF-436F-8487-2FA59FC4A11E}" dt="2024-01-08T16:13:42.001" v="879" actId="1076"/>
          <ac:spMkLst>
            <pc:docMk/>
            <pc:sldMk cId="343128677" sldId="349"/>
            <ac:spMk id="566" creationId="{00000000-0000-0000-0000-000000000000}"/>
          </ac:spMkLst>
        </pc:spChg>
        <pc:picChg chg="mod modCrop">
          <ac:chgData name="IT011-Maitree Borisagar" userId="d36d98a9f41b834a" providerId="LiveId" clId="{DF6A2751-A1EF-436F-8487-2FA59FC4A11E}" dt="2024-01-08T16:13:44.145" v="880" actId="1076"/>
          <ac:picMkLst>
            <pc:docMk/>
            <pc:sldMk cId="343128677" sldId="349"/>
            <ac:picMk id="567" creationId="{00000000-0000-0000-0000-000000000000}"/>
          </ac:picMkLst>
        </pc:picChg>
      </pc:sldChg>
      <pc:sldChg chg="modSp add mod">
        <pc:chgData name="IT011-Maitree Borisagar" userId="d36d98a9f41b834a" providerId="LiveId" clId="{DF6A2751-A1EF-436F-8487-2FA59FC4A11E}" dt="2024-01-08T16:14:52.593" v="891" actId="1076"/>
        <pc:sldMkLst>
          <pc:docMk/>
          <pc:sldMk cId="2980967806" sldId="350"/>
        </pc:sldMkLst>
        <pc:spChg chg="mod">
          <ac:chgData name="IT011-Maitree Borisagar" userId="d36d98a9f41b834a" providerId="LiveId" clId="{DF6A2751-A1EF-436F-8487-2FA59FC4A11E}" dt="2024-01-08T16:14:07.401" v="882" actId="1076"/>
          <ac:spMkLst>
            <pc:docMk/>
            <pc:sldMk cId="2980967806" sldId="350"/>
            <ac:spMk id="565" creationId="{00000000-0000-0000-0000-000000000000}"/>
          </ac:spMkLst>
        </pc:spChg>
        <pc:spChg chg="mod">
          <ac:chgData name="IT011-Maitree Borisagar" userId="d36d98a9f41b834a" providerId="LiveId" clId="{DF6A2751-A1EF-436F-8487-2FA59FC4A11E}" dt="2024-01-08T16:14:25.653" v="885" actId="1076"/>
          <ac:spMkLst>
            <pc:docMk/>
            <pc:sldMk cId="2980967806" sldId="350"/>
            <ac:spMk id="566" creationId="{00000000-0000-0000-0000-000000000000}"/>
          </ac:spMkLst>
        </pc:spChg>
        <pc:picChg chg="mod modCrop">
          <ac:chgData name="IT011-Maitree Borisagar" userId="d36d98a9f41b834a" providerId="LiveId" clId="{DF6A2751-A1EF-436F-8487-2FA59FC4A11E}" dt="2024-01-08T16:14:52.593" v="891" actId="1076"/>
          <ac:picMkLst>
            <pc:docMk/>
            <pc:sldMk cId="2980967806" sldId="350"/>
            <ac:picMk id="567" creationId="{00000000-0000-0000-0000-000000000000}"/>
          </ac:picMkLst>
        </pc:picChg>
      </pc:sldChg>
      <pc:sldChg chg="modSp add mod ord">
        <pc:chgData name="IT011-Maitree Borisagar" userId="d36d98a9f41b834a" providerId="LiveId" clId="{DF6A2751-A1EF-436F-8487-2FA59FC4A11E}" dt="2024-01-09T16:41:30.799" v="1487" actId="20577"/>
        <pc:sldMkLst>
          <pc:docMk/>
          <pc:sldMk cId="323332675" sldId="351"/>
        </pc:sldMkLst>
        <pc:spChg chg="mod">
          <ac:chgData name="IT011-Maitree Borisagar" userId="d36d98a9f41b834a" providerId="LiveId" clId="{DF6A2751-A1EF-436F-8487-2FA59FC4A11E}" dt="2024-01-09T16:41:30.799" v="1487" actId="20577"/>
          <ac:spMkLst>
            <pc:docMk/>
            <pc:sldMk cId="323332675" sldId="351"/>
            <ac:spMk id="553" creationId="{00000000-0000-0000-0000-000000000000}"/>
          </ac:spMkLst>
        </pc:spChg>
        <pc:spChg chg="mod">
          <ac:chgData name="IT011-Maitree Borisagar" userId="d36d98a9f41b834a" providerId="LiveId" clId="{DF6A2751-A1EF-436F-8487-2FA59FC4A11E}" dt="2024-01-09T16:00:12.589" v="1162" actId="1076"/>
          <ac:spMkLst>
            <pc:docMk/>
            <pc:sldMk cId="323332675" sldId="351"/>
            <ac:spMk id="554" creationId="{00000000-0000-0000-0000-000000000000}"/>
          </ac:spMkLst>
        </pc:spChg>
      </pc:sldChg>
      <pc:sldChg chg="add">
        <pc:chgData name="IT011-Maitree Borisagar" userId="d36d98a9f41b834a" providerId="LiveId" clId="{DF6A2751-A1EF-436F-8487-2FA59FC4A11E}" dt="2024-01-09T15:58:26.863" v="1132" actId="2890"/>
        <pc:sldMkLst>
          <pc:docMk/>
          <pc:sldMk cId="3900955329" sldId="352"/>
        </pc:sldMkLst>
      </pc:sldChg>
      <pc:sldChg chg="modSp add mod ord">
        <pc:chgData name="IT011-Maitree Borisagar" userId="d36d98a9f41b834a" providerId="LiveId" clId="{DF6A2751-A1EF-436F-8487-2FA59FC4A11E}" dt="2024-01-09T16:13:56.753" v="1212"/>
        <pc:sldMkLst>
          <pc:docMk/>
          <pc:sldMk cId="1135268697" sldId="353"/>
        </pc:sldMkLst>
        <pc:spChg chg="mod">
          <ac:chgData name="IT011-Maitree Borisagar" userId="d36d98a9f41b834a" providerId="LiveId" clId="{DF6A2751-A1EF-436F-8487-2FA59FC4A11E}" dt="2024-01-09T16:07:41.354" v="1185" actId="255"/>
          <ac:spMkLst>
            <pc:docMk/>
            <pc:sldMk cId="1135268697" sldId="353"/>
            <ac:spMk id="553" creationId="{00000000-0000-0000-0000-000000000000}"/>
          </ac:spMkLst>
        </pc:spChg>
        <pc:spChg chg="mod">
          <ac:chgData name="IT011-Maitree Borisagar" userId="d36d98a9f41b834a" providerId="LiveId" clId="{DF6A2751-A1EF-436F-8487-2FA59FC4A11E}" dt="2024-01-09T16:07:10.007" v="1182" actId="1076"/>
          <ac:spMkLst>
            <pc:docMk/>
            <pc:sldMk cId="1135268697" sldId="353"/>
            <ac:spMk id="554" creationId="{00000000-0000-0000-0000-000000000000}"/>
          </ac:spMkLst>
        </pc:spChg>
      </pc:sldChg>
      <pc:sldChg chg="add ord">
        <pc:chgData name="IT011-Maitree Borisagar" userId="d36d98a9f41b834a" providerId="LiveId" clId="{DF6A2751-A1EF-436F-8487-2FA59FC4A11E}" dt="2024-01-09T16:13:48.338" v="1210"/>
        <pc:sldMkLst>
          <pc:docMk/>
          <pc:sldMk cId="3712624858" sldId="354"/>
        </pc:sldMkLst>
      </pc:sldChg>
      <pc:sldChg chg="modSp add mod ord">
        <pc:chgData name="IT011-Maitree Borisagar" userId="d36d98a9f41b834a" providerId="LiveId" clId="{DF6A2751-A1EF-436F-8487-2FA59FC4A11E}" dt="2024-01-09T16:28:59.190" v="1335" actId="20577"/>
        <pc:sldMkLst>
          <pc:docMk/>
          <pc:sldMk cId="2273104057" sldId="355"/>
        </pc:sldMkLst>
        <pc:spChg chg="mod">
          <ac:chgData name="IT011-Maitree Borisagar" userId="d36d98a9f41b834a" providerId="LiveId" clId="{DF6A2751-A1EF-436F-8487-2FA59FC4A11E}" dt="2024-01-09T16:28:59.190" v="1335" actId="20577"/>
          <ac:spMkLst>
            <pc:docMk/>
            <pc:sldMk cId="2273104057" sldId="355"/>
            <ac:spMk id="553" creationId="{00000000-0000-0000-0000-000000000000}"/>
          </ac:spMkLst>
        </pc:spChg>
        <pc:spChg chg="mod">
          <ac:chgData name="IT011-Maitree Borisagar" userId="d36d98a9f41b834a" providerId="LiveId" clId="{DF6A2751-A1EF-436F-8487-2FA59FC4A11E}" dt="2024-01-09T16:28:28.397" v="1331" actId="1076"/>
          <ac:spMkLst>
            <pc:docMk/>
            <pc:sldMk cId="2273104057" sldId="355"/>
            <ac:spMk id="554" creationId="{00000000-0000-0000-0000-000000000000}"/>
          </ac:spMkLst>
        </pc:spChg>
      </pc:sldChg>
      <pc:sldChg chg="modSp add mod">
        <pc:chgData name="IT011-Maitree Borisagar" userId="d36d98a9f41b834a" providerId="LiveId" clId="{DF6A2751-A1EF-436F-8487-2FA59FC4A11E}" dt="2024-01-09T16:31:22.672" v="1353" actId="1076"/>
        <pc:sldMkLst>
          <pc:docMk/>
          <pc:sldMk cId="906981433" sldId="356"/>
        </pc:sldMkLst>
        <pc:spChg chg="mod">
          <ac:chgData name="IT011-Maitree Borisagar" userId="d36d98a9f41b834a" providerId="LiveId" clId="{DF6A2751-A1EF-436F-8487-2FA59FC4A11E}" dt="2024-01-09T16:31:04.979" v="1338" actId="255"/>
          <ac:spMkLst>
            <pc:docMk/>
            <pc:sldMk cId="906981433" sldId="356"/>
            <ac:spMk id="553" creationId="{00000000-0000-0000-0000-000000000000}"/>
          </ac:spMkLst>
        </pc:spChg>
        <pc:spChg chg="mod">
          <ac:chgData name="IT011-Maitree Borisagar" userId="d36d98a9f41b834a" providerId="LiveId" clId="{DF6A2751-A1EF-436F-8487-2FA59FC4A11E}" dt="2024-01-09T16:31:22.672" v="1353" actId="1076"/>
          <ac:spMkLst>
            <pc:docMk/>
            <pc:sldMk cId="906981433" sldId="356"/>
            <ac:spMk id="554" creationId="{00000000-0000-0000-0000-000000000000}"/>
          </ac:spMkLst>
        </pc:spChg>
      </pc:sldChg>
      <pc:sldChg chg="delSp modSp add mod ord">
        <pc:chgData name="IT011-Maitree Borisagar" userId="d36d98a9f41b834a" providerId="LiveId" clId="{DF6A2751-A1EF-436F-8487-2FA59FC4A11E}" dt="2024-01-09T16:34:37.019" v="1391" actId="113"/>
        <pc:sldMkLst>
          <pc:docMk/>
          <pc:sldMk cId="4144489032" sldId="357"/>
        </pc:sldMkLst>
        <pc:spChg chg="mod">
          <ac:chgData name="IT011-Maitree Borisagar" userId="d36d98a9f41b834a" providerId="LiveId" clId="{DF6A2751-A1EF-436F-8487-2FA59FC4A11E}" dt="2024-01-09T16:34:37.019" v="1391" actId="113"/>
          <ac:spMkLst>
            <pc:docMk/>
            <pc:sldMk cId="4144489032" sldId="357"/>
            <ac:spMk id="864" creationId="{00000000-0000-0000-0000-000000000000}"/>
          </ac:spMkLst>
        </pc:spChg>
        <pc:spChg chg="mod">
          <ac:chgData name="IT011-Maitree Borisagar" userId="d36d98a9f41b834a" providerId="LiveId" clId="{DF6A2751-A1EF-436F-8487-2FA59FC4A11E}" dt="2024-01-09T16:34:27.208" v="1390" actId="255"/>
          <ac:spMkLst>
            <pc:docMk/>
            <pc:sldMk cId="4144489032" sldId="357"/>
            <ac:spMk id="865" creationId="{00000000-0000-0000-0000-000000000000}"/>
          </ac:spMkLst>
        </pc:spChg>
        <pc:picChg chg="del">
          <ac:chgData name="IT011-Maitree Borisagar" userId="d36d98a9f41b834a" providerId="LiveId" clId="{DF6A2751-A1EF-436F-8487-2FA59FC4A11E}" dt="2024-01-09T16:31:52.457" v="1357" actId="21"/>
          <ac:picMkLst>
            <pc:docMk/>
            <pc:sldMk cId="4144489032" sldId="357"/>
            <ac:picMk id="866" creationId="{00000000-0000-0000-0000-000000000000}"/>
          </ac:picMkLst>
        </pc:picChg>
      </pc:sldChg>
      <pc:sldChg chg="add del">
        <pc:chgData name="IT011-Maitree Borisagar" userId="d36d98a9f41b834a" providerId="LiveId" clId="{DF6A2751-A1EF-436F-8487-2FA59FC4A11E}" dt="2024-01-11T10:22:48.701" v="1494" actId="2696"/>
        <pc:sldMkLst>
          <pc:docMk/>
          <pc:sldMk cId="316585031" sldId="358"/>
        </pc:sldMkLst>
      </pc:sldChg>
      <pc:sldMasterChg chg="delSldLayout">
        <pc:chgData name="IT011-Maitree Borisagar" userId="d36d98a9f41b834a" providerId="LiveId" clId="{DF6A2751-A1EF-436F-8487-2FA59FC4A11E}" dt="2024-01-11T10:22:59.828" v="1496" actId="2696"/>
        <pc:sldMasterMkLst>
          <pc:docMk/>
          <pc:sldMasterMk cId="0" sldId="2147483703"/>
        </pc:sldMasterMkLst>
        <pc:sldLayoutChg chg="del">
          <pc:chgData name="IT011-Maitree Borisagar" userId="d36d98a9f41b834a" providerId="LiveId" clId="{DF6A2751-A1EF-436F-8487-2FA59FC4A11E}" dt="2024-01-09T16:00:44.822" v="1163" actId="2696"/>
          <pc:sldLayoutMkLst>
            <pc:docMk/>
            <pc:sldMasterMk cId="0" sldId="2147483703"/>
            <pc:sldLayoutMk cId="0" sldId="2147483649"/>
          </pc:sldLayoutMkLst>
        </pc:sldLayoutChg>
        <pc:sldLayoutChg chg="del">
          <pc:chgData name="IT011-Maitree Borisagar" userId="d36d98a9f41b834a" providerId="LiveId" clId="{DF6A2751-A1EF-436F-8487-2FA59FC4A11E}" dt="2024-01-08T15:30:23.407" v="523" actId="2696"/>
          <pc:sldLayoutMkLst>
            <pc:docMk/>
            <pc:sldMasterMk cId="0" sldId="2147483703"/>
            <pc:sldLayoutMk cId="0" sldId="2147483650"/>
          </pc:sldLayoutMkLst>
        </pc:sldLayoutChg>
        <pc:sldLayoutChg chg="del">
          <pc:chgData name="IT011-Maitree Borisagar" userId="d36d98a9f41b834a" providerId="LiveId" clId="{DF6A2751-A1EF-436F-8487-2FA59FC4A11E}" dt="2024-01-09T15:52:07.138" v="1103" actId="2696"/>
          <pc:sldLayoutMkLst>
            <pc:docMk/>
            <pc:sldMasterMk cId="0" sldId="2147483703"/>
            <pc:sldLayoutMk cId="0" sldId="2147483651"/>
          </pc:sldLayoutMkLst>
        </pc:sldLayoutChg>
        <pc:sldLayoutChg chg="del">
          <pc:chgData name="IT011-Maitree Borisagar" userId="d36d98a9f41b834a" providerId="LiveId" clId="{DF6A2751-A1EF-436F-8487-2FA59FC4A11E}" dt="2024-01-09T15:56:48.398" v="1131" actId="2696"/>
          <pc:sldLayoutMkLst>
            <pc:docMk/>
            <pc:sldMasterMk cId="0" sldId="2147483703"/>
            <pc:sldLayoutMk cId="0" sldId="2147483653"/>
          </pc:sldLayoutMkLst>
        </pc:sldLayoutChg>
        <pc:sldLayoutChg chg="del">
          <pc:chgData name="IT011-Maitree Borisagar" userId="d36d98a9f41b834a" providerId="LiveId" clId="{DF6A2751-A1EF-436F-8487-2FA59FC4A11E}" dt="2024-01-09T15:53:42.131" v="1116" actId="2696"/>
          <pc:sldLayoutMkLst>
            <pc:docMk/>
            <pc:sldMasterMk cId="0" sldId="2147483703"/>
            <pc:sldLayoutMk cId="0" sldId="2147483654"/>
          </pc:sldLayoutMkLst>
        </pc:sldLayoutChg>
        <pc:sldLayoutChg chg="del">
          <pc:chgData name="IT011-Maitree Borisagar" userId="d36d98a9f41b834a" providerId="LiveId" clId="{DF6A2751-A1EF-436F-8487-2FA59FC4A11E}" dt="2024-01-11T10:20:20.339" v="1488" actId="2696"/>
          <pc:sldLayoutMkLst>
            <pc:docMk/>
            <pc:sldMasterMk cId="0" sldId="2147483703"/>
            <pc:sldLayoutMk cId="0" sldId="2147483655"/>
          </pc:sldLayoutMkLst>
        </pc:sldLayoutChg>
        <pc:sldLayoutChg chg="del">
          <pc:chgData name="IT011-Maitree Borisagar" userId="d36d98a9f41b834a" providerId="LiveId" clId="{DF6A2751-A1EF-436F-8487-2FA59FC4A11E}" dt="2024-01-09T15:51:50.627" v="1100" actId="2696"/>
          <pc:sldLayoutMkLst>
            <pc:docMk/>
            <pc:sldMasterMk cId="0" sldId="2147483703"/>
            <pc:sldLayoutMk cId="0" sldId="2147483657"/>
          </pc:sldLayoutMkLst>
        </pc:sldLayoutChg>
        <pc:sldLayoutChg chg="del">
          <pc:chgData name="IT011-Maitree Borisagar" userId="d36d98a9f41b834a" providerId="LiveId" clId="{DF6A2751-A1EF-436F-8487-2FA59FC4A11E}" dt="2024-01-09T16:00:58.571" v="1164" actId="2696"/>
          <pc:sldLayoutMkLst>
            <pc:docMk/>
            <pc:sldMasterMk cId="0" sldId="2147483703"/>
            <pc:sldLayoutMk cId="0" sldId="2147483659"/>
          </pc:sldLayoutMkLst>
        </pc:sldLayoutChg>
        <pc:sldLayoutChg chg="del">
          <pc:chgData name="IT011-Maitree Borisagar" userId="d36d98a9f41b834a" providerId="LiveId" clId="{DF6A2751-A1EF-436F-8487-2FA59FC4A11E}" dt="2024-01-08T15:30:13.491" v="522" actId="2696"/>
          <pc:sldLayoutMkLst>
            <pc:docMk/>
            <pc:sldMasterMk cId="0" sldId="2147483703"/>
            <pc:sldLayoutMk cId="0" sldId="2147483660"/>
          </pc:sldLayoutMkLst>
        </pc:sldLayoutChg>
        <pc:sldLayoutChg chg="del">
          <pc:chgData name="IT011-Maitree Borisagar" userId="d36d98a9f41b834a" providerId="LiveId" clId="{DF6A2751-A1EF-436F-8487-2FA59FC4A11E}" dt="2024-01-08T15:30:36.320" v="524" actId="2696"/>
          <pc:sldLayoutMkLst>
            <pc:docMk/>
            <pc:sldMasterMk cId="0" sldId="2147483703"/>
            <pc:sldLayoutMk cId="0" sldId="2147483661"/>
          </pc:sldLayoutMkLst>
        </pc:sldLayoutChg>
        <pc:sldLayoutChg chg="del">
          <pc:chgData name="IT011-Maitree Borisagar" userId="d36d98a9f41b834a" providerId="LiveId" clId="{DF6A2751-A1EF-436F-8487-2FA59FC4A11E}" dt="2024-01-08T15:58:01.026" v="644" actId="2696"/>
          <pc:sldLayoutMkLst>
            <pc:docMk/>
            <pc:sldMasterMk cId="0" sldId="2147483703"/>
            <pc:sldLayoutMk cId="0" sldId="2147483664"/>
          </pc:sldLayoutMkLst>
        </pc:sldLayoutChg>
        <pc:sldLayoutChg chg="del">
          <pc:chgData name="IT011-Maitree Borisagar" userId="d36d98a9f41b834a" providerId="LiveId" clId="{DF6A2751-A1EF-436F-8487-2FA59FC4A11E}" dt="2024-01-09T15:48:15.889" v="1032" actId="2696"/>
          <pc:sldLayoutMkLst>
            <pc:docMk/>
            <pc:sldMasterMk cId="0" sldId="2147483703"/>
            <pc:sldLayoutMk cId="0" sldId="2147483666"/>
          </pc:sldLayoutMkLst>
        </pc:sldLayoutChg>
        <pc:sldLayoutChg chg="del">
          <pc:chgData name="IT011-Maitree Borisagar" userId="d36d98a9f41b834a" providerId="LiveId" clId="{DF6A2751-A1EF-436F-8487-2FA59FC4A11E}" dt="2024-01-11T10:22:48.701" v="1494" actId="2696"/>
          <pc:sldLayoutMkLst>
            <pc:docMk/>
            <pc:sldMasterMk cId="0" sldId="2147483703"/>
            <pc:sldLayoutMk cId="0" sldId="2147483667"/>
          </pc:sldLayoutMkLst>
        </pc:sldLayoutChg>
        <pc:sldLayoutChg chg="del">
          <pc:chgData name="IT011-Maitree Borisagar" userId="d36d98a9f41b834a" providerId="LiveId" clId="{DF6A2751-A1EF-436F-8487-2FA59FC4A11E}" dt="2024-01-09T16:18:35.845" v="1280" actId="2696"/>
          <pc:sldLayoutMkLst>
            <pc:docMk/>
            <pc:sldMasterMk cId="0" sldId="2147483703"/>
            <pc:sldLayoutMk cId="0" sldId="2147483668"/>
          </pc:sldLayoutMkLst>
        </pc:sldLayoutChg>
        <pc:sldLayoutChg chg="del">
          <pc:chgData name="IT011-Maitree Borisagar" userId="d36d98a9f41b834a" providerId="LiveId" clId="{DF6A2751-A1EF-436F-8487-2FA59FC4A11E}" dt="2024-01-09T15:52:03.773" v="1102" actId="2696"/>
          <pc:sldLayoutMkLst>
            <pc:docMk/>
            <pc:sldMasterMk cId="0" sldId="2147483703"/>
            <pc:sldLayoutMk cId="0" sldId="2147483669"/>
          </pc:sldLayoutMkLst>
        </pc:sldLayoutChg>
        <pc:sldLayoutChg chg="del">
          <pc:chgData name="IT011-Maitree Borisagar" userId="d36d98a9f41b834a" providerId="LiveId" clId="{DF6A2751-A1EF-436F-8487-2FA59FC4A11E}" dt="2024-01-09T15:51:47.959" v="1099" actId="2696"/>
          <pc:sldLayoutMkLst>
            <pc:docMk/>
            <pc:sldMasterMk cId="0" sldId="2147483703"/>
            <pc:sldLayoutMk cId="0" sldId="2147483671"/>
          </pc:sldLayoutMkLst>
        </pc:sldLayoutChg>
        <pc:sldLayoutChg chg="del">
          <pc:chgData name="IT011-Maitree Borisagar" userId="d36d98a9f41b834a" providerId="LiveId" clId="{DF6A2751-A1EF-436F-8487-2FA59FC4A11E}" dt="2024-01-09T15:51:38.575" v="1096" actId="2696"/>
          <pc:sldLayoutMkLst>
            <pc:docMk/>
            <pc:sldMasterMk cId="0" sldId="2147483703"/>
            <pc:sldLayoutMk cId="0" sldId="2147483672"/>
          </pc:sldLayoutMkLst>
        </pc:sldLayoutChg>
        <pc:sldLayoutChg chg="del">
          <pc:chgData name="IT011-Maitree Borisagar" userId="d36d98a9f41b834a" providerId="LiveId" clId="{DF6A2751-A1EF-436F-8487-2FA59FC4A11E}" dt="2024-01-09T15:50:34.089" v="1095" actId="2696"/>
          <pc:sldLayoutMkLst>
            <pc:docMk/>
            <pc:sldMasterMk cId="0" sldId="2147483703"/>
            <pc:sldLayoutMk cId="0" sldId="2147483673"/>
          </pc:sldLayoutMkLst>
        </pc:sldLayoutChg>
        <pc:sldLayoutChg chg="del">
          <pc:chgData name="IT011-Maitree Borisagar" userId="d36d98a9f41b834a" providerId="LiveId" clId="{DF6A2751-A1EF-436F-8487-2FA59FC4A11E}" dt="2024-01-11T10:21:24.655" v="1491" actId="2696"/>
          <pc:sldLayoutMkLst>
            <pc:docMk/>
            <pc:sldMasterMk cId="0" sldId="2147483703"/>
            <pc:sldLayoutMk cId="0" sldId="2147483675"/>
          </pc:sldLayoutMkLst>
        </pc:sldLayoutChg>
        <pc:sldLayoutChg chg="del">
          <pc:chgData name="IT011-Maitree Borisagar" userId="d36d98a9f41b834a" providerId="LiveId" clId="{DF6A2751-A1EF-436F-8487-2FA59FC4A11E}" dt="2024-01-09T15:52:55.572" v="1110" actId="2696"/>
          <pc:sldLayoutMkLst>
            <pc:docMk/>
            <pc:sldMasterMk cId="0" sldId="2147483703"/>
            <pc:sldLayoutMk cId="0" sldId="2147483677"/>
          </pc:sldLayoutMkLst>
        </pc:sldLayoutChg>
        <pc:sldLayoutChg chg="del">
          <pc:chgData name="IT011-Maitree Borisagar" userId="d36d98a9f41b834a" providerId="LiveId" clId="{DF6A2751-A1EF-436F-8487-2FA59FC4A11E}" dt="2024-01-09T15:53:27.788" v="1114" actId="2696"/>
          <pc:sldLayoutMkLst>
            <pc:docMk/>
            <pc:sldMasterMk cId="0" sldId="2147483703"/>
            <pc:sldLayoutMk cId="0" sldId="2147483678"/>
          </pc:sldLayoutMkLst>
        </pc:sldLayoutChg>
        <pc:sldLayoutChg chg="del">
          <pc:chgData name="IT011-Maitree Borisagar" userId="d36d98a9f41b834a" providerId="LiveId" clId="{DF6A2751-A1EF-436F-8487-2FA59FC4A11E}" dt="2024-01-09T15:53:31.490" v="1115" actId="2696"/>
          <pc:sldLayoutMkLst>
            <pc:docMk/>
            <pc:sldMasterMk cId="0" sldId="2147483703"/>
            <pc:sldLayoutMk cId="0" sldId="2147483679"/>
          </pc:sldLayoutMkLst>
        </pc:sldLayoutChg>
        <pc:sldLayoutChg chg="del">
          <pc:chgData name="IT011-Maitree Borisagar" userId="d36d98a9f41b834a" providerId="LiveId" clId="{DF6A2751-A1EF-436F-8487-2FA59FC4A11E}" dt="2024-01-09T15:53:45.149" v="1117" actId="2696"/>
          <pc:sldLayoutMkLst>
            <pc:docMk/>
            <pc:sldMasterMk cId="0" sldId="2147483703"/>
            <pc:sldLayoutMk cId="0" sldId="2147483680"/>
          </pc:sldLayoutMkLst>
        </pc:sldLayoutChg>
        <pc:sldLayoutChg chg="del">
          <pc:chgData name="IT011-Maitree Borisagar" userId="d36d98a9f41b834a" providerId="LiveId" clId="{DF6A2751-A1EF-436F-8487-2FA59FC4A11E}" dt="2024-01-09T15:53:58.636" v="1120" actId="2696"/>
          <pc:sldLayoutMkLst>
            <pc:docMk/>
            <pc:sldMasterMk cId="0" sldId="2147483703"/>
            <pc:sldLayoutMk cId="0" sldId="2147483681"/>
          </pc:sldLayoutMkLst>
        </pc:sldLayoutChg>
        <pc:sldLayoutChg chg="del">
          <pc:chgData name="IT011-Maitree Borisagar" userId="d36d98a9f41b834a" providerId="LiveId" clId="{DF6A2751-A1EF-436F-8487-2FA59FC4A11E}" dt="2024-01-09T15:55:11.273" v="1124" actId="2696"/>
          <pc:sldLayoutMkLst>
            <pc:docMk/>
            <pc:sldMasterMk cId="0" sldId="2147483703"/>
            <pc:sldLayoutMk cId="0" sldId="2147483682"/>
          </pc:sldLayoutMkLst>
        </pc:sldLayoutChg>
        <pc:sldLayoutChg chg="del">
          <pc:chgData name="IT011-Maitree Borisagar" userId="d36d98a9f41b834a" providerId="LiveId" clId="{DF6A2751-A1EF-436F-8487-2FA59FC4A11E}" dt="2024-01-09T15:55:15.020" v="1125" actId="2696"/>
          <pc:sldLayoutMkLst>
            <pc:docMk/>
            <pc:sldMasterMk cId="0" sldId="2147483703"/>
            <pc:sldLayoutMk cId="0" sldId="2147483683"/>
          </pc:sldLayoutMkLst>
        </pc:sldLayoutChg>
        <pc:sldLayoutChg chg="del">
          <pc:chgData name="IT011-Maitree Borisagar" userId="d36d98a9f41b834a" providerId="LiveId" clId="{DF6A2751-A1EF-436F-8487-2FA59FC4A11E}" dt="2024-01-11T10:21:20.250" v="1490" actId="2696"/>
          <pc:sldLayoutMkLst>
            <pc:docMk/>
            <pc:sldMasterMk cId="0" sldId="2147483703"/>
            <pc:sldLayoutMk cId="0" sldId="2147483684"/>
          </pc:sldLayoutMkLst>
        </pc:sldLayoutChg>
        <pc:sldLayoutChg chg="del">
          <pc:chgData name="IT011-Maitree Borisagar" userId="d36d98a9f41b834a" providerId="LiveId" clId="{DF6A2751-A1EF-436F-8487-2FA59FC4A11E}" dt="2024-01-09T15:54:39.554" v="1122" actId="2696"/>
          <pc:sldLayoutMkLst>
            <pc:docMk/>
            <pc:sldMasterMk cId="0" sldId="2147483703"/>
            <pc:sldLayoutMk cId="0" sldId="2147483685"/>
          </pc:sldLayoutMkLst>
        </pc:sldLayoutChg>
        <pc:sldLayoutChg chg="del">
          <pc:chgData name="IT011-Maitree Borisagar" userId="d36d98a9f41b834a" providerId="LiveId" clId="{DF6A2751-A1EF-436F-8487-2FA59FC4A11E}" dt="2024-01-11T10:22:59.828" v="1496" actId="2696"/>
          <pc:sldLayoutMkLst>
            <pc:docMk/>
            <pc:sldMasterMk cId="0" sldId="2147483703"/>
            <pc:sldLayoutMk cId="0" sldId="2147483686"/>
          </pc:sldLayoutMkLst>
        </pc:sldLayoutChg>
        <pc:sldLayoutChg chg="del">
          <pc:chgData name="IT011-Maitree Borisagar" userId="d36d98a9f41b834a" providerId="LiveId" clId="{DF6A2751-A1EF-436F-8487-2FA59FC4A11E}" dt="2024-01-09T15:55:33.408" v="1126" actId="2696"/>
          <pc:sldLayoutMkLst>
            <pc:docMk/>
            <pc:sldMasterMk cId="0" sldId="2147483703"/>
            <pc:sldLayoutMk cId="0" sldId="2147483687"/>
          </pc:sldLayoutMkLst>
        </pc:sldLayoutChg>
        <pc:sldLayoutChg chg="del">
          <pc:chgData name="IT011-Maitree Borisagar" userId="d36d98a9f41b834a" providerId="LiveId" clId="{DF6A2751-A1EF-436F-8487-2FA59FC4A11E}" dt="2024-01-09T15:55:33.408" v="1126" actId="2696"/>
          <pc:sldLayoutMkLst>
            <pc:docMk/>
            <pc:sldMasterMk cId="0" sldId="2147483703"/>
            <pc:sldLayoutMk cId="0" sldId="2147483688"/>
          </pc:sldLayoutMkLst>
        </pc:sldLayoutChg>
        <pc:sldLayoutChg chg="del">
          <pc:chgData name="IT011-Maitree Borisagar" userId="d36d98a9f41b834a" providerId="LiveId" clId="{DF6A2751-A1EF-436F-8487-2FA59FC4A11E}" dt="2024-01-11T10:22:56.105" v="1495" actId="2696"/>
          <pc:sldLayoutMkLst>
            <pc:docMk/>
            <pc:sldMasterMk cId="0" sldId="2147483703"/>
            <pc:sldLayoutMk cId="0" sldId="2147483689"/>
          </pc:sldLayoutMkLst>
        </pc:sldLayoutChg>
        <pc:sldLayoutChg chg="del">
          <pc:chgData name="IT011-Maitree Borisagar" userId="d36d98a9f41b834a" providerId="LiveId" clId="{DF6A2751-A1EF-436F-8487-2FA59FC4A11E}" dt="2024-01-11T10:20:55.193" v="1489" actId="2696"/>
          <pc:sldLayoutMkLst>
            <pc:docMk/>
            <pc:sldMasterMk cId="0" sldId="2147483703"/>
            <pc:sldLayoutMk cId="0" sldId="2147483692"/>
          </pc:sldLayoutMkLst>
        </pc:sldLayoutChg>
        <pc:sldLayoutChg chg="del">
          <pc:chgData name="IT011-Maitree Borisagar" userId="d36d98a9f41b834a" providerId="LiveId" clId="{DF6A2751-A1EF-436F-8487-2FA59FC4A11E}" dt="2024-01-09T15:55:58.852" v="1129" actId="2696"/>
          <pc:sldLayoutMkLst>
            <pc:docMk/>
            <pc:sldMasterMk cId="0" sldId="2147483703"/>
            <pc:sldLayoutMk cId="0" sldId="214748369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75467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39576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98541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9838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87569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192199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cc7554a049_0_4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cc7554a049_0_41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55774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07a9a8b46f_0_7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07a9a8b46f_0_7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cc7554a049_0_87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cc7554a049_0_87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7357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48948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cc7554a049_0_40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cc7554a049_0_40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cc7554a049_0_4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cc7554a049_0_41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064152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6985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62" r:id="rId4"/>
    <p:sldLayoutId id="2147483663" r:id="rId5"/>
    <p:sldLayoutId id="2147483665" r:id="rId6"/>
    <p:sldLayoutId id="2147483670" r:id="rId7"/>
    <p:sldLayoutId id="2147483674" r:id="rId8"/>
    <p:sldLayoutId id="2147483676" r:id="rId9"/>
    <p:sldLayoutId id="2147483691" r:id="rId10"/>
    <p:sldLayoutId id="2147483695" r:id="rId11"/>
    <p:sldLayoutId id="2147483696" r:id="rId12"/>
    <p:sldLayoutId id="2147483697" r:id="rId13"/>
    <p:sldLayoutId id="2147483698" r:id="rId14"/>
    <p:sldLayoutId id="2147483699" r:id="rId1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—Someone</a:t>
            </a:r>
            <a:endParaRPr dirty="0"/>
          </a:p>
        </p:txBody>
      </p:sp>
      <p:sp>
        <p:nvSpPr>
          <p:cNvPr id="541" name="Google Shape;541;p64"/>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p>
            <a:pPr marL="0" lvl="0" indent="0">
              <a:spcAft>
                <a:spcPts val="1200"/>
              </a:spcAft>
            </a:pPr>
            <a:r>
              <a:rPr lang="en-US" dirty="0"/>
              <a:t>Life is like your computer. If you're on tilt by juggling too much, you'll crash. RELAX, Re-BOOT &amp; Re-FRESH!</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r>
              <a:rPr lang="en-US" b="1" dirty="0"/>
              <a:t>Connection</a:t>
            </a:r>
          </a:p>
          <a:p>
            <a:pPr lvl="1" algn="l"/>
            <a:r>
              <a:rPr lang="en-US" dirty="0"/>
              <a:t>A physical TCP connection between client and broker</a:t>
            </a:r>
          </a:p>
          <a:p>
            <a:pPr lvl="1" algn="l"/>
            <a:r>
              <a:rPr lang="en-US" dirty="0"/>
              <a:t>A connection consists of many channels</a:t>
            </a:r>
          </a:p>
          <a:p>
            <a:r>
              <a:rPr lang="en-US" b="1" dirty="0"/>
              <a:t>Channel</a:t>
            </a:r>
          </a:p>
          <a:p>
            <a:pPr lvl="1" algn="l"/>
            <a:r>
              <a:rPr lang="en-US" dirty="0"/>
              <a:t>A virtual conduit thread between your client/broker</a:t>
            </a:r>
          </a:p>
        </p:txBody>
      </p:sp>
      <p:sp>
        <p:nvSpPr>
          <p:cNvPr id="554" name="Google Shape;554;p66"/>
          <p:cNvSpPr txBox="1">
            <a:spLocks noGrp="1"/>
          </p:cNvSpPr>
          <p:nvPr>
            <p:ph type="title"/>
          </p:nvPr>
        </p:nvSpPr>
        <p:spPr>
          <a:xfrm>
            <a:off x="424458" y="545609"/>
            <a:ext cx="5679900" cy="572700"/>
          </a:xfrm>
          <a:prstGeom prst="rect">
            <a:avLst/>
          </a:prstGeom>
        </p:spPr>
        <p:txBody>
          <a:bodyPr spcFirstLastPara="1" wrap="square" lIns="91425" tIns="91425" rIns="91425" bIns="91425" anchor="t" anchorCtr="0">
            <a:noAutofit/>
          </a:bodyPr>
          <a:lstStyle/>
          <a:p>
            <a:r>
              <a:rPr lang="en-US" b="1" dirty="0"/>
              <a:t>AMQP Transport Model</a:t>
            </a:r>
          </a:p>
        </p:txBody>
      </p:sp>
    </p:spTree>
    <p:extLst>
      <p:ext uri="{BB962C8B-B14F-4D97-AF65-F5344CB8AC3E}">
        <p14:creationId xmlns:p14="http://schemas.microsoft.com/office/powerpoint/2010/main" val="301187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445024"/>
            <a:ext cx="7598671" cy="1038863"/>
          </a:xfrm>
          <a:prstGeom prst="rect">
            <a:avLst/>
          </a:prstGeom>
        </p:spPr>
        <p:txBody>
          <a:bodyPr spcFirstLastPara="1" wrap="square" lIns="91425" tIns="91425" rIns="91425" bIns="91425" anchor="t" anchorCtr="0">
            <a:noAutofit/>
          </a:bodyPr>
          <a:lstStyle/>
          <a:p>
            <a:pPr algn="l" rtl="0"/>
            <a:r>
              <a:rPr lang="en-US" sz="16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exchange is used as a routing mediator, to receive messages from producers and push them to message queues according to rules provided by the RabbitMQ exchange type.</a:t>
            </a:r>
            <a:br>
              <a:rPr lang="en-IN" sz="1600" b="1" dirty="0">
                <a:solidFill>
                  <a:srgbClr val="000000"/>
                </a:solidFill>
                <a:latin typeface="Calibri" panose="020F0502020204030204" pitchFamily="34" charset="0"/>
                <a:ea typeface="Calibri" panose="020F0502020204030204" pitchFamily="34" charset="0"/>
                <a:cs typeface="Calibri" panose="020F0502020204030204" pitchFamily="34" charset="0"/>
              </a:rPr>
            </a:br>
            <a:br>
              <a:rPr lang="en-IN"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-Exchanges</a:t>
            </a:r>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support 3 routing strategies</a:t>
            </a:r>
            <a:b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Delivers messages based on algorithm</a:t>
            </a:r>
            <a:b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-Allow for numerous routing scenarios.</a:t>
            </a:r>
            <a:br>
              <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400" dirty="0">
                <a:latin typeface="Calibri" panose="020F0502020204030204" pitchFamily="34" charset="0"/>
                <a:ea typeface="Calibri" panose="020F0502020204030204" pitchFamily="34" charset="0"/>
                <a:cs typeface="Calibri" panose="020F0502020204030204" pitchFamily="34" charset="0"/>
              </a:rPr>
            </a:b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79" name="Google Shape;879;p89"/>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Fanout</a:t>
            </a:r>
            <a:endParaRPr dirty="0"/>
          </a:p>
        </p:txBody>
      </p:sp>
      <p:sp>
        <p:nvSpPr>
          <p:cNvPr id="881" name="Google Shape;881;p89"/>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Direct</a:t>
            </a:r>
            <a:endParaRPr dirty="0"/>
          </a:p>
        </p:txBody>
      </p:sp>
      <p:sp>
        <p:nvSpPr>
          <p:cNvPr id="883" name="Google Shape;883;p89"/>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Topic</a:t>
            </a:r>
            <a:endParaRPr dirty="0"/>
          </a:p>
        </p:txBody>
      </p:sp>
      <p:sp>
        <p:nvSpPr>
          <p:cNvPr id="2" name="Google Shape;7774;p145">
            <a:extLst>
              <a:ext uri="{FF2B5EF4-FFF2-40B4-BE49-F238E27FC236}">
                <a16:creationId xmlns:a16="http://schemas.microsoft.com/office/drawing/2014/main" id="{E0726C7E-2F5B-E97A-E1F1-0E1ECFD1ED80}"/>
              </a:ext>
            </a:extLst>
          </p:cNvPr>
          <p:cNvSpPr/>
          <p:nvPr/>
        </p:nvSpPr>
        <p:spPr>
          <a:xfrm>
            <a:off x="6856049" y="3163501"/>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bg2">
              <a:lumMod val="95000"/>
              <a:lumOff val="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790;p145">
            <a:extLst>
              <a:ext uri="{FF2B5EF4-FFF2-40B4-BE49-F238E27FC236}">
                <a16:creationId xmlns:a16="http://schemas.microsoft.com/office/drawing/2014/main" id="{CB8B6DC8-7716-1980-4D67-909CC35F471B}"/>
              </a:ext>
            </a:extLst>
          </p:cNvPr>
          <p:cNvGrpSpPr/>
          <p:nvPr/>
        </p:nvGrpSpPr>
        <p:grpSpPr>
          <a:xfrm>
            <a:off x="1838782" y="3168075"/>
            <a:ext cx="354586" cy="383811"/>
            <a:chOff x="-35482200" y="3561225"/>
            <a:chExt cx="292225" cy="290650"/>
          </a:xfrm>
          <a:solidFill>
            <a:schemeClr val="bg2"/>
          </a:solidFill>
        </p:grpSpPr>
        <p:sp>
          <p:nvSpPr>
            <p:cNvPr id="4" name="Google Shape;7791;p145">
              <a:extLst>
                <a:ext uri="{FF2B5EF4-FFF2-40B4-BE49-F238E27FC236}">
                  <a16:creationId xmlns:a16="http://schemas.microsoft.com/office/drawing/2014/main" id="{8F01CFDD-CD42-8B77-E68C-4AD2D7E7FC8D}"/>
                </a:ext>
              </a:extLst>
            </p:cNvPr>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92;p145">
              <a:extLst>
                <a:ext uri="{FF2B5EF4-FFF2-40B4-BE49-F238E27FC236}">
                  <a16:creationId xmlns:a16="http://schemas.microsoft.com/office/drawing/2014/main" id="{769B568F-E506-9C97-294E-1E5A4CDBA0B8}"/>
                </a:ext>
              </a:extLst>
            </p:cNvPr>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93;p145">
              <a:extLst>
                <a:ext uri="{FF2B5EF4-FFF2-40B4-BE49-F238E27FC236}">
                  <a16:creationId xmlns:a16="http://schemas.microsoft.com/office/drawing/2014/main" id="{60C57B09-81AB-1490-E9CA-22BF0C6B6E0E}"/>
                </a:ext>
              </a:extLst>
            </p:cNvPr>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446;p148">
            <a:extLst>
              <a:ext uri="{FF2B5EF4-FFF2-40B4-BE49-F238E27FC236}">
                <a16:creationId xmlns:a16="http://schemas.microsoft.com/office/drawing/2014/main" id="{73E57DD6-1BA9-BDAA-9DE7-5363AF21E3E9}"/>
              </a:ext>
            </a:extLst>
          </p:cNvPr>
          <p:cNvGrpSpPr/>
          <p:nvPr/>
        </p:nvGrpSpPr>
        <p:grpSpPr>
          <a:xfrm>
            <a:off x="4361864" y="3163501"/>
            <a:ext cx="420271" cy="320774"/>
            <a:chOff x="-1951475" y="3273100"/>
            <a:chExt cx="291875" cy="222775"/>
          </a:xfrm>
          <a:solidFill>
            <a:schemeClr val="tx1"/>
          </a:solidFill>
        </p:grpSpPr>
        <p:sp>
          <p:nvSpPr>
            <p:cNvPr id="8" name="Google Shape;9447;p148">
              <a:extLst>
                <a:ext uri="{FF2B5EF4-FFF2-40B4-BE49-F238E27FC236}">
                  <a16:creationId xmlns:a16="http://schemas.microsoft.com/office/drawing/2014/main" id="{E92B2010-F22C-BABE-3458-FFB4A3A31579}"/>
                </a:ext>
              </a:extLst>
            </p:cNvPr>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48;p148">
              <a:extLst>
                <a:ext uri="{FF2B5EF4-FFF2-40B4-BE49-F238E27FC236}">
                  <a16:creationId xmlns:a16="http://schemas.microsoft.com/office/drawing/2014/main" id="{26079B78-A342-8FA9-2868-F32AFACD378D}"/>
                </a:ext>
              </a:extLst>
            </p:cNvPr>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49;p148">
              <a:extLst>
                <a:ext uri="{FF2B5EF4-FFF2-40B4-BE49-F238E27FC236}">
                  <a16:creationId xmlns:a16="http://schemas.microsoft.com/office/drawing/2014/main" id="{2FD723D8-58C0-8333-749A-635DA765F1F0}"/>
                </a:ext>
              </a:extLst>
            </p:cNvPr>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045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3742850" y="1110969"/>
            <a:ext cx="4545000" cy="12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Direct</a:t>
            </a:r>
            <a:endParaRPr dirty="0"/>
          </a:p>
        </p:txBody>
      </p:sp>
      <p:sp>
        <p:nvSpPr>
          <p:cNvPr id="566" name="Google Shape;566;p68"/>
          <p:cNvSpPr txBox="1">
            <a:spLocks noGrp="1"/>
          </p:cNvSpPr>
          <p:nvPr>
            <p:ph type="subTitle" idx="1"/>
          </p:nvPr>
        </p:nvSpPr>
        <p:spPr>
          <a:xfrm>
            <a:off x="3741448" y="2571750"/>
            <a:ext cx="4545000" cy="554400"/>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sz="1600" dirty="0"/>
              <a:t>Simple strategy</a:t>
            </a:r>
          </a:p>
          <a:p>
            <a:pPr>
              <a:buFont typeface="Courier New" panose="02070309020205020404" pitchFamily="49" charset="0"/>
              <a:buChar char="o"/>
            </a:pPr>
            <a:r>
              <a:rPr lang="en-US" sz="1600" dirty="0"/>
              <a:t>Routed based on the binding key value in message</a:t>
            </a:r>
          </a:p>
          <a:p>
            <a:pPr>
              <a:buFont typeface="Courier New" panose="02070309020205020404" pitchFamily="49" charset="0"/>
              <a:buChar char="o"/>
            </a:pPr>
            <a:r>
              <a:rPr lang="en-US" sz="1600" dirty="0"/>
              <a:t>Message is delivered to the queue that matches the key value.</a:t>
            </a:r>
          </a:p>
        </p:txBody>
      </p:sp>
      <p:pic>
        <p:nvPicPr>
          <p:cNvPr id="567" name="Google Shape;567;p68"/>
          <p:cNvPicPr preferRelativeResize="0"/>
          <p:nvPr/>
        </p:nvPicPr>
        <p:blipFill rotWithShape="1">
          <a:blip r:embed="rId3"/>
          <a:srcRect l="2923" r="8393" b="9645"/>
          <a:stretch/>
        </p:blipFill>
        <p:spPr>
          <a:xfrm>
            <a:off x="856150" y="1367349"/>
            <a:ext cx="2618570" cy="2619282"/>
          </a:xfrm>
          <a:prstGeom prst="rect">
            <a:avLst/>
          </a:prstGeom>
          <a:noFill/>
          <a:ln w="2857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6"/>
                                        </p:tgtEl>
                                        <p:attrNameLst>
                                          <p:attrName>style.visibility</p:attrName>
                                        </p:attrNameLst>
                                      </p:cBhvr>
                                      <p:to>
                                        <p:strVal val="visible"/>
                                      </p:to>
                                    </p:set>
                                    <p:anim calcmode="lin" valueType="num">
                                      <p:cBhvr additive="base">
                                        <p:cTn id="10" dur="1000"/>
                                        <p:tgtEl>
                                          <p:spTgt spid="56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67"/>
                                        </p:tgtEl>
                                        <p:attrNameLst>
                                          <p:attrName>style.visibility</p:attrName>
                                        </p:attrNameLst>
                                      </p:cBhvr>
                                      <p:to>
                                        <p:strVal val="visible"/>
                                      </p:to>
                                    </p:set>
                                    <p:anim calcmode="lin" valueType="num">
                                      <p:cBhvr additive="base">
                                        <p:cTn id="15" dur="1000"/>
                                        <p:tgtEl>
                                          <p:spTgt spid="5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4300634" y="1460980"/>
            <a:ext cx="4545000" cy="1286601"/>
          </a:xfrm>
          <a:prstGeom prst="rect">
            <a:avLst/>
          </a:prstGeom>
        </p:spPr>
        <p:txBody>
          <a:bodyPr spcFirstLastPara="1" wrap="square" lIns="91425" tIns="91425" rIns="91425" bIns="91425" anchor="t" anchorCtr="0">
            <a:noAutofit/>
          </a:bodyPr>
          <a:lstStyle/>
          <a:p>
            <a:pPr lvl="0"/>
            <a:r>
              <a:rPr lang="en-IN" dirty="0"/>
              <a:t>Fanout</a:t>
            </a:r>
            <a:endParaRPr dirty="0"/>
          </a:p>
        </p:txBody>
      </p:sp>
      <p:sp>
        <p:nvSpPr>
          <p:cNvPr id="566" name="Google Shape;566;p68"/>
          <p:cNvSpPr txBox="1">
            <a:spLocks noGrp="1"/>
          </p:cNvSpPr>
          <p:nvPr>
            <p:ph type="subTitle" idx="1"/>
          </p:nvPr>
        </p:nvSpPr>
        <p:spPr>
          <a:xfrm>
            <a:off x="4169232" y="2847195"/>
            <a:ext cx="4545000" cy="554400"/>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dirty="0"/>
              <a:t>Used to broadcast messages</a:t>
            </a:r>
          </a:p>
          <a:p>
            <a:pPr>
              <a:buFont typeface="Courier New" panose="02070309020205020404" pitchFamily="49" charset="0"/>
              <a:buChar char="o"/>
            </a:pPr>
            <a:r>
              <a:rPr lang="en-US" dirty="0"/>
              <a:t>All bounded queues receive same messages</a:t>
            </a:r>
          </a:p>
        </p:txBody>
      </p:sp>
      <p:pic>
        <p:nvPicPr>
          <p:cNvPr id="567" name="Google Shape;567;p68"/>
          <p:cNvPicPr preferRelativeResize="0"/>
          <p:nvPr/>
        </p:nvPicPr>
        <p:blipFill rotWithShape="1">
          <a:blip r:embed="rId3"/>
          <a:srcRect l="8882" t="5529" r="6502" b="10002"/>
          <a:stretch/>
        </p:blipFill>
        <p:spPr>
          <a:xfrm>
            <a:off x="841248" y="1668575"/>
            <a:ext cx="3136392" cy="2158011"/>
          </a:xfrm>
          <a:prstGeom prst="rect">
            <a:avLst/>
          </a:prstGeom>
          <a:noFill/>
          <a:ln w="2857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343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6"/>
                                        </p:tgtEl>
                                        <p:attrNameLst>
                                          <p:attrName>style.visibility</p:attrName>
                                        </p:attrNameLst>
                                      </p:cBhvr>
                                      <p:to>
                                        <p:strVal val="visible"/>
                                      </p:to>
                                    </p:set>
                                    <p:anim calcmode="lin" valueType="num">
                                      <p:cBhvr additive="base">
                                        <p:cTn id="10" dur="1000"/>
                                        <p:tgtEl>
                                          <p:spTgt spid="56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67"/>
                                        </p:tgtEl>
                                        <p:attrNameLst>
                                          <p:attrName>style.visibility</p:attrName>
                                        </p:attrNameLst>
                                      </p:cBhvr>
                                      <p:to>
                                        <p:strVal val="visible"/>
                                      </p:to>
                                    </p:set>
                                    <p:anim calcmode="lin" valueType="num">
                                      <p:cBhvr additive="base">
                                        <p:cTn id="15" dur="1000"/>
                                        <p:tgtEl>
                                          <p:spTgt spid="5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4599000" y="1531593"/>
            <a:ext cx="4545000" cy="1291200"/>
          </a:xfrm>
          <a:prstGeom prst="rect">
            <a:avLst/>
          </a:prstGeom>
        </p:spPr>
        <p:txBody>
          <a:bodyPr spcFirstLastPara="1" wrap="square" lIns="91425" tIns="91425" rIns="91425" bIns="91425" anchor="t" anchorCtr="0">
            <a:noAutofit/>
          </a:bodyPr>
          <a:lstStyle/>
          <a:p>
            <a:pPr lvl="0"/>
            <a:r>
              <a:rPr lang="en-IN" dirty="0"/>
              <a:t>Topic</a:t>
            </a:r>
            <a:endParaRPr dirty="0"/>
          </a:p>
        </p:txBody>
      </p:sp>
      <p:sp>
        <p:nvSpPr>
          <p:cNvPr id="566" name="Google Shape;566;p68"/>
          <p:cNvSpPr txBox="1">
            <a:spLocks noGrp="1"/>
          </p:cNvSpPr>
          <p:nvPr>
            <p:ph type="subTitle" idx="1"/>
          </p:nvPr>
        </p:nvSpPr>
        <p:spPr>
          <a:xfrm>
            <a:off x="4572000" y="2938635"/>
            <a:ext cx="4175854" cy="554400"/>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dirty="0"/>
              <a:t>Routing based on binding key patterns</a:t>
            </a:r>
          </a:p>
          <a:p>
            <a:pPr>
              <a:buFont typeface="Courier New" panose="02070309020205020404" pitchFamily="49" charset="0"/>
              <a:buChar char="o"/>
            </a:pPr>
            <a:r>
              <a:rPr lang="en-US" dirty="0"/>
              <a:t>Messages can end up in one/more queues</a:t>
            </a:r>
          </a:p>
        </p:txBody>
      </p:sp>
      <p:pic>
        <p:nvPicPr>
          <p:cNvPr id="567" name="Google Shape;567;p68"/>
          <p:cNvPicPr preferRelativeResize="0"/>
          <p:nvPr/>
        </p:nvPicPr>
        <p:blipFill rotWithShape="1">
          <a:blip r:embed="rId3"/>
          <a:srcRect l="3250" t="6603" r="6870" b="8929"/>
          <a:stretch/>
        </p:blipFill>
        <p:spPr>
          <a:xfrm>
            <a:off x="487586" y="1664208"/>
            <a:ext cx="3956398" cy="2157984"/>
          </a:xfrm>
          <a:prstGeom prst="rect">
            <a:avLst/>
          </a:prstGeom>
          <a:noFill/>
          <a:ln w="2857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298096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6"/>
                                        </p:tgtEl>
                                        <p:attrNameLst>
                                          <p:attrName>style.visibility</p:attrName>
                                        </p:attrNameLst>
                                      </p:cBhvr>
                                      <p:to>
                                        <p:strVal val="visible"/>
                                      </p:to>
                                    </p:set>
                                    <p:anim calcmode="lin" valueType="num">
                                      <p:cBhvr additive="base">
                                        <p:cTn id="10" dur="1000"/>
                                        <p:tgtEl>
                                          <p:spTgt spid="56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67"/>
                                        </p:tgtEl>
                                        <p:attrNameLst>
                                          <p:attrName>style.visibility</p:attrName>
                                        </p:attrNameLst>
                                      </p:cBhvr>
                                      <p:to>
                                        <p:strVal val="visible"/>
                                      </p:to>
                                    </p:set>
                                    <p:anim calcmode="lin" valueType="num">
                                      <p:cBhvr additive="base">
                                        <p:cTn id="15" dur="1000"/>
                                        <p:tgtEl>
                                          <p:spTgt spid="5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pPr marL="114300" indent="0">
              <a:buNone/>
            </a:pPr>
            <a:r>
              <a:rPr lang="en-US" sz="1800" dirty="0"/>
              <a:t>bind method binds a queue to an exchange so that messages flow (subject to various criteria) from the exchange (the source) to the queue (the destination).</a:t>
            </a:r>
          </a:p>
        </p:txBody>
      </p:sp>
      <p:sp>
        <p:nvSpPr>
          <p:cNvPr id="554" name="Google Shape;554;p66"/>
          <p:cNvSpPr txBox="1">
            <a:spLocks noGrp="1"/>
          </p:cNvSpPr>
          <p:nvPr>
            <p:ph type="title"/>
          </p:nvPr>
        </p:nvSpPr>
        <p:spPr>
          <a:xfrm>
            <a:off x="-137160" y="591329"/>
            <a:ext cx="4339566" cy="572700"/>
          </a:xfrm>
          <a:prstGeom prst="rect">
            <a:avLst/>
          </a:prstGeom>
        </p:spPr>
        <p:txBody>
          <a:bodyPr spcFirstLastPara="1" wrap="square" lIns="91425" tIns="91425" rIns="91425" bIns="91425" anchor="t" anchorCtr="0">
            <a:noAutofit/>
          </a:bodyPr>
          <a:lstStyle/>
          <a:p>
            <a:r>
              <a:rPr lang="en-US" b="1" dirty="0"/>
              <a:t>Binding</a:t>
            </a:r>
          </a:p>
        </p:txBody>
      </p:sp>
    </p:spTree>
    <p:extLst>
      <p:ext uri="{BB962C8B-B14F-4D97-AF65-F5344CB8AC3E}">
        <p14:creationId xmlns:p14="http://schemas.microsoft.com/office/powerpoint/2010/main" val="227310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pPr marL="114300" indent="0">
              <a:buNone/>
            </a:pPr>
            <a:r>
              <a:rPr lang="en-US" sz="1800" dirty="0"/>
              <a:t>A message queue provides a lightweight buffer which temporarily stores messages, and endpoints that allow software components to connect to the queue in order to send and receive messages.</a:t>
            </a:r>
          </a:p>
        </p:txBody>
      </p:sp>
      <p:sp>
        <p:nvSpPr>
          <p:cNvPr id="554" name="Google Shape;554;p66"/>
          <p:cNvSpPr txBox="1">
            <a:spLocks noGrp="1"/>
          </p:cNvSpPr>
          <p:nvPr>
            <p:ph type="title"/>
          </p:nvPr>
        </p:nvSpPr>
        <p:spPr>
          <a:xfrm>
            <a:off x="512064" y="655337"/>
            <a:ext cx="4339566" cy="572700"/>
          </a:xfrm>
          <a:prstGeom prst="rect">
            <a:avLst/>
          </a:prstGeom>
        </p:spPr>
        <p:txBody>
          <a:bodyPr spcFirstLastPara="1" wrap="square" lIns="91425" tIns="91425" rIns="91425" bIns="91425" anchor="t" anchorCtr="0">
            <a:noAutofit/>
          </a:bodyPr>
          <a:lstStyle/>
          <a:p>
            <a:r>
              <a:rPr lang="en-US" b="1" dirty="0"/>
              <a:t>Message Queue</a:t>
            </a:r>
          </a:p>
        </p:txBody>
      </p:sp>
    </p:spTree>
    <p:extLst>
      <p:ext uri="{BB962C8B-B14F-4D97-AF65-F5344CB8AC3E}">
        <p14:creationId xmlns:p14="http://schemas.microsoft.com/office/powerpoint/2010/main" val="90698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7"/>
          <p:cNvSpPr txBox="1">
            <a:spLocks noGrp="1"/>
          </p:cNvSpPr>
          <p:nvPr>
            <p:ph type="title"/>
          </p:nvPr>
        </p:nvSpPr>
        <p:spPr>
          <a:xfrm>
            <a:off x="1043724" y="922567"/>
            <a:ext cx="5494235" cy="6227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Channel and Connection</a:t>
            </a:r>
            <a:endParaRPr b="1" dirty="0"/>
          </a:p>
        </p:txBody>
      </p:sp>
      <p:sp>
        <p:nvSpPr>
          <p:cNvPr id="865" name="Google Shape;865;p87"/>
          <p:cNvSpPr txBox="1">
            <a:spLocks noGrp="1"/>
          </p:cNvSpPr>
          <p:nvPr>
            <p:ph type="subTitle" idx="1"/>
          </p:nvPr>
        </p:nvSpPr>
        <p:spPr>
          <a:xfrm>
            <a:off x="1043724" y="1993392"/>
            <a:ext cx="6088595" cy="2147546"/>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sz="2000" b="0" i="0" dirty="0">
                <a:solidFill>
                  <a:schemeClr val="tx1"/>
                </a:solidFill>
                <a:effectLst/>
                <a:latin typeface="Google Sans"/>
              </a:rPr>
              <a:t>A connection is a TCP connection between your application and the RabbitMQ broker. A channel is a virtual connection inside a connection. In other words, a channel multiplexes a TCP connection.</a:t>
            </a:r>
            <a:endParaRPr sz="2000" dirty="0">
              <a:solidFill>
                <a:schemeClr val="tx1"/>
              </a:solidFill>
            </a:endParaRPr>
          </a:p>
        </p:txBody>
      </p:sp>
    </p:spTree>
    <p:extLst>
      <p:ext uri="{BB962C8B-B14F-4D97-AF65-F5344CB8AC3E}">
        <p14:creationId xmlns:p14="http://schemas.microsoft.com/office/powerpoint/2010/main" val="414448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2" name="Text Placeholder 1">
            <a:extLst>
              <a:ext uri="{FF2B5EF4-FFF2-40B4-BE49-F238E27FC236}">
                <a16:creationId xmlns:a16="http://schemas.microsoft.com/office/drawing/2014/main" id="{3ADDB3C1-DE7A-FBDC-19EB-F37FA8CC6BB4}"/>
              </a:ext>
            </a:extLst>
          </p:cNvPr>
          <p:cNvSpPr>
            <a:spLocks noGrp="1" noChangeArrowheads="1"/>
          </p:cNvSpPr>
          <p:nvPr>
            <p:ph type="body" idx="1"/>
          </p:nvPr>
        </p:nvSpPr>
        <p:spPr bwMode="auto">
          <a:xfrm>
            <a:off x="1244338" y="667100"/>
            <a:ext cx="641022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F1F1F"/>
                </a:solidFill>
                <a:effectLst/>
                <a:latin typeface="Google Sans"/>
                <a:cs typeface="Times New Roman" panose="02020603050405020304" pitchFamily="18" charset="0"/>
              </a:rPr>
              <a:t>RabbitMQ Implementation: Key Points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1F1F1F"/>
              </a:solidFill>
              <a:effectLst/>
              <a:latin typeface="Google Sans"/>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1F1F"/>
              </a:solidFill>
              <a:effectLst/>
              <a:latin typeface="Google Sans"/>
              <a:cs typeface="Times New Roman" panose="02020603050405020304" pitchFamily="18" charset="0"/>
            </a:endParaRPr>
          </a:p>
          <a:p>
            <a:pPr marL="457200" lvl="1" indent="0" eaLnBrk="0" fontAlgn="base" hangingPunct="0">
              <a:spcBef>
                <a:spcPct val="0"/>
              </a:spcBef>
              <a:spcAft>
                <a:spcPct val="0"/>
              </a:spcAft>
              <a:buClrTx/>
              <a:buSzTx/>
              <a:buFontTx/>
              <a:buChar char="•"/>
            </a:pPr>
            <a:r>
              <a:rPr kumimoji="0" lang="en-US" altLang="en-US" sz="1600" b="1" i="0" u="none" strike="noStrike" cap="none" normalizeH="0" baseline="0" dirty="0">
                <a:ln>
                  <a:noFill/>
                </a:ln>
                <a:solidFill>
                  <a:srgbClr val="1F1F1F"/>
                </a:solidFill>
                <a:effectLst/>
                <a:latin typeface="Google Sans"/>
                <a:cs typeface="Times New Roman" panose="02020603050405020304" pitchFamily="18" charset="0"/>
              </a:rPr>
              <a:t>Leveraged Spring AMQP</a:t>
            </a:r>
            <a:r>
              <a:rPr kumimoji="0" lang="en-US" altLang="en-US" sz="1600" b="0" i="0" u="none" strike="noStrike" cap="none" normalizeH="0" baseline="0" dirty="0">
                <a:ln>
                  <a:noFill/>
                </a:ln>
                <a:solidFill>
                  <a:srgbClr val="1F1F1F"/>
                </a:solidFill>
                <a:effectLst/>
                <a:latin typeface="Google Sans"/>
                <a:cs typeface="Times New Roman" panose="02020603050405020304" pitchFamily="18" charset="0"/>
              </a:rPr>
              <a:t> for seamless integration with RabbitMQ message broker. </a:t>
            </a:r>
          </a:p>
          <a:p>
            <a:pPr marL="457200" lvl="1" indent="0" eaLnBrk="0" fontAlgn="base" hangingPunct="0">
              <a:spcBef>
                <a:spcPct val="0"/>
              </a:spcBef>
              <a:spcAft>
                <a:spcPct val="0"/>
              </a:spcAft>
              <a:buClrTx/>
              <a:buSzTx/>
              <a:buFontTx/>
              <a:buChar char="•"/>
            </a:pPr>
            <a:endParaRPr kumimoji="0" lang="en-US" altLang="en-US" sz="1600" b="0" i="0" u="none" strike="noStrike" cap="none" normalizeH="0" baseline="0" dirty="0">
              <a:ln>
                <a:noFill/>
              </a:ln>
              <a:solidFill>
                <a:srgbClr val="1F1F1F"/>
              </a:solidFill>
              <a:effectLst/>
              <a:latin typeface="Google Sans"/>
              <a:cs typeface="Times New Roman" panose="02020603050405020304" pitchFamily="18" charset="0"/>
            </a:endParaRPr>
          </a:p>
          <a:p>
            <a:pPr marL="457200" lvl="1" indent="0" eaLnBrk="0" fontAlgn="base" hangingPunct="0">
              <a:spcBef>
                <a:spcPct val="0"/>
              </a:spcBef>
              <a:spcAft>
                <a:spcPct val="0"/>
              </a:spcAft>
              <a:buClrTx/>
              <a:buSzTx/>
              <a:buFontTx/>
              <a:buChar char="•"/>
            </a:pPr>
            <a:r>
              <a:rPr kumimoji="0" lang="en-US" altLang="en-US" sz="1600" b="1" i="0" u="none" strike="noStrike" cap="none" normalizeH="0" baseline="0" dirty="0">
                <a:ln>
                  <a:noFill/>
                </a:ln>
                <a:solidFill>
                  <a:srgbClr val="1F1F1F"/>
                </a:solidFill>
                <a:effectLst/>
                <a:latin typeface="Google Sans"/>
                <a:cs typeface="Times New Roman" panose="02020603050405020304" pitchFamily="18" charset="0"/>
              </a:rPr>
              <a:t>Established Asynchronous Communication:</a:t>
            </a:r>
            <a:r>
              <a:rPr kumimoji="0" lang="en-US" altLang="en-US" sz="1600" b="0" i="0" u="none" strike="noStrike" cap="none" normalizeH="0" baseline="0" dirty="0">
                <a:ln>
                  <a:noFill/>
                </a:ln>
                <a:solidFill>
                  <a:srgbClr val="1F1F1F"/>
                </a:solidFill>
                <a:effectLst/>
                <a:latin typeface="Google Sans"/>
                <a:cs typeface="Times New Roman" panose="02020603050405020304" pitchFamily="18" charset="0"/>
              </a:rPr>
              <a:t> Producers publish messages to designated queues, decoupling message delivery from processing. </a:t>
            </a:r>
          </a:p>
          <a:p>
            <a:pPr marL="457200" lvl="1" indent="0" eaLnBrk="0" fontAlgn="base" hangingPunct="0">
              <a:spcBef>
                <a:spcPct val="0"/>
              </a:spcBef>
              <a:spcAft>
                <a:spcPct val="0"/>
              </a:spcAft>
              <a:buClrTx/>
              <a:buSzTx/>
              <a:buFontTx/>
              <a:buChar char="•"/>
            </a:pPr>
            <a:endParaRPr kumimoji="0" lang="en-US" altLang="en-US" sz="1600" b="0" i="0" u="none" strike="noStrike" cap="none" normalizeH="0" baseline="0" dirty="0">
              <a:ln>
                <a:noFill/>
              </a:ln>
              <a:solidFill>
                <a:srgbClr val="1F1F1F"/>
              </a:solidFill>
              <a:effectLst/>
              <a:latin typeface="Google Sans"/>
              <a:cs typeface="Times New Roman" panose="02020603050405020304" pitchFamily="18" charset="0"/>
            </a:endParaRPr>
          </a:p>
          <a:p>
            <a:pPr marL="457200" lvl="1" indent="0" eaLnBrk="0" fontAlgn="base" hangingPunct="0">
              <a:spcBef>
                <a:spcPct val="0"/>
              </a:spcBef>
              <a:spcAft>
                <a:spcPct val="0"/>
              </a:spcAft>
              <a:buClrTx/>
              <a:buSzTx/>
              <a:buFontTx/>
              <a:buChar char="•"/>
            </a:pPr>
            <a:r>
              <a:rPr kumimoji="0" lang="en-US" altLang="en-US" sz="1600" b="1" i="0" u="none" strike="noStrike" cap="none" normalizeH="0" baseline="0" dirty="0">
                <a:ln>
                  <a:noFill/>
                </a:ln>
                <a:solidFill>
                  <a:srgbClr val="1F1F1F"/>
                </a:solidFill>
                <a:effectLst/>
                <a:latin typeface="Google Sans"/>
                <a:cs typeface="Times New Roman" panose="02020603050405020304" pitchFamily="18" charset="0"/>
              </a:rPr>
              <a:t>Implemented Message Consumption:</a:t>
            </a:r>
            <a:r>
              <a:rPr kumimoji="0" lang="en-US" altLang="en-US" sz="1600" b="0" i="0" u="none" strike="noStrike" cap="none" normalizeH="0" baseline="0" dirty="0">
                <a:ln>
                  <a:noFill/>
                </a:ln>
                <a:solidFill>
                  <a:srgbClr val="1F1F1F"/>
                </a:solidFill>
                <a:effectLst/>
                <a:latin typeface="Google Sans"/>
                <a:cs typeface="Times New Roman" panose="02020603050405020304" pitchFamily="18" charset="0"/>
              </a:rPr>
              <a:t> Consumers subscribe to queues, ensuring timely retrieval and processing of messages.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119"/>
          <p:cNvSpPr txBox="1">
            <a:spLocks noGrp="1"/>
          </p:cNvSpPr>
          <p:nvPr>
            <p:ph type="subTitle" idx="1"/>
          </p:nvPr>
        </p:nvSpPr>
        <p:spPr>
          <a:xfrm>
            <a:off x="1563624" y="1453525"/>
            <a:ext cx="6560776" cy="28890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Merriweather"/>
              <a:buChar char="●"/>
            </a:pPr>
            <a:r>
              <a:rPr lang="en-IN" dirty="0"/>
              <a:t>https://www.rabbitmq.com</a:t>
            </a:r>
            <a:endParaRPr dirty="0"/>
          </a:p>
          <a:p>
            <a:pPr marL="457200" lvl="0" indent="-317500" algn="l" rtl="0">
              <a:spcBef>
                <a:spcPts val="1000"/>
              </a:spcBef>
              <a:spcAft>
                <a:spcPts val="0"/>
              </a:spcAft>
              <a:buSzPts val="1400"/>
              <a:buFont typeface="Merriweather"/>
              <a:buChar char="●"/>
            </a:pPr>
            <a:r>
              <a:rPr lang="en-IN" dirty="0"/>
              <a:t>https://docs.google.com/presentation/u/0/d/11Fim1w8MS_Du99VmCNvQbg8R7i1zD7u_DQK6n1DVWdA/htmlpresent?pli=1</a:t>
            </a:r>
            <a:endParaRPr dirty="0"/>
          </a:p>
          <a:p>
            <a:pPr marL="457200" lvl="0" indent="-317500" algn="l" rtl="0">
              <a:spcBef>
                <a:spcPts val="1000"/>
              </a:spcBef>
              <a:spcAft>
                <a:spcPts val="0"/>
              </a:spcAft>
              <a:buSzPts val="1400"/>
              <a:buFont typeface="Merriweather"/>
              <a:buChar char="●"/>
            </a:pPr>
            <a:r>
              <a:rPr lang="en-IN" dirty="0"/>
              <a:t>https://en.wikipedia.org/wiki/RabbitMQ</a:t>
            </a:r>
            <a:endParaRPr dirty="0"/>
          </a:p>
          <a:p>
            <a:pPr marL="457200" lvl="0" indent="-317500" algn="l" rtl="0">
              <a:spcBef>
                <a:spcPts val="1000"/>
              </a:spcBef>
              <a:spcAft>
                <a:spcPts val="0"/>
              </a:spcAft>
              <a:buSzPts val="1400"/>
              <a:buFont typeface="Merriweather"/>
              <a:buChar char="●"/>
            </a:pPr>
            <a:r>
              <a:rPr lang="en" dirty="0"/>
              <a:t>Write your references here</a:t>
            </a:r>
            <a:endParaRPr dirty="0"/>
          </a:p>
          <a:p>
            <a:pPr marL="457200" lvl="0" indent="-317500" algn="l" rtl="0">
              <a:spcBef>
                <a:spcPts val="1000"/>
              </a:spcBef>
              <a:spcAft>
                <a:spcPts val="1000"/>
              </a:spcAft>
              <a:buSzPts val="1400"/>
              <a:buFont typeface="Merriweather"/>
              <a:buChar char="●"/>
            </a:pPr>
            <a:r>
              <a:rPr lang="en" dirty="0"/>
              <a:t>Write your references here</a:t>
            </a:r>
            <a:endParaRPr dirty="0"/>
          </a:p>
        </p:txBody>
      </p:sp>
      <p:sp>
        <p:nvSpPr>
          <p:cNvPr id="1531" name="Google Shape;1531;p119"/>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Message Queue implementation using RabbitMQ</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dirty="0"/>
              <a:t>A collaboration by </a:t>
            </a:r>
          </a:p>
          <a:p>
            <a:pPr marL="0" lvl="0" indent="0" algn="ctr" rtl="0">
              <a:spcBef>
                <a:spcPts val="0"/>
              </a:spcBef>
              <a:spcAft>
                <a:spcPts val="0"/>
              </a:spcAft>
              <a:buClr>
                <a:schemeClr val="dk1"/>
              </a:buClr>
              <a:buSzPts val="1100"/>
              <a:buFont typeface="Arial"/>
              <a:buNone/>
            </a:pPr>
            <a:r>
              <a:rPr lang="en-US" dirty="0"/>
              <a:t> Maitree and Avi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569" name="Google Shape;1569;p123"/>
          <p:cNvSpPr txBox="1">
            <a:spLocks noGrp="1"/>
          </p:cNvSpPr>
          <p:nvPr>
            <p:ph type="subTitle" idx="1"/>
          </p:nvPr>
        </p:nvSpPr>
        <p:spPr>
          <a:xfrm>
            <a:off x="2983350" y="2123739"/>
            <a:ext cx="3177300" cy="5484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p:txBody>
      </p:sp>
      <p:sp>
        <p:nvSpPr>
          <p:cNvPr id="1582" name="Google Shape;1582;p123"/>
          <p:cNvSpPr txBox="1">
            <a:spLocks noGrp="1"/>
          </p:cNvSpPr>
          <p:nvPr>
            <p:ph type="subTitle" idx="4294967295"/>
          </p:nvPr>
        </p:nvSpPr>
        <p:spPr>
          <a:xfrm>
            <a:off x="2684380" y="4088550"/>
            <a:ext cx="3790200" cy="279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100"/>
              <a:t>Please keep this slide for attribution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pPr marL="114300" indent="0">
              <a:buNone/>
            </a:pPr>
            <a:r>
              <a:rPr lang="en-US" sz="1600" dirty="0">
                <a:latin typeface="Google Sans"/>
              </a:rPr>
              <a:t>The Advanced Message Queuing Protocol is an open standard application layer protocol for message-oriented middleware. The defining features of AMQP are message orientation, queuing, routing, reliability, and security.</a:t>
            </a:r>
          </a:p>
          <a:p>
            <a:pPr marL="114300" indent="0">
              <a:buNone/>
            </a:pPr>
            <a:endParaRPr lang="en-US" sz="1600" dirty="0">
              <a:latin typeface="Google Sans"/>
            </a:endParaRPr>
          </a:p>
          <a:p>
            <a:pPr marL="114300" indent="0">
              <a:buNone/>
            </a:pPr>
            <a:r>
              <a:rPr lang="en-US" sz="1600" dirty="0">
                <a:latin typeface="Google Sans"/>
              </a:rPr>
              <a:t>In addition to the Banking and Finance Industries, AMQP is also being used to connect hundreds of critical systems in Telecommunications, Defense, Manufacturing, Internet and Cloud Computing, and many additional market segments.</a:t>
            </a:r>
            <a:endParaRPr lang="en-IN" sz="1600" dirty="0">
              <a:latin typeface="Google Sans"/>
            </a:endParaRPr>
          </a:p>
        </p:txBody>
      </p:sp>
      <p:sp>
        <p:nvSpPr>
          <p:cNvPr id="554" name="Google Shape;554;p66"/>
          <p:cNvSpPr txBox="1">
            <a:spLocks noGrp="1"/>
          </p:cNvSpPr>
          <p:nvPr>
            <p:ph type="title"/>
          </p:nvPr>
        </p:nvSpPr>
        <p:spPr>
          <a:xfrm>
            <a:off x="177570" y="591329"/>
            <a:ext cx="3498318" cy="572700"/>
          </a:xfrm>
          <a:prstGeom prst="rect">
            <a:avLst/>
          </a:prstGeom>
        </p:spPr>
        <p:txBody>
          <a:bodyPr spcFirstLastPara="1" wrap="square" lIns="91425" tIns="91425" rIns="91425" bIns="91425" anchor="t" anchorCtr="0">
            <a:noAutofit/>
          </a:bodyPr>
          <a:lstStyle/>
          <a:p>
            <a:r>
              <a:rPr lang="en-IN" b="1" dirty="0"/>
              <a:t>AMQP</a:t>
            </a:r>
          </a:p>
        </p:txBody>
      </p:sp>
    </p:spTree>
    <p:extLst>
      <p:ext uri="{BB962C8B-B14F-4D97-AF65-F5344CB8AC3E}">
        <p14:creationId xmlns:p14="http://schemas.microsoft.com/office/powerpoint/2010/main" val="32333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IN" sz="1800" dirty="0"/>
              <a:t>RabbitMQ Java Client Jar</a:t>
            </a:r>
          </a:p>
          <a:p>
            <a:pPr>
              <a:buFont typeface="Courier New" panose="02070309020205020404" pitchFamily="49" charset="0"/>
              <a:buChar char="o"/>
            </a:pPr>
            <a:r>
              <a:rPr lang="en-IN" sz="1800" dirty="0"/>
              <a:t>Spring Framework Support</a:t>
            </a:r>
          </a:p>
          <a:p>
            <a:pPr>
              <a:buFont typeface="Courier New" panose="02070309020205020404" pitchFamily="49" charset="0"/>
              <a:buChar char="o"/>
            </a:pPr>
            <a:r>
              <a:rPr lang="en-IN" sz="1800" dirty="0"/>
              <a:t>Spring-AMQP</a:t>
            </a:r>
          </a:p>
          <a:p>
            <a:pPr>
              <a:buFont typeface="Courier New" panose="02070309020205020404" pitchFamily="49" charset="0"/>
              <a:buChar char="o"/>
            </a:pPr>
            <a:r>
              <a:rPr lang="en-IN" sz="1800" dirty="0"/>
              <a:t>Spring-Integration</a:t>
            </a:r>
          </a:p>
        </p:txBody>
      </p:sp>
      <p:sp>
        <p:nvSpPr>
          <p:cNvPr id="554" name="Google Shape;554;p66"/>
          <p:cNvSpPr txBox="1">
            <a:spLocks noGrp="1"/>
          </p:cNvSpPr>
          <p:nvPr>
            <p:ph type="title"/>
          </p:nvPr>
        </p:nvSpPr>
        <p:spPr>
          <a:xfrm>
            <a:off x="424458" y="545609"/>
            <a:ext cx="5679900" cy="572700"/>
          </a:xfrm>
          <a:prstGeom prst="rect">
            <a:avLst/>
          </a:prstGeom>
        </p:spPr>
        <p:txBody>
          <a:bodyPr spcFirstLastPara="1" wrap="square" lIns="91425" tIns="91425" rIns="91425" bIns="91425" anchor="t" anchorCtr="0">
            <a:noAutofit/>
          </a:bodyPr>
          <a:lstStyle/>
          <a:p>
            <a:r>
              <a:rPr lang="en-IN" b="1" dirty="0"/>
              <a:t>Java Support for AMQP</a:t>
            </a:r>
          </a:p>
        </p:txBody>
      </p:sp>
    </p:spTree>
    <p:extLst>
      <p:ext uri="{BB962C8B-B14F-4D97-AF65-F5344CB8AC3E}">
        <p14:creationId xmlns:p14="http://schemas.microsoft.com/office/powerpoint/2010/main" val="390095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accent1">
              <a:lumMod val="20000"/>
              <a:lumOff val="80000"/>
            </a:schemeClr>
          </a:bgClr>
        </a:pattFill>
        <a:effectLst/>
      </p:bgPr>
    </p:bg>
    <p:spTree>
      <p:nvGrpSpPr>
        <p:cNvPr id="1" name="Shape 650"/>
        <p:cNvGrpSpPr/>
        <p:nvPr/>
      </p:nvGrpSpPr>
      <p:grpSpPr>
        <a:xfrm>
          <a:off x="0" y="0"/>
          <a:ext cx="0" cy="0"/>
          <a:chOff x="0" y="0"/>
          <a:chExt cx="0" cy="0"/>
        </a:xfrm>
      </p:grpSpPr>
      <p:sp>
        <p:nvSpPr>
          <p:cNvPr id="651" name="Google Shape;651;p75"/>
          <p:cNvSpPr txBox="1">
            <a:spLocks noGrp="1"/>
          </p:cNvSpPr>
          <p:nvPr>
            <p:ph type="body" idx="1"/>
          </p:nvPr>
        </p:nvSpPr>
        <p:spPr>
          <a:xfrm>
            <a:off x="713225" y="441927"/>
            <a:ext cx="3557100" cy="977700"/>
          </a:xfrm>
        </p:spPr>
        <p:txBody>
          <a:bodyPr spcFirstLastPara="1" wrap="square" lIns="91425" tIns="91425" rIns="91425" bIns="91425" anchor="t" anchorCtr="0">
            <a:noAutofit/>
          </a:bodyPr>
          <a:lstStyle/>
          <a:p>
            <a:pPr lvl="0"/>
            <a:r>
              <a:rPr lang="en-US"/>
              <a:t>A picture is worth a thousand words</a:t>
            </a:r>
          </a:p>
        </p:txBody>
      </p:sp>
      <p:pic>
        <p:nvPicPr>
          <p:cNvPr id="3" name="Picture 2">
            <a:extLst>
              <a:ext uri="{FF2B5EF4-FFF2-40B4-BE49-F238E27FC236}">
                <a16:creationId xmlns:a16="http://schemas.microsoft.com/office/drawing/2014/main" id="{50679541-1992-98AD-CF30-A94B7E9E099B}"/>
              </a:ext>
            </a:extLst>
          </p:cNvPr>
          <p:cNvPicPr>
            <a:picLocks noChangeAspect="1"/>
          </p:cNvPicPr>
          <p:nvPr/>
        </p:nvPicPr>
        <p:blipFill>
          <a:blip r:embed="rId3"/>
          <a:stretch>
            <a:fillRect/>
          </a:stretch>
        </p:blipFill>
        <p:spPr>
          <a:xfrm>
            <a:off x="482812" y="336042"/>
            <a:ext cx="8178376" cy="4471416"/>
          </a:xfrm>
          <a:prstGeom prst="rect">
            <a:avLst/>
          </a:prstGeom>
          <a:blipFill dpi="0" rotWithShape="1">
            <a:blip r:embed="rId4"/>
            <a:srcRect/>
            <a:tile tx="0" ty="0" sx="100000" sy="100000" flip="none" algn="tl"/>
          </a: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7"/>
          <p:cNvSpPr txBox="1">
            <a:spLocks noGrp="1"/>
          </p:cNvSpPr>
          <p:nvPr>
            <p:ph type="title"/>
          </p:nvPr>
        </p:nvSpPr>
        <p:spPr>
          <a:xfrm>
            <a:off x="1043725" y="922567"/>
            <a:ext cx="3123000" cy="6227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RabbitMQ</a:t>
            </a:r>
            <a:endParaRPr dirty="0"/>
          </a:p>
        </p:txBody>
      </p:sp>
      <p:sp>
        <p:nvSpPr>
          <p:cNvPr id="865" name="Google Shape;865;p87"/>
          <p:cNvSpPr txBox="1">
            <a:spLocks noGrp="1"/>
          </p:cNvSpPr>
          <p:nvPr>
            <p:ph type="subTitle" idx="1"/>
          </p:nvPr>
        </p:nvSpPr>
        <p:spPr>
          <a:xfrm>
            <a:off x="1043725" y="1993392"/>
            <a:ext cx="3013500" cy="2147546"/>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sz="1600" b="0" i="0" dirty="0">
                <a:solidFill>
                  <a:schemeClr val="bg2"/>
                </a:solidFill>
                <a:effectLst/>
                <a:latin typeface="arial" panose="020B0604020202020204" pitchFamily="34" charset="0"/>
              </a:rPr>
              <a:t>RabbitMQ is an open-source message-broker software that originally implemented the Advanced Message Queuing Protocol and has since been extended with a plug-in architecture.</a:t>
            </a:r>
            <a:endParaRPr sz="1600" dirty="0">
              <a:solidFill>
                <a:schemeClr val="bg2"/>
              </a:solidFill>
            </a:endParaRPr>
          </a:p>
        </p:txBody>
      </p:sp>
      <p:pic>
        <p:nvPicPr>
          <p:cNvPr id="866" name="Google Shape;866;p87"/>
          <p:cNvPicPr preferRelativeResize="0"/>
          <p:nvPr/>
        </p:nvPicPr>
        <p:blipFill>
          <a:blip r:embed="rId3"/>
          <a:srcRect t="456" b="456"/>
          <a:stretch/>
        </p:blipFill>
        <p:spPr>
          <a:xfrm>
            <a:off x="4931700" y="1054650"/>
            <a:ext cx="3013500" cy="303420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sz="1600" dirty="0"/>
              <a:t>Highly capable open source messaging server</a:t>
            </a:r>
          </a:p>
          <a:p>
            <a:pPr>
              <a:buFont typeface="Courier New" panose="02070309020205020404" pitchFamily="49" charset="0"/>
              <a:buChar char="o"/>
            </a:pPr>
            <a:r>
              <a:rPr lang="en-US" sz="1600" dirty="0"/>
              <a:t>Community and commercial support</a:t>
            </a:r>
          </a:p>
          <a:p>
            <a:pPr>
              <a:buFont typeface="Courier New" panose="02070309020205020404" pitchFamily="49" charset="0"/>
              <a:buChar char="o"/>
            </a:pPr>
            <a:r>
              <a:rPr lang="en-US" sz="1600" dirty="0"/>
              <a:t>Polyglot of client support</a:t>
            </a:r>
          </a:p>
          <a:p>
            <a:pPr>
              <a:buFont typeface="Courier New" panose="02070309020205020404" pitchFamily="49" charset="0"/>
              <a:buChar char="o"/>
            </a:pPr>
            <a:r>
              <a:rPr lang="en-US" sz="1600" dirty="0"/>
              <a:t>Scale up to meet your requirements</a:t>
            </a:r>
          </a:p>
          <a:p>
            <a:pPr>
              <a:buFont typeface="Courier New" panose="02070309020205020404" pitchFamily="49" charset="0"/>
              <a:buChar char="o"/>
            </a:pPr>
            <a:r>
              <a:rPr lang="en-US" sz="1600" dirty="0"/>
              <a:t>Support different integration / routing patterns</a:t>
            </a:r>
          </a:p>
        </p:txBody>
      </p:sp>
      <p:sp>
        <p:nvSpPr>
          <p:cNvPr id="554" name="Google Shape;554;p66"/>
          <p:cNvSpPr txBox="1">
            <a:spLocks noGrp="1"/>
          </p:cNvSpPr>
          <p:nvPr>
            <p:ph type="title"/>
          </p:nvPr>
        </p:nvSpPr>
        <p:spPr>
          <a:xfrm>
            <a:off x="1430298" y="630936"/>
            <a:ext cx="3827502" cy="578813"/>
          </a:xfrm>
          <a:prstGeom prst="rect">
            <a:avLst/>
          </a:prstGeom>
        </p:spPr>
        <p:txBody>
          <a:bodyPr spcFirstLastPara="1" wrap="square" lIns="91425" tIns="91425" rIns="91425" bIns="91425" anchor="t" anchorCtr="0">
            <a:noAutofit/>
          </a:bodyPr>
          <a:lstStyle/>
          <a:p>
            <a:pPr algn="l"/>
            <a:r>
              <a:rPr lang="en-US" b="1" dirty="0"/>
              <a:t>Rabbit</a:t>
            </a:r>
          </a:p>
        </p:txBody>
      </p:sp>
    </p:spTree>
    <p:extLst>
      <p:ext uri="{BB962C8B-B14F-4D97-AF65-F5344CB8AC3E}">
        <p14:creationId xmlns:p14="http://schemas.microsoft.com/office/powerpoint/2010/main" val="113526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sz="1600" dirty="0"/>
              <a:t>RabbitMQ supports HA features</a:t>
            </a:r>
          </a:p>
          <a:p>
            <a:pPr>
              <a:buFont typeface="Courier New" panose="02070309020205020404" pitchFamily="49" charset="0"/>
              <a:buChar char="o"/>
            </a:pPr>
            <a:r>
              <a:rPr lang="en-US" sz="1600" dirty="0"/>
              <a:t>Built on top of clustering</a:t>
            </a:r>
          </a:p>
          <a:p>
            <a:pPr>
              <a:buFont typeface="Courier New" panose="02070309020205020404" pitchFamily="49" charset="0"/>
              <a:buChar char="o"/>
            </a:pPr>
            <a:r>
              <a:rPr lang="en-US" sz="1600" dirty="0"/>
              <a:t>Resources (exchanges, queues) are mirrored across nodes</a:t>
            </a:r>
          </a:p>
          <a:p>
            <a:pPr>
              <a:buFont typeface="Courier New" panose="02070309020205020404" pitchFamily="49" charset="0"/>
              <a:buChar char="o"/>
            </a:pPr>
            <a:r>
              <a:rPr lang="en-US" sz="1600" dirty="0"/>
              <a:t>Handling of automatic failovers</a:t>
            </a:r>
          </a:p>
        </p:txBody>
      </p:sp>
      <p:sp>
        <p:nvSpPr>
          <p:cNvPr id="554" name="Google Shape;554;p66"/>
          <p:cNvSpPr txBox="1">
            <a:spLocks noGrp="1"/>
          </p:cNvSpPr>
          <p:nvPr>
            <p:ph type="title"/>
          </p:nvPr>
        </p:nvSpPr>
        <p:spPr>
          <a:xfrm>
            <a:off x="424458" y="545609"/>
            <a:ext cx="5679900" cy="572700"/>
          </a:xfrm>
          <a:prstGeom prst="rect">
            <a:avLst/>
          </a:prstGeom>
        </p:spPr>
        <p:txBody>
          <a:bodyPr spcFirstLastPara="1" wrap="square" lIns="91425" tIns="91425" rIns="91425" bIns="91425" anchor="t" anchorCtr="0">
            <a:noAutofit/>
          </a:bodyPr>
          <a:lstStyle/>
          <a:p>
            <a:r>
              <a:rPr lang="en-US" b="1" dirty="0"/>
              <a:t>RabbitMQ High-Availability</a:t>
            </a:r>
          </a:p>
        </p:txBody>
      </p:sp>
    </p:spTree>
    <p:extLst>
      <p:ext uri="{BB962C8B-B14F-4D97-AF65-F5344CB8AC3E}">
        <p14:creationId xmlns:p14="http://schemas.microsoft.com/office/powerpoint/2010/main" val="371262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240224" y="1400336"/>
            <a:ext cx="6267000" cy="2342828"/>
          </a:xfrm>
          <a:prstGeom prst="rect">
            <a:avLst/>
          </a:prstGeom>
        </p:spPr>
        <p:txBody>
          <a:bodyPr spcFirstLastPara="1" wrap="square" lIns="91425" tIns="91425" rIns="91425" bIns="91425" anchor="t" anchorCtr="0">
            <a:noAutofit/>
          </a:bodyPr>
          <a:lstStyle/>
          <a:p>
            <a:r>
              <a:rPr lang="en-IN" b="1" dirty="0"/>
              <a:t>Exchanges</a:t>
            </a:r>
          </a:p>
          <a:p>
            <a:pPr lvl="1" algn="l"/>
            <a:r>
              <a:rPr lang="en-IN" dirty="0"/>
              <a:t>Accepts messages from message-producing clients</a:t>
            </a:r>
          </a:p>
          <a:p>
            <a:pPr lvl="1" algn="l"/>
            <a:r>
              <a:rPr lang="en-IN" dirty="0"/>
              <a:t>Route messages to appropriate queues</a:t>
            </a:r>
          </a:p>
          <a:p>
            <a:pPr marL="596900" lvl="1" indent="0" algn="l">
              <a:buNone/>
            </a:pPr>
            <a:endParaRPr lang="en-IN" dirty="0"/>
          </a:p>
          <a:p>
            <a:r>
              <a:rPr lang="en-IN" b="1" dirty="0"/>
              <a:t>Bindings</a:t>
            </a:r>
          </a:p>
          <a:p>
            <a:pPr lvl="1" algn="l"/>
            <a:r>
              <a:rPr lang="en-IN" dirty="0"/>
              <a:t>Decouples message routing from the producer</a:t>
            </a:r>
          </a:p>
          <a:p>
            <a:pPr lvl="1" algn="l"/>
            <a:r>
              <a:rPr lang="en-IN" dirty="0"/>
              <a:t>Rules for routing messages to the destination queue</a:t>
            </a:r>
          </a:p>
          <a:p>
            <a:pPr marL="596900" lvl="1" indent="0" algn="l">
              <a:buNone/>
            </a:pPr>
            <a:endParaRPr lang="en-IN" dirty="0"/>
          </a:p>
          <a:p>
            <a:r>
              <a:rPr lang="en-IN" b="1" dirty="0"/>
              <a:t>Message Queues</a:t>
            </a:r>
          </a:p>
          <a:p>
            <a:pPr lvl="1" algn="l"/>
            <a:r>
              <a:rPr lang="en-IN" dirty="0"/>
              <a:t>Bound to an exchange</a:t>
            </a:r>
          </a:p>
          <a:p>
            <a:pPr lvl="1" algn="l"/>
            <a:r>
              <a:rPr lang="en-IN" dirty="0"/>
              <a:t>Buffers messages until consumed by client</a:t>
            </a:r>
          </a:p>
        </p:txBody>
      </p:sp>
      <p:sp>
        <p:nvSpPr>
          <p:cNvPr id="554" name="Google Shape;554;p66"/>
          <p:cNvSpPr txBox="1">
            <a:spLocks noGrp="1"/>
          </p:cNvSpPr>
          <p:nvPr>
            <p:ph type="title"/>
          </p:nvPr>
        </p:nvSpPr>
        <p:spPr>
          <a:xfrm>
            <a:off x="424458" y="545609"/>
            <a:ext cx="5679900" cy="572700"/>
          </a:xfrm>
          <a:prstGeom prst="rect">
            <a:avLst/>
          </a:prstGeom>
        </p:spPr>
        <p:txBody>
          <a:bodyPr spcFirstLastPara="1" wrap="square" lIns="91425" tIns="91425" rIns="91425" bIns="91425" anchor="t" anchorCtr="0">
            <a:noAutofit/>
          </a:bodyPr>
          <a:lstStyle/>
          <a:p>
            <a:r>
              <a:rPr lang="en-IN" b="1" dirty="0"/>
              <a:t>AMQP Message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608</Words>
  <Application>Microsoft Office PowerPoint</Application>
  <PresentationFormat>On-screen Show (16:9)</PresentationFormat>
  <Paragraphs>84</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Arial</vt:lpstr>
      <vt:lpstr>Calibri</vt:lpstr>
      <vt:lpstr>Courier New</vt:lpstr>
      <vt:lpstr>Crimson Text</vt:lpstr>
      <vt:lpstr>Google Sans</vt:lpstr>
      <vt:lpstr>Merriweather</vt:lpstr>
      <vt:lpstr>Merriweather Light</vt:lpstr>
      <vt:lpstr>Montserrat</vt:lpstr>
      <vt:lpstr>Open Sans</vt:lpstr>
      <vt:lpstr>Times New Roman</vt:lpstr>
      <vt:lpstr>Vidaloka</vt:lpstr>
      <vt:lpstr>Minimalist Business Slides XL by Slidesgo</vt:lpstr>
      <vt:lpstr>—Someone</vt:lpstr>
      <vt:lpstr>Message Queue implementation using RabbitMQ</vt:lpstr>
      <vt:lpstr>AMQP</vt:lpstr>
      <vt:lpstr>Java Support for AMQP</vt:lpstr>
      <vt:lpstr>PowerPoint Presentation</vt:lpstr>
      <vt:lpstr>RabbitMQ</vt:lpstr>
      <vt:lpstr>Rabbit</vt:lpstr>
      <vt:lpstr>RabbitMQ High-Availability</vt:lpstr>
      <vt:lpstr>AMQP Message Model</vt:lpstr>
      <vt:lpstr>AMQP Transport Model</vt:lpstr>
      <vt:lpstr>exchange is used as a routing mediator, to receive messages from producers and push them to message queues according to rules provided by the RabbitMQ exchange type.  -Exchanges support 3 routing strategies -Delivers messages based on algorithm -Allow for numerous routing scenarios.  </vt:lpstr>
      <vt:lpstr>Direct</vt:lpstr>
      <vt:lpstr>Fanout</vt:lpstr>
      <vt:lpstr>Topic</vt:lpstr>
      <vt:lpstr>Binding</vt:lpstr>
      <vt:lpstr>Message Queue</vt:lpstr>
      <vt:lpstr>Channel and Connection</vt:lpstr>
      <vt:lpstr>PowerPoint Presentation</vt:lpstr>
      <vt:lpstr>List of 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Queue implementation using RabbitMQ</dc:title>
  <cp:lastModifiedBy>IT011-Maitree Borisagar</cp:lastModifiedBy>
  <cp:revision>2</cp:revision>
  <cp:lastPrinted>2024-04-11T05:44:03Z</cp:lastPrinted>
  <dcterms:modified xsi:type="dcterms:W3CDTF">2024-04-11T05:44:10Z</dcterms:modified>
</cp:coreProperties>
</file>