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</a:t>
            </a:r>
            <a:r>
              <a:rPr lang="en-IN"/>
              <a:t>ment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  <a:r>
              <a:rPr lang="en-IN" dirty="0"/>
              <a:t> and Objective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08381" y="1123036"/>
            <a:ext cx="8662244" cy="96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Sprocket Central Pty Ltd 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specializes in high-quality bikes and accessible cycling accessories to riders. Their marketing team is looking to boost business by analyzing their existing customer dataset to determine customer trends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behaviour</a:t>
            </a:r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 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1A312-0CBB-064D-E9E7-CDA644677F0E}"/>
              </a:ext>
            </a:extLst>
          </p:cNvPr>
          <p:cNvSpPr txBox="1"/>
          <p:nvPr/>
        </p:nvSpPr>
        <p:spPr>
          <a:xfrm>
            <a:off x="312234" y="2386361"/>
            <a:ext cx="7761249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Sprocket Central Pty Ltd has given 3 datasets : Customer Address, Customer Demographics,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u="none" strike="noStrike" cap="none" spc="0" normalizeH="0" baseline="0" dirty="0">
                <a:ln>
                  <a:noFill/>
                </a:ln>
                <a:uFillTx/>
                <a:latin typeface="DM Sans" pitchFamily="2" charset="0"/>
                <a:ea typeface="+mn-ea"/>
                <a:cs typeface="+mn-cs"/>
                <a:sym typeface="Arial"/>
              </a:rPr>
              <a:t>Transaction Details.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Using the dataset as labelled data set we try to analyse customer behaviour and draw insights to recommend which customers from our New Customer List should be targeted.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97400" y="1025756"/>
            <a:ext cx="422256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78645" y="1198126"/>
            <a:ext cx="4545396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Most of the profit comes from people withing age range 40-49.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A0CC5-EEF2-0E4D-FBA5-53ABDF24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56" y="792951"/>
            <a:ext cx="4363844" cy="2232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41142-D23D-5F89-D762-4CA00702D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791997"/>
            <a:ext cx="4099346" cy="2232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5EFBD-301D-7E2C-02BD-5719A271CE85}"/>
              </a:ext>
            </a:extLst>
          </p:cNvPr>
          <p:cNvSpPr txBox="1"/>
          <p:nvPr/>
        </p:nvSpPr>
        <p:spPr>
          <a:xfrm>
            <a:off x="4839631" y="3606975"/>
            <a:ext cx="380628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profit comes from the people in the state New South Wales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97400" y="1025756"/>
            <a:ext cx="4222561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78645" y="1198126"/>
            <a:ext cx="4545396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256F5-6462-70A0-C0F2-016A73CB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" y="852149"/>
            <a:ext cx="3635562" cy="203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240B4-03A9-8A8B-787C-C306BC762BB6}"/>
              </a:ext>
            </a:extLst>
          </p:cNvPr>
          <p:cNvSpPr txBox="1"/>
          <p:nvPr/>
        </p:nvSpPr>
        <p:spPr>
          <a:xfrm>
            <a:off x="3932962" y="1315623"/>
            <a:ext cx="419285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 contributed by male customers and female customers are almost similar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25F99C-F4C4-CF47-4705-51BE2EF94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37" y="2445834"/>
            <a:ext cx="4413450" cy="2643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7D7A69-3B30-61DF-9425-5D3C704168E1}"/>
              </a:ext>
            </a:extLst>
          </p:cNvPr>
          <p:cNvSpPr txBox="1"/>
          <p:nvPr/>
        </p:nvSpPr>
        <p:spPr>
          <a:xfrm>
            <a:off x="297400" y="3552689"/>
            <a:ext cx="3635562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profit is contributed by customers working in Financial services followed by Manufacturing industry</a:t>
            </a:r>
          </a:p>
        </p:txBody>
      </p:sp>
    </p:spTree>
    <p:extLst>
      <p:ext uri="{BB962C8B-B14F-4D97-AF65-F5344CB8AC3E}">
        <p14:creationId xmlns:p14="http://schemas.microsoft.com/office/powerpoint/2010/main" val="25347071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53225" y="1265698"/>
            <a:ext cx="5583134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Most profit contribution by customers who belong to the wealth segment Mass Customers. Customers having high </a:t>
            </a:r>
            <a:r>
              <a:rPr lang="en-IN" dirty="0" err="1"/>
              <a:t>networth</a:t>
            </a:r>
            <a:r>
              <a:rPr lang="en-IN" dirty="0"/>
              <a:t> and affluent customers have almost equal contribution to the profit of the company.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86E9F-5B39-3BFA-C1FC-D7DDF4A8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65" y="833650"/>
            <a:ext cx="2674054" cy="20931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Customers with following attribute should be targeted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7474448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 in age range 40-49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 working in Financial </a:t>
            </a:r>
            <a:r>
              <a:rPr lang="en-IN" dirty="0" err="1"/>
              <a:t>Servicesband</a:t>
            </a:r>
            <a:r>
              <a:rPr lang="en-IN" dirty="0"/>
              <a:t> Manufacturing industry should be targeted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 living in New South Wales , Australia are high value clients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6476242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28519-4A1C-BE0A-3F38-A492A85CAB32}"/>
              </a:ext>
            </a:extLst>
          </p:cNvPr>
          <p:cNvSpPr txBox="1"/>
          <p:nvPr/>
        </p:nvSpPr>
        <p:spPr>
          <a:xfrm>
            <a:off x="2103863" y="1824549"/>
            <a:ext cx="357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4271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502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DM Sans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Maitree Kar</dc:creator>
  <cp:lastModifiedBy>Maitree</cp:lastModifiedBy>
  <cp:revision>2</cp:revision>
  <dcterms:modified xsi:type="dcterms:W3CDTF">2023-07-30T19:24:18Z</dcterms:modified>
</cp:coreProperties>
</file>