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0" r:id="rId4"/>
    <p:sldId id="271" r:id="rId5"/>
    <p:sldId id="273" r:id="rId6"/>
    <p:sldId id="274" r:id="rId7"/>
    <p:sldId id="272" r:id="rId8"/>
    <p:sldId id="263" r:id="rId9"/>
    <p:sldId id="267" r:id="rId10"/>
    <p:sldId id="275" r:id="rId11"/>
    <p:sldId id="276" r:id="rId12"/>
    <p:sldId id="277" r:id="rId13"/>
    <p:sldId id="25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wanatha-Swamy, PK" initials="VP" lastIdx="1" clrIdx="0">
    <p:extLst>
      <p:ext uri="{19B8F6BF-5375-455C-9EA6-DF929625EA0E}">
        <p15:presenceInfo xmlns:p15="http://schemas.microsoft.com/office/powerpoint/2012/main" userId="S::PK.Viswanatha-Swamy@appliedis.com::be38c112-e525-4f1f-8d24-6a2555e7be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D7669-2C4F-4057-B198-13E596C98571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2B7D9-711A-405B-8AEE-53077CAB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8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F333-5598-42B8-87A7-C329CD56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A5F5-9D4E-4455-A84C-A7F332E1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AA70-81B1-41AE-BE68-25B98EAE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CFF0-1DBA-47E2-8175-CC7B41AD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4F74-AD48-44D0-8D34-6F41736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7FCC-6594-419A-BB98-2BECB48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AED0C-E14E-4A39-8E99-7DA6AB17F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1C2E-88E6-48DF-9EFA-271D36B1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71AF-3F00-43C1-9E73-4FD4915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9758-E251-4CF6-B231-288718C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008AC-9EBC-47B0-8437-B67DE91A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989E-0D74-43CD-9C3B-DB709EF6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D439-7C0A-4D6C-86C4-9F7CE5E9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9B2C-7C30-49BF-9C1F-9CD6FC41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2EFB-E24C-4E54-AFC9-B8E8C9A4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0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7FDB-6606-4E7C-94C9-947DD9A1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F8F4-F488-45D8-B6E3-806C23E9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C2DB-33C3-4B87-81E0-DDC2A81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C2A5-ABAB-423C-9E5C-0304DE85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9F18-9351-453A-A1D2-10BD3E3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5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A6C5-13B1-4A9E-95FB-6F2A7E4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CCB8-B884-41FE-A25E-4111CC49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7648F-A657-4046-9573-F7D2EE9D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5E06-931F-40D3-B2A1-B763370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CD41-9A4D-420C-B36E-764A050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3CA-BD8E-4B17-90EB-39F02FAB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B38F-C1F3-45C8-A595-5B925215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A9191-D90F-4B4D-81A3-BFEC26C1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84496-44FD-4EAC-9D74-9DC85FF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EC51-E70E-43D4-8C70-0D47554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6008-DFFD-42B7-9E48-0C74419C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5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FFA6-4F27-42A7-A68B-E368F617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F139-649D-4D55-AC6E-C20F2C9A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6423A-8D81-4795-B7D8-872AB4D88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BAAC-3658-4BA9-A4E9-56A7A6BC6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61876-0FAF-4974-95B9-1B4ED375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5DC37-C001-4D88-B260-AC572E4A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6B7B-9DB1-4C5C-A122-3E87357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450F1-2077-468C-928F-467F1C4B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F777-0A8C-49B9-B00E-85B0B75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7D47-B970-4C7D-B523-C831DE7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88A02-54A2-4FE7-A1F5-69F038FB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4E259-C64C-4E6B-B51E-4F371A8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8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8825A-6A73-4F59-AFBC-523CC985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7D7D-F8A0-4AA6-A00D-DF4A221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FB229-DED6-4805-859B-C7E37ED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559A-BCE3-4393-AC4F-959DF83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3534-0C2D-4A16-857A-F2E6AFB3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DFE63-AC5D-4BA8-9C66-78305EEE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88A7-516F-4CC6-AC63-FFE3342F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E72E-9D2D-4219-BC69-95A7425A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EA2D-57D8-4927-BFCA-5C0486E1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3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AC55-95A3-4F2E-82CD-1465AEA7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BA952-BF95-4434-B31B-F97D2B59E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1DB1-749F-445B-8610-0AB71EA2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A59D-9052-42C8-A24F-8167070B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8D49-3EEA-4136-9392-E4975C1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A8FA-2360-4256-A57D-20C05BC1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0D5E-95DB-42D1-8347-19585A2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5771-0388-4425-BBF1-28218D1F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EDFE-7B02-43D5-8ACD-A824FF14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DAC1-E73E-4D41-B9D9-D9AB5226AEC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3CFE-5752-45E0-B564-7116D9AC1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177B-8134-41AB-B2F9-17DBF9FB9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-sharpcorner.com/members/vishipayyallor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iden-service.azure-api.net/wfsapimgw/api/toke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C# Corner Global Monthly Virtual Meet – April 2020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1093836" y="1474920"/>
            <a:ext cx="9970999" cy="147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Hands On: Building Backend For Frontend 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using Azure API Management </a:t>
            </a:r>
            <a:endParaRPr lang="en-IN" sz="32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3FFE0-09D7-4D0A-944C-07093B48DCE2}"/>
              </a:ext>
            </a:extLst>
          </p:cNvPr>
          <p:cNvSpPr txBox="1"/>
          <p:nvPr/>
        </p:nvSpPr>
        <p:spPr>
          <a:xfrm>
            <a:off x="6336049" y="5306133"/>
            <a:ext cx="5784340" cy="923330"/>
          </a:xfrm>
          <a:prstGeom prst="rect">
            <a:avLst/>
          </a:prstGeom>
          <a:solidFill>
            <a:srgbClr val="FFFFA7"/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https://www.c-sharpcorner.com/members/vishipayyallore</a:t>
            </a:r>
            <a:endParaRPr lang="en-IN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1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Invoking API Gateway/BFF from Angular UI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2DF1E-6C2C-406F-BEFA-709E8A507357}"/>
              </a:ext>
            </a:extLst>
          </p:cNvPr>
          <p:cNvSpPr txBox="1"/>
          <p:nvPr/>
        </p:nvSpPr>
        <p:spPr>
          <a:xfrm>
            <a:off x="80629" y="602214"/>
            <a:ext cx="12037390" cy="368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Working with Angular UI with Hosted Middle Tier, and </a:t>
            </a:r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Gateway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Retrieve the data using Hosted Web </a:t>
            </a:r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Retrieve the data using APIM Gateway.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Adding CORS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Passing Headers to APIM Gateway.</a:t>
            </a:r>
          </a:p>
          <a:p>
            <a:pPr>
              <a:lnSpc>
                <a:spcPct val="200000"/>
              </a:lnSpc>
            </a:pPr>
            <a:endParaRPr lang="en-IN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217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Adding Policies to Global, Product, Services and Operation Level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2089022" y="588106"/>
            <a:ext cx="7978466" cy="41286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 </a:t>
            </a:r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endParaRPr lang="en-US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Invoking API Gateway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/BFF from Angular UI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488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A30E9C-E4F8-4E5A-9C67-31D637F98ADE}"/>
              </a:ext>
            </a:extLst>
          </p:cNvPr>
          <p:cNvSpPr/>
          <p:nvPr/>
        </p:nvSpPr>
        <p:spPr>
          <a:xfrm>
            <a:off x="985421" y="2006353"/>
            <a:ext cx="1216241" cy="781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01FE7F-65C1-4A8D-8586-581D3E8B80AF}"/>
              </a:ext>
            </a:extLst>
          </p:cNvPr>
          <p:cNvSpPr/>
          <p:nvPr/>
        </p:nvSpPr>
        <p:spPr>
          <a:xfrm>
            <a:off x="4307149" y="2006352"/>
            <a:ext cx="1216241" cy="781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GW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8A97B4-F1E3-4932-9408-75B214195608}"/>
              </a:ext>
            </a:extLst>
          </p:cNvPr>
          <p:cNvSpPr/>
          <p:nvPr/>
        </p:nvSpPr>
        <p:spPr>
          <a:xfrm>
            <a:off x="8587666" y="2006352"/>
            <a:ext cx="1216241" cy="781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Iden</a:t>
            </a:r>
            <a:r>
              <a:rPr lang="en-US" dirty="0"/>
              <a:t> MT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7DF2B2-7895-49D2-ADB0-2643EC9CBBDE}"/>
              </a:ext>
            </a:extLst>
          </p:cNvPr>
          <p:cNvCxnSpPr/>
          <p:nvPr/>
        </p:nvCxnSpPr>
        <p:spPr>
          <a:xfrm flipH="1">
            <a:off x="3116062" y="248575"/>
            <a:ext cx="62144" cy="557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C5D84C-15AC-468D-96BE-A5200F022909}"/>
              </a:ext>
            </a:extLst>
          </p:cNvPr>
          <p:cNvSpPr txBox="1"/>
          <p:nvPr/>
        </p:nvSpPr>
        <p:spPr>
          <a:xfrm>
            <a:off x="6750594" y="3328589"/>
            <a:ext cx="4714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http://iden-service.azurewebsites.net/api/token</a:t>
            </a:r>
          </a:p>
          <a:p>
            <a:r>
              <a:rPr lang="en-IN" dirty="0">
                <a:solidFill>
                  <a:srgbClr val="C00000"/>
                </a:solidFill>
              </a:rPr>
              <a:t>POST: </a:t>
            </a:r>
            <a:r>
              <a:rPr lang="en-IN" dirty="0" err="1">
                <a:solidFill>
                  <a:srgbClr val="C00000"/>
                </a:solidFill>
              </a:rPr>
              <a:t>Dto</a:t>
            </a:r>
            <a:endParaRPr lang="en-IN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C489EB-90D8-4E57-AF61-98C3A9B9D317}"/>
              </a:ext>
            </a:extLst>
          </p:cNvPr>
          <p:cNvSpPr txBox="1"/>
          <p:nvPr/>
        </p:nvSpPr>
        <p:spPr>
          <a:xfrm>
            <a:off x="3525816" y="4414982"/>
            <a:ext cx="5495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/>
              </a:rPr>
              <a:t>https://iden-service.azure-api.net/wfsapimgw/api/token</a:t>
            </a:r>
            <a:endParaRPr lang="en-IN" dirty="0"/>
          </a:p>
          <a:p>
            <a:r>
              <a:rPr lang="en-IN" dirty="0"/>
              <a:t>POST: </a:t>
            </a:r>
            <a:r>
              <a:rPr lang="en-IN" dirty="0" err="1"/>
              <a:t>Dto</a:t>
            </a:r>
            <a:endParaRPr lang="en-IN" dirty="0"/>
          </a:p>
          <a:p>
            <a:r>
              <a:rPr lang="en-IN" dirty="0"/>
              <a:t>Headers: </a:t>
            </a:r>
            <a:r>
              <a:rPr lang="en-IN"/>
              <a:t>SubKey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582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C# Corner Global Monthly Virtual Meet – April 2020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098C6-1198-4DAB-B484-23DB1A599453}"/>
              </a:ext>
            </a:extLst>
          </p:cNvPr>
          <p:cNvSpPr/>
          <p:nvPr/>
        </p:nvSpPr>
        <p:spPr>
          <a:xfrm>
            <a:off x="2860860" y="1724460"/>
            <a:ext cx="643477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499439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C# Corner Global Monthly Virtual Meet – April 2020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14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5F28B2-B9BB-4801-B1DE-9A44957A910C}"/>
              </a:ext>
            </a:extLst>
          </p:cNvPr>
          <p:cNvSpPr/>
          <p:nvPr/>
        </p:nvSpPr>
        <p:spPr>
          <a:xfrm>
            <a:off x="523906" y="1724460"/>
            <a:ext cx="1110868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723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C# Corner Global Monthly Virtual Meet – April 2020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3069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we will discuss and work today ….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Hosting a couple of Middle tier services as web API into Azure.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Creating Azure API Management and adding the two Middle Tier Services.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Adding Policies to Global, Product, Services and Operation Level.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Invoking API Gateway/BFF from Angular UI.</a:t>
            </a:r>
            <a:endParaRPr lang="en-IN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</p:spTree>
    <p:extLst>
      <p:ext uri="{BB962C8B-B14F-4D97-AF65-F5344CB8AC3E}">
        <p14:creationId xmlns:p14="http://schemas.microsoft.com/office/powerpoint/2010/main" val="367047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A Quick walk through of Resource in Azure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1A83FE-58CA-471B-9E44-6AD92947D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1" y="1247775"/>
            <a:ext cx="12058049" cy="4362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871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Hosting a couple of Middle tier services as web API into Azure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7BFF1-0046-4C84-A430-03E3F25BA26D}"/>
              </a:ext>
            </a:extLst>
          </p:cNvPr>
          <p:cNvSpPr txBox="1"/>
          <p:nvPr/>
        </p:nvSpPr>
        <p:spPr>
          <a:xfrm>
            <a:off x="80629" y="602214"/>
            <a:ext cx="12037390" cy="368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Hosting Middle Tier to Azure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We have created two App Service [Windows OS].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We have one App Service Plan. [D1 Shared].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We are deploying it using Visual Studio 2019. [Publish].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We have published College Service. We will verify using Postman.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We will publish Weather Forecast Service.</a:t>
            </a:r>
            <a:endParaRPr lang="en-IN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91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Hosting a couple of Middle tier services as web API into Azure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517279" y="588106"/>
            <a:ext cx="11121954" cy="41286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 1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Hosting a couple of Middle tier 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services as web API into Azure.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90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Creating Azure API Management and adding the two Middle Tier Services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7BFF1-0046-4C84-A430-03E3F25BA26D}"/>
              </a:ext>
            </a:extLst>
          </p:cNvPr>
          <p:cNvSpPr txBox="1"/>
          <p:nvPr/>
        </p:nvSpPr>
        <p:spPr>
          <a:xfrm>
            <a:off x="80629" y="602214"/>
            <a:ext cx="12037390" cy="4300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Hosting Middle Tier to Azure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We have created two API Management.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college-service-</a:t>
            </a:r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apimgw</a:t>
            </a:r>
            <a:endParaRPr lang="en-US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weather-forecast-</a:t>
            </a:r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apimgw</a:t>
            </a:r>
            <a:endParaRPr lang="en-US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college-service-</a:t>
            </a:r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apimgw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has been published. We will test using Postman.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We will configure weather-forecast-</a:t>
            </a:r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apimgw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now.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Verify the Weather Forecasting APIM using Postman.</a:t>
            </a:r>
            <a:endParaRPr lang="en-IN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7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Creating Azure API Management and adding the two Middle Tier Services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234349" y="588106"/>
            <a:ext cx="11687815" cy="52366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 2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Creating Azure API Management 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and adding 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One Middle Tier Services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07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Adding Policies to Global, Product, Services and Operation Level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2DF1E-6C2C-406F-BEFA-709E8A507357}"/>
              </a:ext>
            </a:extLst>
          </p:cNvPr>
          <p:cNvSpPr txBox="1"/>
          <p:nvPr/>
        </p:nvSpPr>
        <p:spPr>
          <a:xfrm>
            <a:off x="80629" y="602214"/>
            <a:ext cx="12037390" cy="3069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Configuring Policies using Azure Portal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Verify the Policy created for college-service-</a:t>
            </a:r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apimgw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Rate Limit.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We will test using Postman.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We will configure for weather-forecast-</a:t>
            </a:r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apimgw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now.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Verify the Weather Forecasting APIM using Postman.</a:t>
            </a:r>
            <a:endParaRPr lang="en-IN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10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Adding Policies to Global, Product, Services and Operation Level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1479881" y="588106"/>
            <a:ext cx="9196748" cy="52366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 3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Adding Policies to Global, 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Product, Services 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and Operation Level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96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584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89</cp:revision>
  <dcterms:created xsi:type="dcterms:W3CDTF">2020-02-14T16:15:34Z</dcterms:created>
  <dcterms:modified xsi:type="dcterms:W3CDTF">2020-04-15T15:20:47Z</dcterms:modified>
</cp:coreProperties>
</file>