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60" r:id="rId6"/>
    <p:sldId id="272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-57921" y="1474920"/>
            <a:ext cx="12274514" cy="220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Developing Microservice with gRPC using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 Core 3.x,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Service and EF Core 3.x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service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11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Version Verification: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--list-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sdks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--version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run and verify the URL in browser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.cs files (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GreetGrpc.cs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auto generate GRPC tools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41127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Client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568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console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GrpcGreeterClient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Google.Protobuf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Version="3.11.1"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Version="2.25.0"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Grpc.Net.Client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Grpc.Tools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&gt;all&lt;/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&gt;runtime; build; native;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contentfiles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analyzers;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buildtransitive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Include="Protos\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greet.proto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="Client"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var channel =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GrpcChannel.ForAddress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("https://localhost:5001");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client =  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Greeter.GreeterClient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(channel);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reply = await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client.SayHelloAsync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 Name = "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});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("Greeting: " +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reply.Message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("Press any key to exit...");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Console.ReadKey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87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47734" y="588106"/>
            <a:ext cx="11061041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 with ASP.Net and EF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433921" y="588106"/>
            <a:ext cx="1128866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Today’s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and work today ….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gRPC into existing ASP.Net Core 3.x Web API.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Enhancing the .proto file to return collection and Date Time data type.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single and multiple rows from gRPC.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Worker Service in .NET Core 3.x and gRPC Client to Worker Service.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 Quick walk through of Existing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ASP.Net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Core 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4351D-29F8-4D64-82F1-0B2472EC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568077"/>
            <a:ext cx="12064754" cy="573588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87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ASP.Net Core 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080206" y="588106"/>
            <a:ext cx="7996100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ASP.Net Core Web API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EF Core</a:t>
            </a: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8719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gRPC to existing ASP.Net Core Web API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72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Unary RPC: this is the simplest form of RPC. In this case, the client sends a request message to the server and receives a response.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Added “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Grpc.AspNetCore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using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Nuget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the .proto file inside the </a:t>
            </a:r>
            <a:r>
              <a:rPr lang="en-U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folder.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Compile the Project and View the Messages and gRPC Classes automatically created.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 the gRPC Service inside “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folder.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gRPC to Services Container, and Http Request Pipeline in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a gRPC Client and test the gRPC service.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296672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206043" y="588106"/>
            <a:ext cx="7744428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gRPC to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Buffers is an interface language used to build contracts.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are available for the most common programming languages to translate these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interfaces into code.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 Definition Language | Language-neutral | Platform-neutral | Serializable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Version 3 (proto3)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proto2 and proto3. In C#, generated classes will be placed in a namespace matching the package name if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csharp_namespace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not specified.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Defining A Message Type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string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userName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int32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userId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first line of the file specifies proto3 syntax: if you don't do this the protocol buffer compiler will assume proto2.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are using scalar type for the fields.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field in the message definition has a unique number.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used to identify the fields in the message binary format, and should not be changed once your message type is in use.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define multiple message inside single .proto file.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Comments // OR /* */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46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Scalar Value Types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.proto type</a:t>
            </a:r>
            <a:r>
              <a:rPr lang="en-US" sz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=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C# Type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 		= 	double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		= 	float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int32 		= 	int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int64 		= 	long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 		= 	bool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		= 	string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Default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strings = the default value is the empty string.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bools = the default value is false.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 = the default value is zero.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273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430461" y="588106"/>
            <a:ext cx="729558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gRPC Service</a:t>
            </a: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910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49</cp:revision>
  <dcterms:created xsi:type="dcterms:W3CDTF">2020-02-14T16:15:34Z</dcterms:created>
  <dcterms:modified xsi:type="dcterms:W3CDTF">2020-04-04T11:44:37Z</dcterms:modified>
</cp:coreProperties>
</file>