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62" r:id="rId6"/>
    <p:sldId id="267" r:id="rId7"/>
    <p:sldId id="266" r:id="rId8"/>
    <p:sldId id="265" r:id="rId9"/>
    <p:sldId id="268" r:id="rId10"/>
    <p:sldId id="269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-sharpcorner.com/members/vishipayyallo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pc.io/docs/guid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135241" y="1474920"/>
            <a:ext cx="11888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 developing Microservice </a:t>
            </a:r>
          </a:p>
          <a:p>
            <a:pPr algn="ctr"/>
            <a:endParaRPr lang="en-US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</a:t>
            </a:r>
            <a:r>
              <a:rPr lang="en-US" sz="32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US" sz="32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ASP.Net</a:t>
            </a: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Core 3.x and EF Core 3.x </a:t>
            </a:r>
            <a:endParaRPr lang="en-IN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306133"/>
            <a:ext cx="5784340" cy="923330"/>
          </a:xfrm>
          <a:prstGeom prst="rect">
            <a:avLst/>
          </a:prstGeom>
          <a:solidFill>
            <a:srgbClr val="FFFFA7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https://www.c-sharpcorner.com/members/vishipayyallore</a:t>
            </a:r>
            <a:endParaRPr lang="en-IN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433921" y="588106"/>
            <a:ext cx="1128866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3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60860" y="1724460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History: RPC, COM/DCOM/Java RMI, SOAP/XML, REST,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Binary communication | Contract-based | Available across ecosystems | Uni and Bi directional streaming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reqiuries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HTTP/2 protocol to transport binary messages. (https://developers.google.com/web/fundamentals/performance/http2)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uses protocol buffers (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as the Interface Definition Language (IDL) for describing both the service interface and the structure of the payload messages.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Best suits in Service to Service communication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REST: 	CRUD and purely web apps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SignalR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	Multicasting and web messaging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	Streaming, low resource clients, and inter-service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URL: 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https://grpc.io/docs/guides/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6704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Types of RPCs supported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22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Currently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comes with four different types of RPC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Unary RPC: this is the simplest form of RPC. In this case, the client sends a request message to the server and receives a response.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Server streaming RPC: in this scenario, the client sends a request message to the server and receives a sequence of responses.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Client streaming RPC: this is the case where the client sends a sequence of messages and receives a single response from the server.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Bidirectional streaming RPC: in this case, the client and the server exchange messages in both directions.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F7F247-E3BB-4E54-9632-943D4452E0B3}"/>
              </a:ext>
            </a:extLst>
          </p:cNvPr>
          <p:cNvSpPr/>
          <p:nvPr/>
        </p:nvSpPr>
        <p:spPr>
          <a:xfrm>
            <a:off x="667158" y="3322432"/>
            <a:ext cx="10822193" cy="2737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371600" indent="-1371600">
              <a:lnSpc>
                <a:spcPct val="150000"/>
              </a:lnSpc>
              <a:buAutoNum type="arabicPeriod"/>
            </a:pP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Simple </a:t>
            </a:r>
            <a:r>
              <a:rPr lang="en-U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Service</a:t>
            </a: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ASP.Net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EF Core </a:t>
            </a: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96672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Buffers is an interface language used to build contracts.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 are available for the most common programming languages to translate these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interfaces into code.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 Definition Language | Language-neutral | Platform-neutral | Serializable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Version 3 (proto3)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proto2 and proto3. In C#, generated classes will be placed in a namespace matching the package name if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csharp_namespace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not specified.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Defining A Message Type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string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userName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int32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userId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first line of the file specifies proto3 syntax: if you don't do this the protocol buffer compiler will assume proto2.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are using scalar type for the fields.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field in the message definition has a unique number.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used to identify the fields in the message binary format, and should not be changed once your message type is in use.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define multiple message inside single .proto file.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Comments // OR /* */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32110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46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Scalar Value Types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.proto type</a:t>
            </a:r>
            <a:r>
              <a:rPr lang="en-US" sz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=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C# Type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 		= 	double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		= 	float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int32 		= 	int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int64 		= 	long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 		= 	bool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		= 	string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Default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strings = the default value is the empty string.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bools = the default value is false.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 = the default value is zero.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273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430461" y="588106"/>
            <a:ext cx="729558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Simple </a:t>
            </a:r>
            <a:r>
              <a:rPr lang="en-US" sz="4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82696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service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11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Version Verification: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--list-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sdks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--version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run and verify the URL in browser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.cs files (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GreetGrpc.cs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auto generate GRPC tools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41127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Client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568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console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GrpcGreeterClient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Google.Protobuf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Version="3.11.1"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Version="2.25.0"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Grpc.Net.Client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Grpc.Tools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&gt;all&lt;/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&gt;runtime; build; native;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contentfiles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analyzers;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buildtransitive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Include="Protos\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greet.proto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="Client"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var channel =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GrpcChannel.ForAddress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("https://localhost:5001");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client =  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Greeter.GreeterClient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(channel);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reply = await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client.SayHelloAsync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 Name = "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});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("Greeting: " +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reply.Message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("Press any key to exit...");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Console.ReadKey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878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TechCon20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47734" y="588106"/>
            <a:ext cx="11061041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ASP.Net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EF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754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26</cp:revision>
  <dcterms:created xsi:type="dcterms:W3CDTF">2020-02-14T16:15:34Z</dcterms:created>
  <dcterms:modified xsi:type="dcterms:W3CDTF">2020-02-15T01:46:33Z</dcterms:modified>
</cp:coreProperties>
</file>