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60" r:id="rId6"/>
    <p:sldId id="272" r:id="rId7"/>
    <p:sldId id="263" r:id="rId8"/>
    <p:sldId id="262" r:id="rId9"/>
    <p:sldId id="267" r:id="rId10"/>
    <p:sldId id="266" r:id="rId11"/>
    <p:sldId id="265" r:id="rId12"/>
    <p:sldId id="268" r:id="rId13"/>
    <p:sldId id="269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-sharpcorner.com/members/vishipayyallo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1093836" y="1474920"/>
            <a:ext cx="9970999" cy="147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 On: Building Backend For Frontend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Azure API Management </a:t>
            </a:r>
            <a:endParaRPr lang="en-IN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306133"/>
            <a:ext cx="5784340" cy="923330"/>
          </a:xfrm>
          <a:prstGeom prst="rect">
            <a:avLst/>
          </a:prstGeom>
          <a:solidFill>
            <a:srgbClr val="FFFFA7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https://www.c-sharpcorner.com/members/vishipayyallore</a:t>
            </a:r>
            <a:endParaRPr lang="en-IN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service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11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Version Verification: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--list-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sdks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--version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run and verify the URL in browser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.cs files (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GreetGrpc.cs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auto generate GRPC tools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41127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Client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568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console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GrpcGreeterClient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Google.Protobuf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Version="3.11.1"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Version="2.25.0"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Grpc.Net.Client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Grpc.Tools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&gt;all&lt;/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&gt;runtime; build; native;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contentfiles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analyzers;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buildtransitive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Include="Protos\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greet.proto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="Client"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var channel =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GrpcChannel.ForAddress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("https://localhost:5001");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client =  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Greeter.GreeterClient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(channel);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reply = await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client.SayHelloAsync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 Name = "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});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("Greeting: " +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reply.Message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("Press any key to exit...");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Console.ReadKey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878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47734" y="588106"/>
            <a:ext cx="11061041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 with ASP.Net and EF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433921" y="588106"/>
            <a:ext cx="1128866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3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60860" y="1724460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C# Corner Global Monthly Virtual Meet – April 2020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68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and work today ….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Hosting a couple of Middle tier services as web API into Azure.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Creating Azure API Management and adding the two Middle Tier Services.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Adding Policies to Global, Product, Services and Operation Level.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Testing using Postman.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Invoking API Gateway/BFF from Angular UI.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6704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 Quick walk through of Resource in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181871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services as web API into Azure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17279" y="588106"/>
            <a:ext cx="11121954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Hosting a couple of Middle tier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services as web API into Azure.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Adding gRPC to existing ASP.Net Core Web API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72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Unary RPC: this is the simplest form of RPC. In this case, the client sends a request message to the server and receives a response.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Added “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Grpc.AspNetCore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using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Nuget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the .proto file inside the </a:t>
            </a:r>
            <a:r>
              <a:rPr lang="en-US" sz="1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folder.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Compile the Project and View the Messages and gRPC Classes automatically created.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 the gRPC Service inside “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folder.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gRPC to Services Container, and Http Request Pipeline in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a gRPC Client and test the gRPC service.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296672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206043" y="588106"/>
            <a:ext cx="7744428" cy="41286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gRPC to 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Buffers is an interface language used to build contracts.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 are available for the most common programming languages to translate these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interfaces into code.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 Definition Language | Language-neutral | Platform-neutral | Serializable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Version 3 (proto3)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proto2 and proto3. In C#, generated classes will be placed in a namespace matching the package name if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csharp_namespace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not specified.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Defining A Message Type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string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userName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int32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userId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first line of the file specifies proto3 syntax: if you don't do this the protocol buffer compiler will assume proto2.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are using scalar type for the fields.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field in the message definition has a unique number.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used to identify the fields in the message binary format, and should not be changed once your message type is in use.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define multiple message inside single .proto file.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Comments // OR /* */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3211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46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Scalar Value Types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.proto type</a:t>
            </a:r>
            <a:r>
              <a:rPr lang="en-US" sz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=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C# Type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 		= 	double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		= 	float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int32 		= 	int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int64 		= 	long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 		= 	bool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		= 	string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Default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strings = the default value is the empty string.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bools = the default value is false.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 = the default value is zero.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273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430461" y="588106"/>
            <a:ext cx="729558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Simple gRPC Service</a:t>
            </a:r>
          </a:p>
        </p:txBody>
      </p:sp>
    </p:spTree>
    <p:extLst>
      <p:ext uri="{BB962C8B-B14F-4D97-AF65-F5344CB8AC3E}">
        <p14:creationId xmlns:p14="http://schemas.microsoft.com/office/powerpoint/2010/main" val="28269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943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60</cp:revision>
  <dcterms:created xsi:type="dcterms:W3CDTF">2020-02-14T16:15:34Z</dcterms:created>
  <dcterms:modified xsi:type="dcterms:W3CDTF">2020-04-15T04:14:34Z</dcterms:modified>
</cp:coreProperties>
</file>