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0" r:id="rId4"/>
    <p:sldId id="271" r:id="rId5"/>
    <p:sldId id="272" r:id="rId6"/>
    <p:sldId id="260" r:id="rId7"/>
    <p:sldId id="263" r:id="rId8"/>
    <p:sldId id="262" r:id="rId9"/>
    <p:sldId id="267" r:id="rId10"/>
    <p:sldId id="266" r:id="rId11"/>
    <p:sldId id="265" r:id="rId12"/>
    <p:sldId id="268" r:id="rId13"/>
    <p:sldId id="269" r:id="rId14"/>
    <p:sldId id="259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7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D7669-2C4F-4057-B198-13E596C98571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2B7D9-711A-405B-8AEE-53077CABB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880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F333-5598-42B8-87A7-C329CD56B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1A5F5-9D4E-4455-A84C-A7F332E19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5AA70-81B1-41AE-BE68-25B98EAE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1CFF0-1DBA-47E2-8175-CC7B41AD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B4F74-AD48-44D0-8D34-6F417361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48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7FCC-6594-419A-BB98-2BECB489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AED0C-E14E-4A39-8E99-7DA6AB17F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01C2E-88E6-48DF-9EFA-271D36B1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371AF-3F00-43C1-9E73-4FD4915A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99758-E251-4CF6-B231-288718CA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74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008AC-9EBC-47B0-8437-B67DE91A4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B989E-0D74-43CD-9C3B-DB709EF6D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BD439-7C0A-4D6C-86C4-9F7CE5E9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D9B2C-7C30-49BF-9C1F-9CD6FC41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B2EFB-E24C-4E54-AFC9-B8E8C9A4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90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7FDB-6606-4E7C-94C9-947DD9A1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6F8F4-F488-45D8-B6E3-806C23E9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2C2DB-33C3-4B87-81E0-DDC2A81B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CC2A5-ABAB-423C-9E5C-0304DE85B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59F18-9351-453A-A1D2-10BD3E35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05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A6C5-13B1-4A9E-95FB-6F2A7E45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ACCB8-B884-41FE-A25E-4111CC493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7648F-A657-4046-9573-F7D2EE9D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A5E06-931F-40D3-B2A1-B7633708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5CD41-9A4D-420C-B36E-764A0502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7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13CA-BD8E-4B17-90EB-39F02FAB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DB38F-C1F3-45C8-A595-5B9252153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A9191-D90F-4B4D-81A3-BFEC26C1F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84496-44FD-4EAC-9D74-9DC85FF1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EEC51-E70E-43D4-8C70-0D475542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16008-DFFD-42B7-9E48-0C74419C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05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FFA6-4F27-42A7-A68B-E368F617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4F139-649D-4D55-AC6E-C20F2C9AF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6423A-8D81-4795-B7D8-872AB4D88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0BAAC-3658-4BA9-A4E9-56A7A6BC6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61876-0FAF-4974-95B9-1B4ED3758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5DC37-C001-4D88-B260-AC572E4A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96B7B-9DB1-4C5C-A122-3E873571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9450F1-2077-468C-928F-467F1C4B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20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F777-0A8C-49B9-B00E-85B0B751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87D47-B970-4C7D-B523-C831DE7B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88A02-54A2-4FE7-A1F5-69F038FB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4E259-C64C-4E6B-B51E-4F371A82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98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8825A-6A73-4F59-AFBC-523CC985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17D7D-F8A0-4AA6-A00D-DF4A221E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FB229-DED6-4805-859B-C7E37ED9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00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559A-BCE3-4393-AC4F-959DF83C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73534-0C2D-4A16-857A-F2E6AFB35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DFE63-AC5D-4BA8-9C66-78305EEE7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F88A7-516F-4CC6-AC63-FFE3342F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4E72E-9D2D-4219-BC69-95A7425A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9EA2D-57D8-4927-BFCA-5C0486E1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13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FAC55-95A3-4F2E-82CD-1465AEA7A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DBA952-BF95-4434-B31B-F97D2B59E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41DB1-749F-445B-8610-0AB71EA22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BA59D-9052-42C8-A24F-8167070B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A8D49-3EEA-4136-9392-E4975C1F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FA8FA-2360-4256-A57D-20C05BC1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89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E0D5E-95DB-42D1-8347-19585A2F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25771-0388-4425-BBF1-28218D1FF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3EDFE-7B02-43D5-8ACD-A824FF140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FDAC1-E73E-4D41-B9D9-D9AB5226AECC}" type="datetimeFigureOut">
              <a:rPr lang="en-IN" smtClean="0"/>
              <a:t>04-04-2020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E3CFE-5752-45E0-B564-7116D9AC1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F177B-8134-41AB-B2F9-17DBF9FB9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34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vishipayyallore" TargetMode="External"/><Relationship Id="rId2" Type="http://schemas.openxmlformats.org/officeDocument/2006/relationships/hyperlink" Target="https://www.linkedin.com/in/viswanatha-swamy-b57326128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-sharpcorner.com/members/vishipayyallor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04-Apr-2020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77BED-4C67-48F6-8772-07696F9A1F04}"/>
              </a:ext>
            </a:extLst>
          </p:cNvPr>
          <p:cNvSpPr txBox="1"/>
          <p:nvPr/>
        </p:nvSpPr>
        <p:spPr>
          <a:xfrm>
            <a:off x="-57921" y="1474920"/>
            <a:ext cx="12274514" cy="2208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Hands-On Developing Microservice with gRPC using </a:t>
            </a:r>
          </a:p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ASP.Net Core 3.x, </a:t>
            </a:r>
          </a:p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 Service and EF Core 3.x </a:t>
            </a:r>
            <a:endParaRPr lang="en-IN" sz="32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3FFE0-09D7-4D0A-944C-07093B48DCE2}"/>
              </a:ext>
            </a:extLst>
          </p:cNvPr>
          <p:cNvSpPr txBox="1"/>
          <p:nvPr/>
        </p:nvSpPr>
        <p:spPr>
          <a:xfrm>
            <a:off x="6336049" y="5306133"/>
            <a:ext cx="5784340" cy="923330"/>
          </a:xfrm>
          <a:prstGeom prst="rect">
            <a:avLst/>
          </a:prstGeom>
          <a:solidFill>
            <a:srgbClr val="FFFFA7"/>
          </a:solidFill>
          <a:ln w="127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Viswanatha Swamy</a:t>
            </a: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LinkedIn: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https://www.linkedin.com/in/viswanatha-swamy-b57326128/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Twitter: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https://twitter.com/vishipayyallore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https://www.c-sharpcorner.com/members/vishipayyallore</a:t>
            </a:r>
            <a:endParaRPr lang="en-IN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117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Create a gRPC service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04-Apr-2020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77BED-4C67-48F6-8772-07696F9A1F04}"/>
              </a:ext>
            </a:extLst>
          </p:cNvPr>
          <p:cNvSpPr txBox="1"/>
          <p:nvPr/>
        </p:nvSpPr>
        <p:spPr>
          <a:xfrm>
            <a:off x="80629" y="602214"/>
            <a:ext cx="12037390" cy="4117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Step 1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Dotnet Version Verification: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dotnet --list-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sdks</a:t>
            </a:r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dotnet --version</a:t>
            </a: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Step 2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mkdir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first-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grpcdemo</a:t>
            </a:r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cd first-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grpcdemo</a:t>
            </a:r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dotnet new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-o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GrpcGreeter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dotnet run and verify the URL in browser</a:t>
            </a: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Step 3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Verify the 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csproj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file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Verify the .cs files (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Greet.cs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GreetGrpc.cs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auto generate GRPC tools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Verify the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StartUp.cs</a:t>
            </a:r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</p:spTree>
    <p:extLst>
      <p:ext uri="{BB962C8B-B14F-4D97-AF65-F5344CB8AC3E}">
        <p14:creationId xmlns:p14="http://schemas.microsoft.com/office/powerpoint/2010/main" val="4112781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Create a gRPC Client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04-Apr-2020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11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77BED-4C67-48F6-8772-07696F9A1F04}"/>
              </a:ext>
            </a:extLst>
          </p:cNvPr>
          <p:cNvSpPr txBox="1"/>
          <p:nvPr/>
        </p:nvSpPr>
        <p:spPr>
          <a:xfrm>
            <a:off x="80629" y="602214"/>
            <a:ext cx="12037390" cy="5687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Step 1</a:t>
            </a: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dotnet new console -o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GrpcGreeterClient</a:t>
            </a:r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Step 2</a:t>
            </a: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&lt;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ItemGroup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&lt;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PackageReference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Include="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Google.Protobuf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 Version="3.11.1" /&gt;</a:t>
            </a: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&lt;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PackageReference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Include="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Grpc.Core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 Version="2.25.0" /&gt;</a:t>
            </a: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&lt;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PackageReference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Include="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Grpc.Net.Client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 Version="2.26.0-pre1" /&gt;</a:t>
            </a: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&lt;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PackageReference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Include="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Grpc.Tools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 Version="2.26.0-pre1"&gt;</a:t>
            </a: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&lt;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PrivateAssets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&gt;all&lt;/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PrivateAssets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&lt;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IncludeAssets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&gt;runtime; build; native;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contentfiles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 analyzers;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buildtransitive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&lt;/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IncludeAssets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&lt;/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PackageReference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&lt;/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ItemGroup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&lt;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ItemGroup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&lt;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Protobuf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Include="Protos\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greet.proto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GrpcServices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="Client" /&gt;</a:t>
            </a: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&lt;/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ItemGroup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Step 3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using var channel = </a:t>
            </a:r>
            <a:r>
              <a:rPr lang="en-US" sz="1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GrpcChannel.ForAddress</a:t>
            </a: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("https://localhost:5001");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var client =  new </a:t>
            </a:r>
            <a:r>
              <a:rPr lang="en-US" sz="1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Greeter.GreeterClient</a:t>
            </a: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(channel);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var reply = await </a:t>
            </a:r>
            <a:r>
              <a:rPr lang="en-US" sz="1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client.SayHelloAsync</a:t>
            </a: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(new </a:t>
            </a:r>
            <a:r>
              <a:rPr lang="en-US" sz="1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HelloRequest</a:t>
            </a: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{ Name = "</a:t>
            </a:r>
            <a:r>
              <a:rPr lang="en-US" sz="1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GreeterClient</a:t>
            </a: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 });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              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Console.WriteLine</a:t>
            </a: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("Greeting: " + </a:t>
            </a:r>
            <a:r>
              <a:rPr lang="en-US" sz="1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reply.Message</a:t>
            </a: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Console.WriteLine</a:t>
            </a: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("Press any key to exit...");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Console.ReadKey</a:t>
            </a: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();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</p:spTree>
    <p:extLst>
      <p:ext uri="{BB962C8B-B14F-4D97-AF65-F5344CB8AC3E}">
        <p14:creationId xmlns:p14="http://schemas.microsoft.com/office/powerpoint/2010/main" val="348785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04-Apr-2020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12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0D9B38-5067-4841-9B4A-CE7786A2CB4A}"/>
              </a:ext>
            </a:extLst>
          </p:cNvPr>
          <p:cNvSpPr/>
          <p:nvPr/>
        </p:nvSpPr>
        <p:spPr>
          <a:xfrm>
            <a:off x="547734" y="588106"/>
            <a:ext cx="11061041" cy="30206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Demo 2</a:t>
            </a:r>
          </a:p>
          <a:p>
            <a:pPr marL="1371600" indent="-1371600" algn="ctr">
              <a:buAutoNum type="arabicPeriod"/>
            </a:pP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gRPC with ASP.Net and EF Core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2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04-Apr-2020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0D9B38-5067-4841-9B4A-CE7786A2CB4A}"/>
              </a:ext>
            </a:extLst>
          </p:cNvPr>
          <p:cNvSpPr/>
          <p:nvPr/>
        </p:nvSpPr>
        <p:spPr>
          <a:xfrm>
            <a:off x="433921" y="588106"/>
            <a:ext cx="11288668" cy="30206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Demo 3</a:t>
            </a:r>
          </a:p>
          <a:p>
            <a:pPr marL="1371600" indent="-1371600" algn="ctr">
              <a:buAutoNum type="arabicPeriod"/>
            </a:pP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Adding to existing </a:t>
            </a:r>
            <a:r>
              <a:rPr lang="en-US" sz="4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APS.Net</a:t>
            </a: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Core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540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04-Apr-2020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14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5098C6-1198-4DAB-B484-23DB1A599453}"/>
              </a:ext>
            </a:extLst>
          </p:cNvPr>
          <p:cNvSpPr/>
          <p:nvPr/>
        </p:nvSpPr>
        <p:spPr>
          <a:xfrm>
            <a:off x="2860860" y="1724460"/>
            <a:ext cx="6434775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499439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04-Apr-2020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5F28B2-B9BB-4801-B1DE-9A44957A910C}"/>
              </a:ext>
            </a:extLst>
          </p:cNvPr>
          <p:cNvSpPr/>
          <p:nvPr/>
        </p:nvSpPr>
        <p:spPr>
          <a:xfrm>
            <a:off x="523906" y="1724460"/>
            <a:ext cx="11108682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723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Today’s Topics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04-Apr-2020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77BED-4C67-48F6-8772-07696F9A1F04}"/>
              </a:ext>
            </a:extLst>
          </p:cNvPr>
          <p:cNvSpPr txBox="1"/>
          <p:nvPr/>
        </p:nvSpPr>
        <p:spPr>
          <a:xfrm>
            <a:off x="80629" y="602214"/>
            <a:ext cx="12037390" cy="3069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What we will discuss and work today ….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Adding gRPC into existing ASP.Net Core 3.x Web API.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Enhancing the .proto file to return collection and Date Time data type.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Returning single and multiple rows from gRPC.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Creating Worker Service in .NET Core 3.x and gRPC Client to Worker Service.</a:t>
            </a:r>
            <a:endParaRPr lang="en-IN" sz="2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</p:spTree>
    <p:extLst>
      <p:ext uri="{BB962C8B-B14F-4D97-AF65-F5344CB8AC3E}">
        <p14:creationId xmlns:p14="http://schemas.microsoft.com/office/powerpoint/2010/main" val="3670477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A Quick walk through of Existing </a:t>
            </a:r>
            <a:r>
              <a:rPr lang="en-IN" b="1" dirty="0" err="1">
                <a:latin typeface="Verdana" panose="020B0604030504040204" pitchFamily="34" charset="0"/>
                <a:ea typeface="Verdana" panose="020B0604030504040204" pitchFamily="34" charset="0"/>
              </a:rPr>
              <a:t>ASP.Net</a:t>
            </a: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 Core Web 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04-Apr-2020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77BED-4C67-48F6-8772-07696F9A1F04}"/>
              </a:ext>
            </a:extLst>
          </p:cNvPr>
          <p:cNvSpPr txBox="1"/>
          <p:nvPr/>
        </p:nvSpPr>
        <p:spPr>
          <a:xfrm>
            <a:off x="80629" y="602214"/>
            <a:ext cx="12037390" cy="770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 be done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</p:spTree>
    <p:extLst>
      <p:ext uri="{BB962C8B-B14F-4D97-AF65-F5344CB8AC3E}">
        <p14:creationId xmlns:p14="http://schemas.microsoft.com/office/powerpoint/2010/main" val="1818719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Existing ASP.Net Core Web 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04-Apr-2020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0D9B38-5067-4841-9B4A-CE7786A2CB4A}"/>
              </a:ext>
            </a:extLst>
          </p:cNvPr>
          <p:cNvSpPr/>
          <p:nvPr/>
        </p:nvSpPr>
        <p:spPr>
          <a:xfrm>
            <a:off x="2080206" y="588106"/>
            <a:ext cx="7996100" cy="523669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Demo 1</a:t>
            </a:r>
          </a:p>
          <a:p>
            <a:pPr marL="1371600" indent="-1371600" algn="ctr">
              <a:buAutoNum type="arabicPeriod"/>
            </a:pP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ASP.Net Core Web API</a:t>
            </a:r>
          </a:p>
          <a:p>
            <a:pPr algn="ctr">
              <a:lnSpc>
                <a:spcPct val="150000"/>
              </a:lnSpc>
            </a:pP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EF Core</a:t>
            </a:r>
          </a:p>
          <a:p>
            <a:pPr algn="ctr">
              <a:lnSpc>
                <a:spcPct val="150000"/>
              </a:lnSpc>
            </a:pPr>
            <a:r>
              <a:rPr lang="en-US" sz="4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SQL Server</a:t>
            </a:r>
          </a:p>
        </p:txBody>
      </p:sp>
    </p:spTree>
    <p:extLst>
      <p:ext uri="{BB962C8B-B14F-4D97-AF65-F5344CB8AC3E}">
        <p14:creationId xmlns:p14="http://schemas.microsoft.com/office/powerpoint/2010/main" val="187191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04-Apr-2020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0D9B38-5067-4841-9B4A-CE7786A2CB4A}"/>
              </a:ext>
            </a:extLst>
          </p:cNvPr>
          <p:cNvSpPr/>
          <p:nvPr/>
        </p:nvSpPr>
        <p:spPr>
          <a:xfrm>
            <a:off x="433921" y="588106"/>
            <a:ext cx="11288668" cy="30206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Demo 2</a:t>
            </a:r>
            <a:endParaRPr lang="en-US" sz="8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371600" indent="-1371600" algn="ctr">
              <a:buAutoNum type="arabicPeriod"/>
            </a:pP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Adding to existing </a:t>
            </a:r>
            <a:r>
              <a:rPr lang="en-US" sz="4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APS.Net</a:t>
            </a: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Core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075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Types of RPCs supported by gRPC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04-Apr-2020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77BED-4C67-48F6-8772-07696F9A1F04}"/>
              </a:ext>
            </a:extLst>
          </p:cNvPr>
          <p:cNvSpPr txBox="1"/>
          <p:nvPr/>
        </p:nvSpPr>
        <p:spPr>
          <a:xfrm>
            <a:off x="80629" y="602214"/>
            <a:ext cx="12037390" cy="2247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Currently gRPC comes with four different types of RPC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Unary RPC: this is the simplest form of RPC. In this case, the client sends a request message to the server and receives a response.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Server streaming RPC: in this scenario, the client sends a request message to the server and receives a sequence of responses.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Client streaming RPC: this is the case where the client sends a sequence of messages and receives a single response from the server.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Bidirectional streaming RPC: in this case, the client and the server exchange messages in both directions.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F7F247-E3BB-4E54-9632-943D4452E0B3}"/>
              </a:ext>
            </a:extLst>
          </p:cNvPr>
          <p:cNvSpPr/>
          <p:nvPr/>
        </p:nvSpPr>
        <p:spPr>
          <a:xfrm>
            <a:off x="667158" y="3322432"/>
            <a:ext cx="10822193" cy="27378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1371600" indent="-1371600">
              <a:lnSpc>
                <a:spcPct val="150000"/>
              </a:lnSpc>
              <a:buAutoNum type="arabicPeriod"/>
            </a:pPr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Simple gRPC Service</a:t>
            </a:r>
          </a:p>
          <a:p>
            <a:pPr marL="1371600" indent="-1371600">
              <a:lnSpc>
                <a:spcPct val="150000"/>
              </a:lnSpc>
              <a:buAutoNum type="arabicPeriod"/>
            </a:pP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gRPC with ASP.Net and EF Core </a:t>
            </a:r>
          </a:p>
          <a:p>
            <a:pPr marL="1371600" indent="-1371600">
              <a:lnSpc>
                <a:spcPct val="150000"/>
              </a:lnSpc>
              <a:buAutoNum type="arabicPeriod"/>
            </a:pPr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Adding to existing </a:t>
            </a:r>
            <a:r>
              <a:rPr lang="en-US" sz="40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APS.Net</a:t>
            </a:r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Core</a:t>
            </a:r>
          </a:p>
        </p:txBody>
      </p:sp>
    </p:spTree>
    <p:extLst>
      <p:ext uri="{BB962C8B-B14F-4D97-AF65-F5344CB8AC3E}">
        <p14:creationId xmlns:p14="http://schemas.microsoft.com/office/powerpoint/2010/main" val="2966724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Protocol Buffers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04-Apr-2020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77BED-4C67-48F6-8772-07696F9A1F04}"/>
              </a:ext>
            </a:extLst>
          </p:cNvPr>
          <p:cNvSpPr txBox="1"/>
          <p:nvPr/>
        </p:nvSpPr>
        <p:spPr>
          <a:xfrm>
            <a:off x="80629" y="602214"/>
            <a:ext cx="120373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Protocol Buffers is an interface language used to build contracts.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Tools are available for the most common programming languages to translate these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Protobuf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interfaces into code.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Interface Definition Language | Language-neutral | Platform-neutral | Serializable</a:t>
            </a: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 Version 3 (proto3)</a:t>
            </a: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proto2 and proto3. In C#, generated classes will be placed in a namespace matching the package name if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csharp_namespace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is not specified.</a:t>
            </a: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 Defining A Message Type</a:t>
            </a: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message </a:t>
            </a:r>
            <a:r>
              <a:rPr lang="en-US" sz="1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SimpleRequest</a:t>
            </a: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string </a:t>
            </a:r>
            <a:r>
              <a:rPr lang="en-US" sz="1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userName</a:t>
            </a: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1;</a:t>
            </a: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int32 </a:t>
            </a:r>
            <a:r>
              <a:rPr lang="en-US" sz="1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userId</a:t>
            </a:r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2;</a:t>
            </a: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first line of the file specifies proto3 syntax: if you don't do this the protocol buffer compiler will assume proto2.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are using scalar type for the fields.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Each field in the message definition has a unique number.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 is used to identify the fields in the message binary format, and should not be changed once your message type is in use.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can define multiple message inside single .proto file.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Adding Comments // OR /* */</a:t>
            </a: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</p:spTree>
    <p:extLst>
      <p:ext uri="{BB962C8B-B14F-4D97-AF65-F5344CB8AC3E}">
        <p14:creationId xmlns:p14="http://schemas.microsoft.com/office/powerpoint/2010/main" val="3321109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Protocol Buffers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04-Apr-2020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8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77BED-4C67-48F6-8772-07696F9A1F04}"/>
              </a:ext>
            </a:extLst>
          </p:cNvPr>
          <p:cNvSpPr txBox="1"/>
          <p:nvPr/>
        </p:nvSpPr>
        <p:spPr>
          <a:xfrm>
            <a:off x="80629" y="602214"/>
            <a:ext cx="12037390" cy="4463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 Scalar Value Types</a:t>
            </a: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.proto type</a:t>
            </a:r>
            <a:r>
              <a:rPr lang="en-US" sz="12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	=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C# Type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double 		= 	double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float 		= 	float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int32 		= 	int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int64 		= 	long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bool 		= 	bool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string 		= 	string</a:t>
            </a:r>
          </a:p>
          <a:p>
            <a:endParaRPr lang="en-US" sz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4. Default Values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strings = the default value is the empty string.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bools = the default value is false.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numeric = the default value is zero.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</p:spTree>
    <p:extLst>
      <p:ext uri="{BB962C8B-B14F-4D97-AF65-F5344CB8AC3E}">
        <p14:creationId xmlns:p14="http://schemas.microsoft.com/office/powerpoint/2010/main" val="342732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04-Apr-2020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9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0D9B38-5067-4841-9B4A-CE7786A2CB4A}"/>
              </a:ext>
            </a:extLst>
          </p:cNvPr>
          <p:cNvSpPr/>
          <p:nvPr/>
        </p:nvSpPr>
        <p:spPr>
          <a:xfrm>
            <a:off x="2430461" y="588106"/>
            <a:ext cx="7295588" cy="30206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Demo 1</a:t>
            </a:r>
          </a:p>
          <a:p>
            <a:pPr marL="1371600" indent="-1371600" algn="ctr">
              <a:buAutoNum type="arabicPeriod"/>
            </a:pP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Simple gRPC Service</a:t>
            </a:r>
          </a:p>
        </p:txBody>
      </p:sp>
    </p:spTree>
    <p:extLst>
      <p:ext uri="{BB962C8B-B14F-4D97-AF65-F5344CB8AC3E}">
        <p14:creationId xmlns:p14="http://schemas.microsoft.com/office/powerpoint/2010/main" val="2826965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940</Words>
  <Application>Microsoft Office PowerPoint</Application>
  <PresentationFormat>Widescreen</PresentationFormat>
  <Paragraphs>171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39</cp:revision>
  <dcterms:created xsi:type="dcterms:W3CDTF">2020-02-14T16:15:34Z</dcterms:created>
  <dcterms:modified xsi:type="dcterms:W3CDTF">2020-04-04T08:31:48Z</dcterms:modified>
</cp:coreProperties>
</file>