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13716000" cy="24384000"/>
  <p:embeddedFontLst>
    <p:embeddedFont>
      <p:font typeface="EB Garamond"/>
      <p:regular r:id="rId13"/>
      <p:bold r:id="rId14"/>
      <p:italic r:id="rId15"/>
      <p:boldItalic r:id="rId16"/>
    </p:embeddedFont>
    <p:embeddedFont>
      <p:font typeface="Arial Black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>
          <p15:clr>
            <a:srgbClr val="A4A3A4"/>
          </p15:clr>
        </p15:guide>
        <p15:guide id="2" pos="456">
          <p15:clr>
            <a:srgbClr val="A4A3A4"/>
          </p15:clr>
        </p15:guide>
        <p15:guide id="3" orient="horz" pos="2616">
          <p15:clr>
            <a:srgbClr val="A4A3A4"/>
          </p15:clr>
        </p15:guide>
        <p15:guide id="4" orient="horz" pos="3264">
          <p15:clr>
            <a:srgbClr val="A4A3A4"/>
          </p15:clr>
        </p15:guide>
        <p15:guide id="5" pos="6912">
          <p15:clr>
            <a:srgbClr val="A4A3A4"/>
          </p15:clr>
        </p15:guide>
        <p15:guide id="6" orient="horz" pos="2136">
          <p15:clr>
            <a:srgbClr val="A4A3A4"/>
          </p15:clr>
        </p15:guide>
        <p15:guide id="7" orient="horz" pos="4008">
          <p15:clr>
            <a:srgbClr val="A4A3A4"/>
          </p15:clr>
        </p15:guide>
        <p15:guide id="8" orient="horz" pos="1152">
          <p15:clr>
            <a:srgbClr val="A4A3A4"/>
          </p15:clr>
        </p15:guide>
        <p15:guide id="9" orient="horz" pos="2352">
          <p15:clr>
            <a:srgbClr val="A4A3A4"/>
          </p15:clr>
        </p15:guide>
        <p15:guide id="10" orient="horz" pos="1512">
          <p15:clr>
            <a:srgbClr val="A4A3A4"/>
          </p15:clr>
        </p15:guide>
        <p15:guide id="11" pos="7680">
          <p15:clr>
            <a:srgbClr val="A4A3A4"/>
          </p15:clr>
        </p15:guide>
        <p15:guide id="12" pos="6696">
          <p15:clr>
            <a:srgbClr val="A4A3A4"/>
          </p15:clr>
        </p15:guide>
        <p15:guide id="13" pos="1008">
          <p15:clr>
            <a:srgbClr val="A4A3A4"/>
          </p15:clr>
        </p15:guide>
        <p15:guide id="14" pos="1584">
          <p15:clr>
            <a:srgbClr val="A4A3A4"/>
          </p15:clr>
        </p15:guide>
        <p15:guide id="15" pos="2136">
          <p15:clr>
            <a:srgbClr val="A4A3A4"/>
          </p15:clr>
        </p15:guide>
        <p15:guide id="16" pos="2760">
          <p15:clr>
            <a:srgbClr val="A4A3A4"/>
          </p15:clr>
        </p15:guide>
        <p15:guide id="17" pos="3288">
          <p15:clr>
            <a:srgbClr val="A4A3A4"/>
          </p15:clr>
        </p15:guide>
        <p15:guide id="18" pos="4032">
          <p15:clr>
            <a:srgbClr val="A4A3A4"/>
          </p15:clr>
        </p15:guide>
        <p15:guide id="19" pos="4392">
          <p15:clr>
            <a:srgbClr val="A4A3A4"/>
          </p15:clr>
        </p15:guide>
        <p15:guide id="20" pos="4944">
          <p15:clr>
            <a:srgbClr val="A4A3A4"/>
          </p15:clr>
        </p15:guide>
        <p15:guide id="21" pos="5544">
          <p15:clr>
            <a:srgbClr val="A4A3A4"/>
          </p15:clr>
        </p15:guide>
        <p15:guide id="22" pos="6072">
          <p15:clr>
            <a:srgbClr val="A4A3A4"/>
          </p15:clr>
        </p15:guide>
        <p15:guide id="23" orient="horz" pos="2448">
          <p15:clr>
            <a:srgbClr val="A4A3A4"/>
          </p15:clr>
        </p15:guide>
        <p15:guide id="24" orient="horz" pos="960">
          <p15:clr>
            <a:srgbClr val="A4A3A4"/>
          </p15:clr>
        </p15:guide>
        <p15:guide id="25" pos="5256">
          <p15:clr>
            <a:srgbClr val="A4A3A4"/>
          </p15:clr>
        </p15:guide>
        <p15:guide id="26" pos="7261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j63/nvYKphsd6YkGTU0sa8PMWS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/>
        <p:guide pos="456"/>
        <p:guide pos="2616" orient="horz"/>
        <p:guide pos="3264" orient="horz"/>
        <p:guide pos="6912"/>
        <p:guide pos="2136" orient="horz"/>
        <p:guide pos="4008" orient="horz"/>
        <p:guide pos="1152" orient="horz"/>
        <p:guide pos="2352" orient="horz"/>
        <p:guide pos="1512" orient="horz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pos="2448" orient="horz"/>
        <p:guide pos="960" orient="horz"/>
        <p:guide pos="5256"/>
        <p:guide pos="726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EBGaramond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BGaramond-italic.fntdata"/><Relationship Id="rId14" Type="http://schemas.openxmlformats.org/officeDocument/2006/relationships/font" Target="fonts/EBGaramond-bold.fntdata"/><Relationship Id="rId17" Type="http://schemas.openxmlformats.org/officeDocument/2006/relationships/font" Target="fonts/ArialBlack-regular.fntdata"/><Relationship Id="rId16" Type="http://schemas.openxmlformats.org/officeDocument/2006/relationships/font" Target="fonts/EBGaramon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86450" y="1828800"/>
            <a:ext cx="914445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:notes"/>
          <p:cNvSpPr/>
          <p:nvPr>
            <p:ph idx="2" type="sldImg"/>
          </p:nvPr>
        </p:nvSpPr>
        <p:spPr>
          <a:xfrm>
            <a:off x="2286450" y="1828800"/>
            <a:ext cx="914445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abf0da5ed1_0_18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1abf0da5ed1_0_18:notes"/>
          <p:cNvSpPr/>
          <p:nvPr>
            <p:ph idx="2" type="sldImg"/>
          </p:nvPr>
        </p:nvSpPr>
        <p:spPr>
          <a:xfrm>
            <a:off x="2286450" y="1828800"/>
            <a:ext cx="914460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b9bc51b77a_0_19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1b9bc51b77a_0_19:notes"/>
          <p:cNvSpPr/>
          <p:nvPr>
            <p:ph idx="2" type="sldImg"/>
          </p:nvPr>
        </p:nvSpPr>
        <p:spPr>
          <a:xfrm>
            <a:off x="2286450" y="1828800"/>
            <a:ext cx="914460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:notes"/>
          <p:cNvSpPr/>
          <p:nvPr>
            <p:ph idx="2" type="sldImg"/>
          </p:nvPr>
        </p:nvSpPr>
        <p:spPr>
          <a:xfrm>
            <a:off x="2286450" y="1828800"/>
            <a:ext cx="914445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4:notes"/>
          <p:cNvSpPr/>
          <p:nvPr>
            <p:ph idx="2" type="sldImg"/>
          </p:nvPr>
        </p:nvSpPr>
        <p:spPr>
          <a:xfrm>
            <a:off x="2286450" y="1828800"/>
            <a:ext cx="914445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5:notes"/>
          <p:cNvSpPr/>
          <p:nvPr>
            <p:ph idx="2" type="sldImg"/>
          </p:nvPr>
        </p:nvSpPr>
        <p:spPr>
          <a:xfrm>
            <a:off x="2286450" y="1828800"/>
            <a:ext cx="914445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1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1:notes"/>
          <p:cNvSpPr/>
          <p:nvPr>
            <p:ph idx="2" type="sldImg"/>
          </p:nvPr>
        </p:nvSpPr>
        <p:spPr>
          <a:xfrm>
            <a:off x="2286450" y="1828800"/>
            <a:ext cx="914445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preencoded.png" id="11" name="Google Shape;11;p23"/>
          <p:cNvSpPr/>
          <p:nvPr/>
        </p:nvSpPr>
        <p:spPr>
          <a:xfrm>
            <a:off x="0" y="0"/>
            <a:ext cx="5295900" cy="6877050"/>
          </a:xfrm>
          <a:custGeom>
            <a:rect b="b" l="l" r="r" t="t"/>
            <a:pathLst>
              <a:path extrusionOk="0" h="6877050" w="529590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" name="Google Shape;12;p23"/>
          <p:cNvSpPr/>
          <p:nvPr/>
        </p:nvSpPr>
        <p:spPr>
          <a:xfrm>
            <a:off x="1600201" y="1153228"/>
            <a:ext cx="9191625" cy="5704772"/>
          </a:xfrm>
          <a:custGeom>
            <a:rect b="b" l="l" r="r" t="t"/>
            <a:pathLst>
              <a:path extrusionOk="0" h="5704772" w="9191625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" name="Google Shape;13;p23"/>
          <p:cNvSpPr/>
          <p:nvPr/>
        </p:nvSpPr>
        <p:spPr>
          <a:xfrm>
            <a:off x="2795588" y="0"/>
            <a:ext cx="6803142" cy="5396474"/>
          </a:xfrm>
          <a:custGeom>
            <a:rect b="b" l="l" r="r" t="t"/>
            <a:pathLst>
              <a:path extrusionOk="0" h="5396474" w="6803142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lt1">
              <a:alpha val="9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" name="Google Shape;14;p23"/>
          <p:cNvSpPr txBox="1"/>
          <p:nvPr>
            <p:ph type="ctrTitle"/>
          </p:nvPr>
        </p:nvSpPr>
        <p:spPr>
          <a:xfrm>
            <a:off x="3403092" y="1984248"/>
            <a:ext cx="5385816" cy="1225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ctr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3"/>
          <p:cNvSpPr txBox="1"/>
          <p:nvPr>
            <p:ph idx="1" type="subTitle"/>
          </p:nvPr>
        </p:nvSpPr>
        <p:spPr>
          <a:xfrm>
            <a:off x="4349496" y="3483864"/>
            <a:ext cx="3493008" cy="8789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>
  <p:cSld name="Title and Tabl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2"/>
          <p:cNvSpPr/>
          <p:nvPr/>
        </p:nvSpPr>
        <p:spPr>
          <a:xfrm>
            <a:off x="9866106" y="0"/>
            <a:ext cx="2325894" cy="2180854"/>
          </a:xfrm>
          <a:custGeom>
            <a:rect b="b" l="l" r="r" t="t"/>
            <a:pathLst>
              <a:path extrusionOk="0" h="2180854" w="232589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94" name="Google Shape;94;p32"/>
          <p:cNvSpPr txBox="1"/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2"/>
          <p:cNvSpPr txBox="1"/>
          <p:nvPr>
            <p:ph idx="1" type="body"/>
          </p:nvPr>
        </p:nvSpPr>
        <p:spPr>
          <a:xfrm>
            <a:off x="755904" y="2825496"/>
            <a:ext cx="10680192" cy="2834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32"/>
          <p:cNvSpPr txBox="1"/>
          <p:nvPr>
            <p:ph idx="11" type="ftr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2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x4">
  <p:cSld name="Team x4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3"/>
          <p:cNvSpPr/>
          <p:nvPr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0" name="Google Shape;100;p33"/>
          <p:cNvSpPr txBox="1"/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3"/>
          <p:cNvSpPr txBox="1"/>
          <p:nvPr>
            <p:ph idx="11" type="ftr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3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33"/>
          <p:cNvSpPr/>
          <p:nvPr>
            <p:ph idx="2" type="pic"/>
          </p:nvPr>
        </p:nvSpPr>
        <p:spPr>
          <a:xfrm>
            <a:off x="758905" y="2392023"/>
            <a:ext cx="2596896" cy="2596896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04" name="Google Shape;104;p33"/>
          <p:cNvSpPr txBox="1"/>
          <p:nvPr>
            <p:ph idx="1" type="body"/>
          </p:nvPr>
        </p:nvSpPr>
        <p:spPr>
          <a:xfrm>
            <a:off x="758905" y="4989515"/>
            <a:ext cx="2598737" cy="1109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0" spcFirstLastPara="1" rIns="0" wrap="square" tIns="2743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33"/>
          <p:cNvSpPr txBox="1"/>
          <p:nvPr>
            <p:ph idx="3" type="body"/>
          </p:nvPr>
        </p:nvSpPr>
        <p:spPr>
          <a:xfrm>
            <a:off x="916885" y="5599755"/>
            <a:ext cx="22834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33"/>
          <p:cNvSpPr/>
          <p:nvPr>
            <p:ph idx="4" type="pic"/>
          </p:nvPr>
        </p:nvSpPr>
        <p:spPr>
          <a:xfrm>
            <a:off x="3517361" y="2392619"/>
            <a:ext cx="2596896" cy="2596896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07" name="Google Shape;107;p33"/>
          <p:cNvSpPr txBox="1"/>
          <p:nvPr>
            <p:ph idx="5" type="body"/>
          </p:nvPr>
        </p:nvSpPr>
        <p:spPr>
          <a:xfrm>
            <a:off x="3516747" y="4990111"/>
            <a:ext cx="2598737" cy="1109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0" spcFirstLastPara="1" rIns="0" wrap="square" tIns="2743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33"/>
          <p:cNvSpPr txBox="1"/>
          <p:nvPr>
            <p:ph idx="6" type="body"/>
          </p:nvPr>
        </p:nvSpPr>
        <p:spPr>
          <a:xfrm>
            <a:off x="3674073" y="5600351"/>
            <a:ext cx="22834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33"/>
          <p:cNvSpPr/>
          <p:nvPr>
            <p:ph idx="7" type="pic"/>
          </p:nvPr>
        </p:nvSpPr>
        <p:spPr>
          <a:xfrm>
            <a:off x="6275817" y="2393215"/>
            <a:ext cx="2596896" cy="2596896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10" name="Google Shape;110;p33"/>
          <p:cNvSpPr txBox="1"/>
          <p:nvPr>
            <p:ph idx="8" type="body"/>
          </p:nvPr>
        </p:nvSpPr>
        <p:spPr>
          <a:xfrm>
            <a:off x="6274589" y="4990707"/>
            <a:ext cx="2598737" cy="1109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0" spcFirstLastPara="1" rIns="0" wrap="square" tIns="2743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33"/>
          <p:cNvSpPr txBox="1"/>
          <p:nvPr>
            <p:ph idx="9" type="body"/>
          </p:nvPr>
        </p:nvSpPr>
        <p:spPr>
          <a:xfrm>
            <a:off x="6432529" y="5600947"/>
            <a:ext cx="22834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33"/>
          <p:cNvSpPr/>
          <p:nvPr>
            <p:ph idx="13" type="pic"/>
          </p:nvPr>
        </p:nvSpPr>
        <p:spPr>
          <a:xfrm>
            <a:off x="9034272" y="2393215"/>
            <a:ext cx="2596896" cy="2596896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13" name="Google Shape;113;p33"/>
          <p:cNvSpPr txBox="1"/>
          <p:nvPr>
            <p:ph idx="14" type="body"/>
          </p:nvPr>
        </p:nvSpPr>
        <p:spPr>
          <a:xfrm>
            <a:off x="9032431" y="4990707"/>
            <a:ext cx="2598737" cy="1109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0" spcFirstLastPara="1" rIns="0" wrap="square" tIns="2743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33"/>
          <p:cNvSpPr txBox="1"/>
          <p:nvPr>
            <p:ph idx="15" type="body"/>
          </p:nvPr>
        </p:nvSpPr>
        <p:spPr>
          <a:xfrm>
            <a:off x="9190984" y="5600947"/>
            <a:ext cx="22834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x8">
  <p:cSld name="Team x8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4"/>
          <p:cNvSpPr txBox="1"/>
          <p:nvPr>
            <p:ph type="title"/>
          </p:nvPr>
        </p:nvSpPr>
        <p:spPr>
          <a:xfrm>
            <a:off x="758952" y="539496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4"/>
          <p:cNvSpPr txBox="1"/>
          <p:nvPr>
            <p:ph idx="11" type="ftr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4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34"/>
          <p:cNvSpPr/>
          <p:nvPr>
            <p:ph idx="2" type="pic"/>
          </p:nvPr>
        </p:nvSpPr>
        <p:spPr>
          <a:xfrm>
            <a:off x="1271016" y="1545336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20" name="Google Shape;120;p34"/>
          <p:cNvSpPr txBox="1"/>
          <p:nvPr>
            <p:ph idx="1" type="body"/>
          </p:nvPr>
        </p:nvSpPr>
        <p:spPr>
          <a:xfrm>
            <a:off x="1271016" y="3191256"/>
            <a:ext cx="2029968" cy="694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0" spcFirstLastPara="1" rIns="0" wrap="square" tIns="155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sz="14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34"/>
          <p:cNvSpPr txBox="1"/>
          <p:nvPr>
            <p:ph idx="3" type="body"/>
          </p:nvPr>
        </p:nvSpPr>
        <p:spPr>
          <a:xfrm>
            <a:off x="1271016" y="3616960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34"/>
          <p:cNvSpPr/>
          <p:nvPr>
            <p:ph idx="4" type="pic"/>
          </p:nvPr>
        </p:nvSpPr>
        <p:spPr>
          <a:xfrm>
            <a:off x="1271016" y="4144264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23" name="Google Shape;123;p34"/>
          <p:cNvSpPr txBox="1"/>
          <p:nvPr>
            <p:ph idx="5" type="body"/>
          </p:nvPr>
        </p:nvSpPr>
        <p:spPr>
          <a:xfrm>
            <a:off x="1271016" y="5790184"/>
            <a:ext cx="2029968" cy="69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0" spcFirstLastPara="1" rIns="0" wrap="square" tIns="155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sz="14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34"/>
          <p:cNvSpPr txBox="1"/>
          <p:nvPr>
            <p:ph idx="6" type="body"/>
          </p:nvPr>
        </p:nvSpPr>
        <p:spPr>
          <a:xfrm>
            <a:off x="1271016" y="6215888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34"/>
          <p:cNvSpPr/>
          <p:nvPr>
            <p:ph idx="7" type="pic"/>
          </p:nvPr>
        </p:nvSpPr>
        <p:spPr>
          <a:xfrm>
            <a:off x="3828288" y="1545336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26" name="Google Shape;126;p34"/>
          <p:cNvSpPr txBox="1"/>
          <p:nvPr>
            <p:ph idx="8" type="body"/>
          </p:nvPr>
        </p:nvSpPr>
        <p:spPr>
          <a:xfrm>
            <a:off x="3828288" y="3191256"/>
            <a:ext cx="2029968" cy="69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0" spcFirstLastPara="1" rIns="0" wrap="square" tIns="155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sz="14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34"/>
          <p:cNvSpPr txBox="1"/>
          <p:nvPr>
            <p:ph idx="9" type="body"/>
          </p:nvPr>
        </p:nvSpPr>
        <p:spPr>
          <a:xfrm>
            <a:off x="3828288" y="3616960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34"/>
          <p:cNvSpPr/>
          <p:nvPr>
            <p:ph idx="13" type="pic"/>
          </p:nvPr>
        </p:nvSpPr>
        <p:spPr>
          <a:xfrm>
            <a:off x="3828288" y="4144264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29" name="Google Shape;129;p34"/>
          <p:cNvSpPr txBox="1"/>
          <p:nvPr>
            <p:ph idx="14" type="body"/>
          </p:nvPr>
        </p:nvSpPr>
        <p:spPr>
          <a:xfrm>
            <a:off x="3828288" y="5790184"/>
            <a:ext cx="2029968" cy="694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0" spcFirstLastPara="1" rIns="0" wrap="square" tIns="155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sz="14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34"/>
          <p:cNvSpPr txBox="1"/>
          <p:nvPr>
            <p:ph idx="15" type="body"/>
          </p:nvPr>
        </p:nvSpPr>
        <p:spPr>
          <a:xfrm>
            <a:off x="3828288" y="6215888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34"/>
          <p:cNvSpPr/>
          <p:nvPr>
            <p:ph idx="16" type="pic"/>
          </p:nvPr>
        </p:nvSpPr>
        <p:spPr>
          <a:xfrm>
            <a:off x="6385560" y="1545336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32" name="Google Shape;132;p34"/>
          <p:cNvSpPr txBox="1"/>
          <p:nvPr>
            <p:ph idx="17" type="body"/>
          </p:nvPr>
        </p:nvSpPr>
        <p:spPr>
          <a:xfrm>
            <a:off x="6385560" y="3191256"/>
            <a:ext cx="2029968" cy="694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0" spcFirstLastPara="1" rIns="0" wrap="square" tIns="155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sz="14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34"/>
          <p:cNvSpPr txBox="1"/>
          <p:nvPr>
            <p:ph idx="18" type="body"/>
          </p:nvPr>
        </p:nvSpPr>
        <p:spPr>
          <a:xfrm>
            <a:off x="6385560" y="3616960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34"/>
          <p:cNvSpPr/>
          <p:nvPr>
            <p:ph idx="19" type="pic"/>
          </p:nvPr>
        </p:nvSpPr>
        <p:spPr>
          <a:xfrm>
            <a:off x="6385560" y="4144264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35" name="Google Shape;135;p34"/>
          <p:cNvSpPr txBox="1"/>
          <p:nvPr>
            <p:ph idx="20" type="body"/>
          </p:nvPr>
        </p:nvSpPr>
        <p:spPr>
          <a:xfrm>
            <a:off x="6385560" y="5790184"/>
            <a:ext cx="2029968" cy="69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0" spcFirstLastPara="1" rIns="0" wrap="square" tIns="155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sz="14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34"/>
          <p:cNvSpPr txBox="1"/>
          <p:nvPr>
            <p:ph idx="21" type="body"/>
          </p:nvPr>
        </p:nvSpPr>
        <p:spPr>
          <a:xfrm>
            <a:off x="6385560" y="6215888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34"/>
          <p:cNvSpPr/>
          <p:nvPr>
            <p:ph idx="22" type="pic"/>
          </p:nvPr>
        </p:nvSpPr>
        <p:spPr>
          <a:xfrm>
            <a:off x="8942832" y="1545336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38" name="Google Shape;138;p34"/>
          <p:cNvSpPr txBox="1"/>
          <p:nvPr>
            <p:ph idx="23" type="body"/>
          </p:nvPr>
        </p:nvSpPr>
        <p:spPr>
          <a:xfrm>
            <a:off x="8942832" y="3191256"/>
            <a:ext cx="2029968" cy="69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0" spcFirstLastPara="1" rIns="0" wrap="square" tIns="155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sz="14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34"/>
          <p:cNvSpPr txBox="1"/>
          <p:nvPr>
            <p:ph idx="24" type="body"/>
          </p:nvPr>
        </p:nvSpPr>
        <p:spPr>
          <a:xfrm>
            <a:off x="8942832" y="3616960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34"/>
          <p:cNvSpPr/>
          <p:nvPr>
            <p:ph idx="25" type="pic"/>
          </p:nvPr>
        </p:nvSpPr>
        <p:spPr>
          <a:xfrm>
            <a:off x="8942832" y="4144264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41" name="Google Shape;141;p34"/>
          <p:cNvSpPr txBox="1"/>
          <p:nvPr>
            <p:ph idx="26" type="body"/>
          </p:nvPr>
        </p:nvSpPr>
        <p:spPr>
          <a:xfrm>
            <a:off x="8942832" y="5790184"/>
            <a:ext cx="2029968" cy="694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0" spcFirstLastPara="1" rIns="0" wrap="square" tIns="155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sz="14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34"/>
          <p:cNvSpPr txBox="1"/>
          <p:nvPr>
            <p:ph idx="27" type="body"/>
          </p:nvPr>
        </p:nvSpPr>
        <p:spPr>
          <a:xfrm>
            <a:off x="8942832" y="6215888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 Column">
  <p:cSld name="5 Column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5"/>
          <p:cNvSpPr/>
          <p:nvPr/>
        </p:nvSpPr>
        <p:spPr>
          <a:xfrm>
            <a:off x="685338" y="3796480"/>
            <a:ext cx="2011680" cy="1517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5" name="Google Shape;145;p35"/>
          <p:cNvSpPr/>
          <p:nvPr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rgbClr val="DCE6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6" name="Google Shape;146;p35"/>
          <p:cNvSpPr/>
          <p:nvPr/>
        </p:nvSpPr>
        <p:spPr>
          <a:xfrm>
            <a:off x="5116484" y="3796480"/>
            <a:ext cx="2011680" cy="1517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7" name="Google Shape;147;p35"/>
          <p:cNvSpPr/>
          <p:nvPr/>
        </p:nvSpPr>
        <p:spPr>
          <a:xfrm>
            <a:off x="9547629" y="3796480"/>
            <a:ext cx="2011680" cy="1517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8" name="Google Shape;148;p35"/>
          <p:cNvSpPr/>
          <p:nvPr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rgbClr val="DCE6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9" name="Google Shape;149;p35"/>
          <p:cNvSpPr txBox="1"/>
          <p:nvPr>
            <p:ph type="title"/>
          </p:nvPr>
        </p:nvSpPr>
        <p:spPr>
          <a:xfrm>
            <a:off x="758952" y="841248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5"/>
          <p:cNvSpPr txBox="1"/>
          <p:nvPr>
            <p:ph idx="11" type="ftr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5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p35"/>
          <p:cNvSpPr txBox="1"/>
          <p:nvPr>
            <p:ph idx="1" type="body"/>
          </p:nvPr>
        </p:nvSpPr>
        <p:spPr>
          <a:xfrm>
            <a:off x="685338" y="2491684"/>
            <a:ext cx="2011680" cy="2825173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6858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3" name="Google Shape;153;p35"/>
          <p:cNvSpPr/>
          <p:nvPr>
            <p:ph idx="2" type="pic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54" name="Google Shape;154;p35"/>
          <p:cNvSpPr txBox="1"/>
          <p:nvPr>
            <p:ph idx="3" type="body"/>
          </p:nvPr>
        </p:nvSpPr>
        <p:spPr>
          <a:xfrm>
            <a:off x="731058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35"/>
          <p:cNvSpPr txBox="1"/>
          <p:nvPr>
            <p:ph idx="4" type="body"/>
          </p:nvPr>
        </p:nvSpPr>
        <p:spPr>
          <a:xfrm>
            <a:off x="2900910" y="2491684"/>
            <a:ext cx="2011680" cy="2825173"/>
          </a:xfrm>
          <a:prstGeom prst="rect">
            <a:avLst/>
          </a:prstGeom>
          <a:noFill/>
          <a:ln cap="flat" cmpd="sng" w="127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6858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6" name="Google Shape;156;p35"/>
          <p:cNvSpPr/>
          <p:nvPr>
            <p:ph idx="5" type="pic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57" name="Google Shape;157;p35"/>
          <p:cNvSpPr txBox="1"/>
          <p:nvPr>
            <p:ph idx="6" type="body"/>
          </p:nvPr>
        </p:nvSpPr>
        <p:spPr>
          <a:xfrm>
            <a:off x="2946630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35"/>
          <p:cNvSpPr txBox="1"/>
          <p:nvPr>
            <p:ph idx="7" type="body"/>
          </p:nvPr>
        </p:nvSpPr>
        <p:spPr>
          <a:xfrm>
            <a:off x="5116484" y="2491684"/>
            <a:ext cx="2011680" cy="2825173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6858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9" name="Google Shape;159;p35"/>
          <p:cNvSpPr/>
          <p:nvPr>
            <p:ph idx="8" type="pic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60" name="Google Shape;160;p35"/>
          <p:cNvSpPr txBox="1"/>
          <p:nvPr>
            <p:ph idx="9" type="body"/>
          </p:nvPr>
        </p:nvSpPr>
        <p:spPr>
          <a:xfrm>
            <a:off x="5162204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35"/>
          <p:cNvSpPr txBox="1"/>
          <p:nvPr>
            <p:ph idx="13" type="body"/>
          </p:nvPr>
        </p:nvSpPr>
        <p:spPr>
          <a:xfrm>
            <a:off x="7332057" y="2491684"/>
            <a:ext cx="2011680" cy="2825173"/>
          </a:xfrm>
          <a:prstGeom prst="rect">
            <a:avLst/>
          </a:prstGeom>
          <a:noFill/>
          <a:ln cap="flat" cmpd="sng" w="127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6858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2" name="Google Shape;162;p35"/>
          <p:cNvSpPr/>
          <p:nvPr>
            <p:ph idx="14" type="pic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63" name="Google Shape;163;p35"/>
          <p:cNvSpPr txBox="1"/>
          <p:nvPr>
            <p:ph idx="15" type="body"/>
          </p:nvPr>
        </p:nvSpPr>
        <p:spPr>
          <a:xfrm>
            <a:off x="7377777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35"/>
          <p:cNvSpPr txBox="1"/>
          <p:nvPr>
            <p:ph idx="16" type="body"/>
          </p:nvPr>
        </p:nvSpPr>
        <p:spPr>
          <a:xfrm>
            <a:off x="9547629" y="2491684"/>
            <a:ext cx="2011680" cy="2825173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6858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5" name="Google Shape;165;p35"/>
          <p:cNvSpPr/>
          <p:nvPr>
            <p:ph idx="17" type="pic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66" name="Google Shape;166;p35"/>
          <p:cNvSpPr txBox="1"/>
          <p:nvPr>
            <p:ph idx="18" type="body"/>
          </p:nvPr>
        </p:nvSpPr>
        <p:spPr>
          <a:xfrm>
            <a:off x="9593349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meline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6"/>
          <p:cNvSpPr/>
          <p:nvPr/>
        </p:nvSpPr>
        <p:spPr>
          <a:xfrm>
            <a:off x="0" y="0"/>
            <a:ext cx="2838450" cy="2857958"/>
          </a:xfrm>
          <a:custGeom>
            <a:rect b="b" l="l" r="r" t="t"/>
            <a:pathLst>
              <a:path extrusionOk="0" h="2857958" w="2838450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69" name="Google Shape;169;p36"/>
          <p:cNvSpPr/>
          <p:nvPr/>
        </p:nvSpPr>
        <p:spPr>
          <a:xfrm>
            <a:off x="1" y="-1"/>
            <a:ext cx="1970627" cy="1990267"/>
          </a:xfrm>
          <a:custGeom>
            <a:rect b="b" l="l" r="r" t="t"/>
            <a:pathLst>
              <a:path extrusionOk="0" h="1990267" w="197062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70" name="Google Shape;170;p36"/>
          <p:cNvSpPr/>
          <p:nvPr/>
        </p:nvSpPr>
        <p:spPr>
          <a:xfrm>
            <a:off x="1" y="1"/>
            <a:ext cx="1003449" cy="1013015"/>
          </a:xfrm>
          <a:custGeom>
            <a:rect b="b" l="l" r="r" t="t"/>
            <a:pathLst>
              <a:path extrusionOk="0" h="1013015" w="1003449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71" name="Google Shape;171;p36"/>
          <p:cNvSpPr txBox="1"/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6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descr="preencoded.png" id="173" name="Google Shape;173;p36"/>
          <p:cNvSpPr/>
          <p:nvPr/>
        </p:nvSpPr>
        <p:spPr>
          <a:xfrm>
            <a:off x="1458332" y="590133"/>
            <a:ext cx="775021" cy="775021"/>
          </a:xfrm>
          <a:custGeom>
            <a:rect b="b" l="l" r="r" t="t"/>
            <a:pathLst>
              <a:path extrusionOk="0" h="775021" w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74" name="Google Shape;174;p36"/>
          <p:cNvSpPr txBox="1"/>
          <p:nvPr>
            <p:ph idx="1" type="body"/>
          </p:nvPr>
        </p:nvSpPr>
        <p:spPr>
          <a:xfrm>
            <a:off x="685338" y="3017520"/>
            <a:ext cx="1993392" cy="557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5" name="Google Shape;175;p36"/>
          <p:cNvSpPr txBox="1"/>
          <p:nvPr>
            <p:ph idx="2" type="body"/>
          </p:nvPr>
        </p:nvSpPr>
        <p:spPr>
          <a:xfrm>
            <a:off x="2900911" y="3017520"/>
            <a:ext cx="1993392" cy="557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6" name="Google Shape;176;p36"/>
          <p:cNvSpPr txBox="1"/>
          <p:nvPr>
            <p:ph idx="3" type="body"/>
          </p:nvPr>
        </p:nvSpPr>
        <p:spPr>
          <a:xfrm>
            <a:off x="5116484" y="3017520"/>
            <a:ext cx="1993392" cy="557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7" name="Google Shape;177;p36"/>
          <p:cNvSpPr txBox="1"/>
          <p:nvPr>
            <p:ph idx="4" type="body"/>
          </p:nvPr>
        </p:nvSpPr>
        <p:spPr>
          <a:xfrm>
            <a:off x="7332057" y="3017520"/>
            <a:ext cx="1993392" cy="557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8" name="Google Shape;178;p36"/>
          <p:cNvSpPr txBox="1"/>
          <p:nvPr>
            <p:ph idx="5" type="body"/>
          </p:nvPr>
        </p:nvSpPr>
        <p:spPr>
          <a:xfrm>
            <a:off x="9547629" y="3017520"/>
            <a:ext cx="1993392" cy="557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9" name="Google Shape;179;p36"/>
          <p:cNvSpPr txBox="1"/>
          <p:nvPr>
            <p:ph idx="6" type="body"/>
          </p:nvPr>
        </p:nvSpPr>
        <p:spPr>
          <a:xfrm>
            <a:off x="685338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0" name="Google Shape;180;p36"/>
          <p:cNvSpPr txBox="1"/>
          <p:nvPr>
            <p:ph idx="7" type="body"/>
          </p:nvPr>
        </p:nvSpPr>
        <p:spPr>
          <a:xfrm>
            <a:off x="2900911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36"/>
          <p:cNvSpPr txBox="1"/>
          <p:nvPr>
            <p:ph idx="8" type="body"/>
          </p:nvPr>
        </p:nvSpPr>
        <p:spPr>
          <a:xfrm>
            <a:off x="5116484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p36"/>
          <p:cNvSpPr txBox="1"/>
          <p:nvPr>
            <p:ph idx="9" type="body"/>
          </p:nvPr>
        </p:nvSpPr>
        <p:spPr>
          <a:xfrm>
            <a:off x="7332057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36"/>
          <p:cNvSpPr txBox="1"/>
          <p:nvPr>
            <p:ph idx="13" type="body"/>
          </p:nvPr>
        </p:nvSpPr>
        <p:spPr>
          <a:xfrm>
            <a:off x="9547629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84" name="Google Shape;184;p36"/>
          <p:cNvCxnSpPr/>
          <p:nvPr/>
        </p:nvCxnSpPr>
        <p:spPr>
          <a:xfrm>
            <a:off x="739398" y="4187681"/>
            <a:ext cx="10812360" cy="0"/>
          </a:xfrm>
          <a:prstGeom prst="straightConnector1">
            <a:avLst/>
          </a:prstGeom>
          <a:noFill/>
          <a:ln cap="flat" cmpd="sng" w="12700">
            <a:solidFill>
              <a:srgbClr val="F1D0D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">
  <p:cSld name="Summary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preencoded.png" id="186" name="Google Shape;186;p37"/>
          <p:cNvSpPr/>
          <p:nvPr/>
        </p:nvSpPr>
        <p:spPr>
          <a:xfrm>
            <a:off x="8758238" y="-14287"/>
            <a:ext cx="3433763" cy="3452812"/>
          </a:xfrm>
          <a:custGeom>
            <a:rect b="b" l="l" r="r" t="t"/>
            <a:pathLst>
              <a:path extrusionOk="0" h="3452812" w="3433763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descr="preencoded.png" id="187" name="Google Shape;187;p37"/>
          <p:cNvSpPr/>
          <p:nvPr/>
        </p:nvSpPr>
        <p:spPr>
          <a:xfrm>
            <a:off x="8758238" y="3438525"/>
            <a:ext cx="3433763" cy="3433762"/>
          </a:xfrm>
          <a:custGeom>
            <a:rect b="b" l="l" r="r" t="t"/>
            <a:pathLst>
              <a:path extrusionOk="0" h="3433762" w="3433763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descr="preencoded.png" id="188" name="Google Shape;188;p37"/>
          <p:cNvSpPr/>
          <p:nvPr/>
        </p:nvSpPr>
        <p:spPr>
          <a:xfrm flipH="1" rot="10800000">
            <a:off x="9991725" y="1247775"/>
            <a:ext cx="2200275" cy="2181225"/>
          </a:xfrm>
          <a:custGeom>
            <a:rect b="b" l="l" r="r" t="t"/>
            <a:pathLst>
              <a:path extrusionOk="0" h="2181225" w="220027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descr="preencoded.png" id="189" name="Google Shape;189;p37"/>
          <p:cNvSpPr/>
          <p:nvPr/>
        </p:nvSpPr>
        <p:spPr>
          <a:xfrm flipH="1" rot="10800000">
            <a:off x="-20086" y="4580051"/>
            <a:ext cx="2277948" cy="2277948"/>
          </a:xfrm>
          <a:custGeom>
            <a:rect b="b" l="l" r="r" t="t"/>
            <a:pathLst>
              <a:path extrusionOk="0" h="2277948" w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descr="preencoded.png" id="190" name="Google Shape;190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  <a:noFill/>
          <a:ln>
            <a:noFill/>
          </a:ln>
        </p:spPr>
      </p:pic>
      <p:sp>
        <p:nvSpPr>
          <p:cNvPr descr="preencoded.png" id="191" name="Google Shape;191;p37"/>
          <p:cNvSpPr/>
          <p:nvPr/>
        </p:nvSpPr>
        <p:spPr>
          <a:xfrm>
            <a:off x="1707959" y="5667616"/>
            <a:ext cx="775021" cy="775021"/>
          </a:xfrm>
          <a:custGeom>
            <a:rect b="b" l="l" r="r" t="t"/>
            <a:pathLst>
              <a:path extrusionOk="0" h="775021" w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92" name="Google Shape;192;p37"/>
          <p:cNvSpPr txBox="1"/>
          <p:nvPr>
            <p:ph type="title"/>
          </p:nvPr>
        </p:nvSpPr>
        <p:spPr>
          <a:xfrm>
            <a:off x="1508760" y="1883664"/>
            <a:ext cx="6766560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37"/>
          <p:cNvSpPr txBox="1"/>
          <p:nvPr>
            <p:ph idx="1" type="body"/>
          </p:nvPr>
        </p:nvSpPr>
        <p:spPr>
          <a:xfrm>
            <a:off x="1508760" y="2837688"/>
            <a:ext cx="5879592" cy="2700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indent="-32385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2pPr>
            <a:lvl3pPr indent="-3238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3pPr>
            <a:lvl4pPr indent="-32385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p37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5" name="Google Shape;195;p37"/>
          <p:cNvSpPr txBox="1"/>
          <p:nvPr>
            <p:ph idx="11" type="ftr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preencoded.png" id="197" name="Google Shape;197;p38"/>
          <p:cNvSpPr/>
          <p:nvPr/>
        </p:nvSpPr>
        <p:spPr>
          <a:xfrm>
            <a:off x="-5568" y="-2784"/>
            <a:ext cx="3443288" cy="6891337"/>
          </a:xfrm>
          <a:custGeom>
            <a:rect b="b" l="l" r="r" t="t"/>
            <a:pathLst>
              <a:path extrusionOk="0" h="6891337" w="3443288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descr="preencoded.png" id="198" name="Google Shape;198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8"/>
          <p:cNvSpPr/>
          <p:nvPr/>
        </p:nvSpPr>
        <p:spPr>
          <a:xfrm>
            <a:off x="1721621" y="-2784"/>
            <a:ext cx="1716115" cy="1720853"/>
          </a:xfrm>
          <a:custGeom>
            <a:rect b="b" l="l" r="r" t="t"/>
            <a:pathLst>
              <a:path extrusionOk="0" h="1720853" w="1716115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lt1">
              <a:alpha val="9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descr="preencoded.png" id="200" name="Google Shape;200;p38"/>
          <p:cNvSpPr/>
          <p:nvPr/>
        </p:nvSpPr>
        <p:spPr>
          <a:xfrm>
            <a:off x="-5568" y="3440504"/>
            <a:ext cx="3443288" cy="3448050"/>
          </a:xfrm>
          <a:custGeom>
            <a:rect b="b" l="l" r="r" t="t"/>
            <a:pathLst>
              <a:path extrusionOk="0" h="3448050" w="3443288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descr="preencoded.png" id="201" name="Google Shape;20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8"/>
          <p:cNvSpPr txBox="1"/>
          <p:nvPr>
            <p:ph idx="11" type="ftr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38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38"/>
          <p:cNvSpPr txBox="1"/>
          <p:nvPr>
            <p:ph type="title"/>
          </p:nvPr>
        </p:nvSpPr>
        <p:spPr>
          <a:xfrm>
            <a:off x="3986784" y="1243584"/>
            <a:ext cx="8165592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38"/>
          <p:cNvSpPr txBox="1"/>
          <p:nvPr>
            <p:ph idx="1" type="body"/>
          </p:nvPr>
        </p:nvSpPr>
        <p:spPr>
          <a:xfrm>
            <a:off x="3685032" y="2255520"/>
            <a:ext cx="3741928" cy="4306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indent="-31115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indent="-3048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6" name="Google Shape;206;p38"/>
          <p:cNvSpPr txBox="1"/>
          <p:nvPr>
            <p:ph idx="2" type="body"/>
          </p:nvPr>
        </p:nvSpPr>
        <p:spPr>
          <a:xfrm>
            <a:off x="7754112" y="2255520"/>
            <a:ext cx="3741928" cy="4306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indent="-31115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indent="-3048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9"/>
          <p:cNvSpPr/>
          <p:nvPr/>
        </p:nvSpPr>
        <p:spPr>
          <a:xfrm>
            <a:off x="1" y="0"/>
            <a:ext cx="2242827" cy="2102966"/>
          </a:xfrm>
          <a:custGeom>
            <a:rect b="b" l="l" r="r" t="t"/>
            <a:pathLst>
              <a:path extrusionOk="0" h="2102966" w="2242827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9" name="Google Shape;209;p39"/>
          <p:cNvSpPr/>
          <p:nvPr/>
        </p:nvSpPr>
        <p:spPr>
          <a:xfrm rot="10800000">
            <a:off x="9949173" y="4755034"/>
            <a:ext cx="2242827" cy="2102966"/>
          </a:xfrm>
          <a:custGeom>
            <a:rect b="b" l="l" r="r" t="t"/>
            <a:pathLst>
              <a:path extrusionOk="0" h="2102966" w="2242827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0" name="Google Shape;210;p39"/>
          <p:cNvSpPr txBox="1"/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27083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39"/>
          <p:cNvSpPr txBox="1"/>
          <p:nvPr>
            <p:ph idx="11" type="ftr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39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0"/>
          <p:cNvSpPr/>
          <p:nvPr/>
        </p:nvSpPr>
        <p:spPr>
          <a:xfrm>
            <a:off x="1" y="0"/>
            <a:ext cx="2242827" cy="2102966"/>
          </a:xfrm>
          <a:custGeom>
            <a:rect b="b" l="l" r="r" t="t"/>
            <a:pathLst>
              <a:path extrusionOk="0" h="2102966" w="2242827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5" name="Google Shape;215;p40"/>
          <p:cNvSpPr/>
          <p:nvPr/>
        </p:nvSpPr>
        <p:spPr>
          <a:xfrm rot="10800000">
            <a:off x="9949173" y="4755034"/>
            <a:ext cx="2242827" cy="2102966"/>
          </a:xfrm>
          <a:custGeom>
            <a:rect b="b" l="l" r="r" t="t"/>
            <a:pathLst>
              <a:path extrusionOk="0" h="2102966" w="2242827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6" name="Google Shape;216;p40"/>
          <p:cNvSpPr txBox="1"/>
          <p:nvPr>
            <p:ph idx="11" type="ftr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40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1"/>
          <p:cNvSpPr/>
          <p:nvPr/>
        </p:nvSpPr>
        <p:spPr>
          <a:xfrm rot="10800000">
            <a:off x="9949173" y="4755034"/>
            <a:ext cx="2242827" cy="2102966"/>
          </a:xfrm>
          <a:custGeom>
            <a:rect b="b" l="l" r="r" t="t"/>
            <a:pathLst>
              <a:path extrusionOk="0" h="2102966" w="2242827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0" name="Google Shape;220;p4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5234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Arial Blac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4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22" name="Google Shape;222;p4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23" name="Google Shape;223;p41"/>
          <p:cNvSpPr txBox="1"/>
          <p:nvPr>
            <p:ph idx="11" type="ftr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41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4"/>
          <p:cNvSpPr/>
          <p:nvPr/>
        </p:nvSpPr>
        <p:spPr>
          <a:xfrm>
            <a:off x="0" y="3427336"/>
            <a:ext cx="3430200" cy="3430665"/>
          </a:xfrm>
          <a:custGeom>
            <a:rect b="b" l="l" r="r" t="t"/>
            <a:pathLst>
              <a:path extrusionOk="0" h="3430665" w="3430200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" name="Google Shape;18;p24"/>
          <p:cNvSpPr/>
          <p:nvPr/>
        </p:nvSpPr>
        <p:spPr>
          <a:xfrm>
            <a:off x="0" y="3427336"/>
            <a:ext cx="3430200" cy="3430665"/>
          </a:xfrm>
          <a:custGeom>
            <a:rect b="b" l="l" r="r" t="t"/>
            <a:pathLst>
              <a:path extrusionOk="0" h="3430665" w="3430200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9" name="Google Shape;19;p24"/>
          <p:cNvSpPr/>
          <p:nvPr/>
        </p:nvSpPr>
        <p:spPr>
          <a:xfrm>
            <a:off x="1" y="1"/>
            <a:ext cx="3423785" cy="3437345"/>
          </a:xfrm>
          <a:custGeom>
            <a:rect b="b" l="l" r="r" t="t"/>
            <a:pathLst>
              <a:path extrusionOk="0" h="3437345" w="342378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" name="Google Shape;20;p24"/>
          <p:cNvSpPr txBox="1"/>
          <p:nvPr>
            <p:ph type="title"/>
          </p:nvPr>
        </p:nvSpPr>
        <p:spPr>
          <a:xfrm>
            <a:off x="4224528" y="2276856"/>
            <a:ext cx="6766560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4"/>
          <p:cNvSpPr txBox="1"/>
          <p:nvPr>
            <p:ph idx="1" type="body"/>
          </p:nvPr>
        </p:nvSpPr>
        <p:spPr>
          <a:xfrm>
            <a:off x="4224528" y="3222752"/>
            <a:ext cx="6766560" cy="2700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indent="-32385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2pPr>
            <a:lvl3pPr indent="-3238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3pPr>
            <a:lvl4pPr indent="-32385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24"/>
          <p:cNvSpPr txBox="1"/>
          <p:nvPr>
            <p:ph idx="11" type="ftr"/>
          </p:nvPr>
        </p:nvSpPr>
        <p:spPr>
          <a:xfrm>
            <a:off x="4224528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4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24"/>
          <p:cNvSpPr/>
          <p:nvPr/>
        </p:nvSpPr>
        <p:spPr>
          <a:xfrm>
            <a:off x="1" y="869"/>
            <a:ext cx="3423785" cy="3436477"/>
          </a:xfrm>
          <a:custGeom>
            <a:rect b="b" l="l" r="r" t="t"/>
            <a:pathLst>
              <a:path extrusionOk="0" h="3436477" w="3423785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2"/>
          <p:cNvSpPr/>
          <p:nvPr/>
        </p:nvSpPr>
        <p:spPr>
          <a:xfrm rot="10800000">
            <a:off x="9949173" y="4755034"/>
            <a:ext cx="2242827" cy="2102966"/>
          </a:xfrm>
          <a:custGeom>
            <a:rect b="b" l="l" r="r" t="t"/>
            <a:pathLst>
              <a:path extrusionOk="0" h="2102966" w="2242827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7" name="Google Shape;227;p4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5234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Arial Blac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4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29" name="Google Shape;229;p4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30" name="Google Shape;230;p42"/>
          <p:cNvSpPr txBox="1"/>
          <p:nvPr>
            <p:ph idx="11" type="ftr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42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25"/>
          <p:cNvGrpSpPr/>
          <p:nvPr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27" name="Google Shape;27;p25"/>
            <p:cNvSpPr/>
            <p:nvPr/>
          </p:nvSpPr>
          <p:spPr>
            <a:xfrm>
              <a:off x="5009037" y="2525712"/>
              <a:ext cx="3601721" cy="4332288"/>
            </a:xfrm>
            <a:custGeom>
              <a:rect b="b" l="l" r="r" t="t"/>
              <a:pathLst>
                <a:path extrusionOk="0" h="1441" w="1198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28" name="Google Shape;28;p25"/>
            <p:cNvSpPr/>
            <p:nvPr/>
          </p:nvSpPr>
          <p:spPr>
            <a:xfrm>
              <a:off x="8589536" y="2525712"/>
              <a:ext cx="3589694" cy="4332288"/>
            </a:xfrm>
            <a:custGeom>
              <a:rect b="b" l="l" r="r" t="t"/>
              <a:pathLst>
                <a:path extrusionOk="0" h="1441" w="1194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grpSp>
        <p:nvGrpSpPr>
          <p:cNvPr id="29" name="Google Shape;29;p25"/>
          <p:cNvGrpSpPr/>
          <p:nvPr/>
        </p:nvGrpSpPr>
        <p:grpSpPr>
          <a:xfrm rot="10800000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30" name="Google Shape;30;p25"/>
            <p:cNvSpPr/>
            <p:nvPr/>
          </p:nvSpPr>
          <p:spPr>
            <a:xfrm>
              <a:off x="5183405" y="2678112"/>
              <a:ext cx="3601721" cy="4332288"/>
            </a:xfrm>
            <a:custGeom>
              <a:rect b="b" l="l" r="r" t="t"/>
              <a:pathLst>
                <a:path extrusionOk="0" h="1441" w="1198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31" name="Google Shape;31;p25"/>
            <p:cNvSpPr/>
            <p:nvPr/>
          </p:nvSpPr>
          <p:spPr>
            <a:xfrm>
              <a:off x="8763903" y="2678112"/>
              <a:ext cx="3589695" cy="4332288"/>
            </a:xfrm>
            <a:custGeom>
              <a:rect b="b" l="l" r="r" t="t"/>
              <a:pathLst>
                <a:path extrusionOk="0" h="1441" w="1194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sp>
        <p:nvSpPr>
          <p:cNvPr descr="preencoded.png" id="32" name="Google Shape;32;p25"/>
          <p:cNvSpPr/>
          <p:nvPr/>
        </p:nvSpPr>
        <p:spPr>
          <a:xfrm>
            <a:off x="7642518" y="4577658"/>
            <a:ext cx="775021" cy="775021"/>
          </a:xfrm>
          <a:custGeom>
            <a:rect b="b" l="l" r="r" t="t"/>
            <a:pathLst>
              <a:path extrusionOk="0" h="775021" w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3" name="Google Shape;33;p25"/>
          <p:cNvSpPr txBox="1"/>
          <p:nvPr>
            <p:ph type="title"/>
          </p:nvPr>
        </p:nvSpPr>
        <p:spPr>
          <a:xfrm>
            <a:off x="1499616" y="1901952"/>
            <a:ext cx="5693664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5"/>
          <p:cNvSpPr txBox="1"/>
          <p:nvPr>
            <p:ph idx="1" type="body"/>
          </p:nvPr>
        </p:nvSpPr>
        <p:spPr>
          <a:xfrm>
            <a:off x="1499616" y="2770632"/>
            <a:ext cx="5693664" cy="3122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indent="-3556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>
  <p:cSld name="Closing">
    <p:bg>
      <p:bgPr>
        <a:solidFill>
          <a:schemeClr val="accent6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/>
          <p:nvPr/>
        </p:nvSpPr>
        <p:spPr>
          <a:xfrm>
            <a:off x="0" y="0"/>
            <a:ext cx="8948738" cy="6858000"/>
          </a:xfrm>
          <a:custGeom>
            <a:rect b="b" l="l" r="r" t="t"/>
            <a:pathLst>
              <a:path extrusionOk="0" h="6858000" w="8948738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descr="preencoded.png" id="37" name="Google Shape;37;p26"/>
          <p:cNvSpPr/>
          <p:nvPr/>
        </p:nvSpPr>
        <p:spPr>
          <a:xfrm>
            <a:off x="7538626" y="13142"/>
            <a:ext cx="4653374" cy="6831717"/>
          </a:xfrm>
          <a:custGeom>
            <a:rect b="b" l="l" r="r" t="t"/>
            <a:pathLst>
              <a:path extrusionOk="0" h="6831717" w="4653374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descr="preencoded.png" id="38" name="Google Shape;38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26"/>
          <p:cNvSpPr txBox="1"/>
          <p:nvPr>
            <p:ph type="ctrTitle"/>
          </p:nvPr>
        </p:nvSpPr>
        <p:spPr>
          <a:xfrm>
            <a:off x="1527048" y="1975104"/>
            <a:ext cx="4169664" cy="667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0">
            <a:noAutofit/>
          </a:bodyPr>
          <a:lstStyle>
            <a:lvl1pPr lv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6"/>
          <p:cNvSpPr txBox="1"/>
          <p:nvPr>
            <p:ph idx="1" type="subTitle"/>
          </p:nvPr>
        </p:nvSpPr>
        <p:spPr>
          <a:xfrm>
            <a:off x="1545336" y="2846832"/>
            <a:ext cx="4169664" cy="21762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7"/>
          <p:cNvSpPr txBox="1"/>
          <p:nvPr>
            <p:ph type="title"/>
          </p:nvPr>
        </p:nvSpPr>
        <p:spPr>
          <a:xfrm>
            <a:off x="758952" y="1234440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7"/>
          <p:cNvSpPr txBox="1"/>
          <p:nvPr>
            <p:ph idx="11" type="ftr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7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27"/>
          <p:cNvSpPr txBox="1"/>
          <p:nvPr>
            <p:ph idx="1" type="body"/>
          </p:nvPr>
        </p:nvSpPr>
        <p:spPr>
          <a:xfrm>
            <a:off x="713232" y="2743200"/>
            <a:ext cx="3328416" cy="3557016"/>
          </a:xfrm>
          <a:prstGeom prst="rect">
            <a:avLst/>
          </a:prstGeom>
          <a:noFill/>
          <a:ln cap="flat" cmpd="sng" w="127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6858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7"/>
          <p:cNvSpPr/>
          <p:nvPr>
            <p:ph idx="2" type="pic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47" name="Google Shape;47;p27"/>
          <p:cNvSpPr txBox="1"/>
          <p:nvPr>
            <p:ph idx="3" type="body"/>
          </p:nvPr>
        </p:nvSpPr>
        <p:spPr>
          <a:xfrm>
            <a:off x="992124" y="3950208"/>
            <a:ext cx="2770632" cy="2206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  <a:defRPr sz="15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7"/>
          <p:cNvSpPr txBox="1"/>
          <p:nvPr>
            <p:ph idx="4" type="body"/>
          </p:nvPr>
        </p:nvSpPr>
        <p:spPr>
          <a:xfrm>
            <a:off x="4443984" y="2743200"/>
            <a:ext cx="3328416" cy="3557016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6858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7"/>
          <p:cNvSpPr/>
          <p:nvPr>
            <p:ph idx="5" type="pic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50" name="Google Shape;50;p27"/>
          <p:cNvSpPr txBox="1"/>
          <p:nvPr>
            <p:ph idx="6" type="body"/>
          </p:nvPr>
        </p:nvSpPr>
        <p:spPr>
          <a:xfrm>
            <a:off x="4722876" y="3950208"/>
            <a:ext cx="2770632" cy="2206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  <a:defRPr sz="15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7"/>
          <p:cNvSpPr txBox="1"/>
          <p:nvPr>
            <p:ph idx="7" type="body"/>
          </p:nvPr>
        </p:nvSpPr>
        <p:spPr>
          <a:xfrm>
            <a:off x="8092440" y="2743200"/>
            <a:ext cx="3328416" cy="3557016"/>
          </a:xfrm>
          <a:prstGeom prst="rect">
            <a:avLst/>
          </a:prstGeom>
          <a:noFill/>
          <a:ln cap="flat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6858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7"/>
          <p:cNvSpPr/>
          <p:nvPr>
            <p:ph idx="8" type="pic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53" name="Google Shape;53;p27"/>
          <p:cNvSpPr txBox="1"/>
          <p:nvPr>
            <p:ph idx="9" type="body"/>
          </p:nvPr>
        </p:nvSpPr>
        <p:spPr>
          <a:xfrm>
            <a:off x="8371332" y="3950208"/>
            <a:ext cx="2770632" cy="2206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  <a:defRPr sz="15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/>
          <p:nvPr>
            <p:ph type="title"/>
          </p:nvPr>
        </p:nvSpPr>
        <p:spPr>
          <a:xfrm>
            <a:off x="4389120" y="2395728"/>
            <a:ext cx="7013448" cy="16276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300"/>
              <a:buFont typeface="Arial"/>
              <a:buNone/>
              <a:defRPr b="1" sz="33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1" type="body"/>
          </p:nvPr>
        </p:nvSpPr>
        <p:spPr>
          <a:xfrm>
            <a:off x="3611880" y="1984248"/>
            <a:ext cx="768096" cy="1627632"/>
          </a:xfrm>
          <a:prstGeom prst="rect">
            <a:avLst/>
          </a:prstGeom>
          <a:noFill/>
          <a:ln>
            <a:noFill/>
          </a:ln>
        </p:spPr>
        <p:txBody>
          <a:bodyPr anchorCtr="0" anchor="t" bIns="5485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0"/>
              <a:buNone/>
              <a:defRPr b="1" sz="100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28"/>
          <p:cNvSpPr txBox="1"/>
          <p:nvPr>
            <p:ph idx="2" type="body"/>
          </p:nvPr>
        </p:nvSpPr>
        <p:spPr>
          <a:xfrm>
            <a:off x="4389120" y="4308475"/>
            <a:ext cx="3932238" cy="588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28"/>
          <p:cNvSpPr txBox="1"/>
          <p:nvPr>
            <p:ph idx="3" type="body"/>
          </p:nvPr>
        </p:nvSpPr>
        <p:spPr>
          <a:xfrm>
            <a:off x="9500616" y="3209544"/>
            <a:ext cx="768096" cy="1627632"/>
          </a:xfrm>
          <a:prstGeom prst="rect">
            <a:avLst/>
          </a:prstGeom>
          <a:noFill/>
          <a:ln>
            <a:noFill/>
          </a:ln>
        </p:spPr>
        <p:txBody>
          <a:bodyPr anchorCtr="0" anchor="t" bIns="5485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0"/>
              <a:buNone/>
              <a:defRPr b="1" sz="100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descr="preencoded.png" id="59" name="Google Shape;59;p28"/>
          <p:cNvSpPr/>
          <p:nvPr/>
        </p:nvSpPr>
        <p:spPr>
          <a:xfrm>
            <a:off x="-7117" y="0"/>
            <a:ext cx="2550985" cy="6858000"/>
          </a:xfrm>
          <a:custGeom>
            <a:rect b="b" l="l" r="r" t="t"/>
            <a:pathLst>
              <a:path extrusionOk="0" h="6858000" w="2550985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0" name="Google Shape;60;p28"/>
          <p:cNvSpPr/>
          <p:nvPr/>
        </p:nvSpPr>
        <p:spPr>
          <a:xfrm>
            <a:off x="-9415" y="0"/>
            <a:ext cx="2548591" cy="2555628"/>
          </a:xfrm>
          <a:custGeom>
            <a:rect b="b" l="l" r="r" t="t"/>
            <a:pathLst>
              <a:path extrusionOk="0" h="2555628" w="2548591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descr="preencoded.png" id="61" name="Google Shape;61;p28"/>
          <p:cNvSpPr/>
          <p:nvPr/>
        </p:nvSpPr>
        <p:spPr>
          <a:xfrm>
            <a:off x="2543868" y="0"/>
            <a:ext cx="2560340" cy="2560340"/>
          </a:xfrm>
          <a:custGeom>
            <a:rect b="b" l="l" r="r" t="t"/>
            <a:pathLst>
              <a:path extrusionOk="0" h="2560340" w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2" name="Google Shape;62;p28"/>
          <p:cNvSpPr/>
          <p:nvPr/>
        </p:nvSpPr>
        <p:spPr>
          <a:xfrm flipH="1">
            <a:off x="2535251" y="4308466"/>
            <a:ext cx="2550984" cy="2560441"/>
          </a:xfrm>
          <a:custGeom>
            <a:rect b="b" l="l" r="r" t="t"/>
            <a:pathLst>
              <a:path extrusionOk="0" h="1083" w="1079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3" name="Google Shape;63;p28"/>
          <p:cNvSpPr/>
          <p:nvPr/>
        </p:nvSpPr>
        <p:spPr>
          <a:xfrm flipH="1">
            <a:off x="-10617" y="4308466"/>
            <a:ext cx="2550984" cy="2560441"/>
          </a:xfrm>
          <a:custGeom>
            <a:rect b="b" l="l" r="r" t="t"/>
            <a:pathLst>
              <a:path extrusionOk="0" h="1083" w="1079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4" name="Google Shape;64;p28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 txBox="1"/>
          <p:nvPr>
            <p:ph type="title"/>
          </p:nvPr>
        </p:nvSpPr>
        <p:spPr>
          <a:xfrm>
            <a:off x="3986784" y="1243584"/>
            <a:ext cx="8165592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preencoded.png" id="67" name="Google Shape;67;p29"/>
          <p:cNvSpPr/>
          <p:nvPr/>
        </p:nvSpPr>
        <p:spPr>
          <a:xfrm>
            <a:off x="-5568" y="-2784"/>
            <a:ext cx="3443288" cy="6891337"/>
          </a:xfrm>
          <a:custGeom>
            <a:rect b="b" l="l" r="r" t="t"/>
            <a:pathLst>
              <a:path extrusionOk="0" h="6891337" w="3443288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descr="preencoded.png" id="68" name="Google Shape;68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9"/>
          <p:cNvSpPr/>
          <p:nvPr/>
        </p:nvSpPr>
        <p:spPr>
          <a:xfrm>
            <a:off x="1721621" y="-2784"/>
            <a:ext cx="1716115" cy="1720853"/>
          </a:xfrm>
          <a:custGeom>
            <a:rect b="b" l="l" r="r" t="t"/>
            <a:pathLst>
              <a:path extrusionOk="0" h="1720853" w="1716115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lt1">
              <a:alpha val="9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descr="preencoded.png" id="70" name="Google Shape;70;p29"/>
          <p:cNvSpPr/>
          <p:nvPr/>
        </p:nvSpPr>
        <p:spPr>
          <a:xfrm>
            <a:off x="-5568" y="3440504"/>
            <a:ext cx="3443288" cy="3448050"/>
          </a:xfrm>
          <a:custGeom>
            <a:rect b="b" l="l" r="r" t="t"/>
            <a:pathLst>
              <a:path extrusionOk="0" h="3448050" w="3443288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descr="preencoded.png" id="71" name="Google Shape;7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29"/>
          <p:cNvSpPr txBox="1"/>
          <p:nvPr>
            <p:ph idx="1" type="body"/>
          </p:nvPr>
        </p:nvSpPr>
        <p:spPr>
          <a:xfrm>
            <a:off x="3977640" y="2330704"/>
            <a:ext cx="3822192" cy="411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 cap="non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3" name="Google Shape;73;p29"/>
          <p:cNvSpPr txBox="1"/>
          <p:nvPr>
            <p:ph idx="2" type="body"/>
          </p:nvPr>
        </p:nvSpPr>
        <p:spPr>
          <a:xfrm>
            <a:off x="3685032" y="2877312"/>
            <a:ext cx="374192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indent="-31115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indent="-3048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29"/>
          <p:cNvSpPr txBox="1"/>
          <p:nvPr>
            <p:ph idx="3" type="body"/>
          </p:nvPr>
        </p:nvSpPr>
        <p:spPr>
          <a:xfrm>
            <a:off x="8046720" y="2330704"/>
            <a:ext cx="3822192" cy="411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 cap="non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5" name="Google Shape;75;p29"/>
          <p:cNvSpPr txBox="1"/>
          <p:nvPr>
            <p:ph idx="4" type="body"/>
          </p:nvPr>
        </p:nvSpPr>
        <p:spPr>
          <a:xfrm>
            <a:off x="7754112" y="2877312"/>
            <a:ext cx="374192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indent="-31115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indent="-3048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0"/>
          <p:cNvSpPr/>
          <p:nvPr/>
        </p:nvSpPr>
        <p:spPr>
          <a:xfrm>
            <a:off x="2062836" y="686475"/>
            <a:ext cx="7774629" cy="6193018"/>
          </a:xfrm>
          <a:custGeom>
            <a:rect b="b" l="l" r="r" t="t"/>
            <a:pathLst>
              <a:path extrusionOk="0" h="6193018" w="7774629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rgbClr val="F8E7E7">
              <a:alpha val="9882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9" name="Google Shape;79;p30"/>
          <p:cNvSpPr/>
          <p:nvPr/>
        </p:nvSpPr>
        <p:spPr>
          <a:xfrm>
            <a:off x="7610252" y="1"/>
            <a:ext cx="2273668" cy="3147998"/>
          </a:xfrm>
          <a:custGeom>
            <a:rect b="b" l="l" r="r" t="t"/>
            <a:pathLst>
              <a:path extrusionOk="0" h="3147998" w="227366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0" name="Google Shape;80;p30"/>
          <p:cNvSpPr/>
          <p:nvPr/>
        </p:nvSpPr>
        <p:spPr>
          <a:xfrm>
            <a:off x="9883919" y="2"/>
            <a:ext cx="2254928" cy="3141557"/>
          </a:xfrm>
          <a:custGeom>
            <a:rect b="b" l="l" r="r" t="t"/>
            <a:pathLst>
              <a:path extrusionOk="0" h="3141557" w="2254928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1" name="Google Shape;81;p30"/>
          <p:cNvSpPr/>
          <p:nvPr/>
        </p:nvSpPr>
        <p:spPr>
          <a:xfrm>
            <a:off x="8395730" y="2"/>
            <a:ext cx="2959203" cy="2352793"/>
          </a:xfrm>
          <a:custGeom>
            <a:rect b="b" l="l" r="r" t="t"/>
            <a:pathLst>
              <a:path extrusionOk="0" h="2352793" w="295920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2" name="Google Shape;82;p30"/>
          <p:cNvSpPr/>
          <p:nvPr/>
        </p:nvSpPr>
        <p:spPr>
          <a:xfrm>
            <a:off x="1390854" y="3130662"/>
            <a:ext cx="3106248" cy="3748831"/>
          </a:xfrm>
          <a:custGeom>
            <a:rect b="b" l="l" r="r" t="t"/>
            <a:pathLst>
              <a:path extrusionOk="0" h="3748831" w="3106248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8823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3" name="Google Shape;83;p30"/>
          <p:cNvSpPr/>
          <p:nvPr/>
        </p:nvSpPr>
        <p:spPr>
          <a:xfrm>
            <a:off x="0" y="3130661"/>
            <a:ext cx="1400640" cy="3748832"/>
          </a:xfrm>
          <a:custGeom>
            <a:rect b="b" l="l" r="r" t="t"/>
            <a:pathLst>
              <a:path extrusionOk="0" h="3748832" w="1400640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4" name="Google Shape;84;p30"/>
          <p:cNvSpPr txBox="1"/>
          <p:nvPr>
            <p:ph type="title"/>
          </p:nvPr>
        </p:nvSpPr>
        <p:spPr>
          <a:xfrm>
            <a:off x="2895600" y="3776472"/>
            <a:ext cx="6400800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0"/>
          <p:cNvSpPr txBox="1"/>
          <p:nvPr>
            <p:ph idx="1" type="body"/>
          </p:nvPr>
        </p:nvSpPr>
        <p:spPr>
          <a:xfrm>
            <a:off x="2895600" y="4718304"/>
            <a:ext cx="6400800" cy="5120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hart">
  <p:cSld name="Title and Char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1"/>
          <p:cNvSpPr/>
          <p:nvPr/>
        </p:nvSpPr>
        <p:spPr>
          <a:xfrm>
            <a:off x="1" y="0"/>
            <a:ext cx="2242827" cy="2102966"/>
          </a:xfrm>
          <a:custGeom>
            <a:rect b="b" l="l" r="r" t="t"/>
            <a:pathLst>
              <a:path extrusionOk="0" h="2102966" w="2242827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8" name="Google Shape;88;p31"/>
          <p:cNvSpPr txBox="1"/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1"/>
          <p:cNvSpPr txBox="1"/>
          <p:nvPr>
            <p:ph idx="1" type="body"/>
          </p:nvPr>
        </p:nvSpPr>
        <p:spPr>
          <a:xfrm>
            <a:off x="539496" y="2103120"/>
            <a:ext cx="11119104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31"/>
          <p:cNvSpPr txBox="1"/>
          <p:nvPr>
            <p:ph idx="11" type="ftr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1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b="1" i="0" sz="44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1" type="ftr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/>
        </p:txBody>
      </p:sp>
      <p:sp>
        <p:nvSpPr>
          <p:cNvPr id="9" name="Google Shape;9;p22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"/>
          <p:cNvSpPr txBox="1"/>
          <p:nvPr>
            <p:ph type="ctrTitle"/>
          </p:nvPr>
        </p:nvSpPr>
        <p:spPr>
          <a:xfrm>
            <a:off x="3403092" y="178373"/>
            <a:ext cx="5385816" cy="1225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Font typeface="Arial Black"/>
              <a:buNone/>
            </a:pPr>
            <a:r>
              <a:rPr lang="en-US" sz="4000"/>
              <a:t>Skyway Management : Tenant Maintenance</a:t>
            </a:r>
            <a:endParaRPr sz="4000"/>
          </a:p>
          <a:p>
            <a:pPr indent="0" lvl="0" marL="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Font typeface="Arial Black"/>
              <a:buNone/>
            </a:pPr>
            <a:r>
              <a:rPr lang="en-US" sz="4000"/>
              <a:t>   Request Portal</a:t>
            </a:r>
            <a:endParaRPr sz="4000"/>
          </a:p>
        </p:txBody>
      </p:sp>
      <p:sp>
        <p:nvSpPr>
          <p:cNvPr id="237" name="Google Shape;237;p1"/>
          <p:cNvSpPr txBox="1"/>
          <p:nvPr>
            <p:ph idx="1" type="subTitle"/>
          </p:nvPr>
        </p:nvSpPr>
        <p:spPr>
          <a:xfrm>
            <a:off x="4349500" y="3966074"/>
            <a:ext cx="34929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/>
              <a:t>        Siddharth Rayabharam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/>
              <a:t>Abhinav Vij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abf0da5ed1_0_18"/>
          <p:cNvSpPr txBox="1"/>
          <p:nvPr>
            <p:ph type="title"/>
          </p:nvPr>
        </p:nvSpPr>
        <p:spPr>
          <a:xfrm>
            <a:off x="495750" y="1524000"/>
            <a:ext cx="2280600" cy="19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rPr lang="en-US" sz="3600"/>
              <a:t>DOMAIN 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t/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rPr lang="en-US" sz="3600"/>
              <a:t>MODEL</a:t>
            </a:r>
            <a:endParaRPr sz="3600"/>
          </a:p>
        </p:txBody>
      </p:sp>
      <p:sp>
        <p:nvSpPr>
          <p:cNvPr id="243" name="Google Shape;243;g1abf0da5ed1_0_18"/>
          <p:cNvSpPr txBox="1"/>
          <p:nvPr>
            <p:ph idx="12" type="sldNum"/>
          </p:nvPr>
        </p:nvSpPr>
        <p:spPr>
          <a:xfrm>
            <a:off x="10945368" y="457200"/>
            <a:ext cx="987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44" name="Google Shape;244;g1abf0da5ed1_0_18"/>
          <p:cNvCxnSpPr>
            <a:stCxn id="245" idx="2"/>
          </p:cNvCxnSpPr>
          <p:nvPr/>
        </p:nvCxnSpPr>
        <p:spPr>
          <a:xfrm>
            <a:off x="8938511" y="4928539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6" name="Google Shape;246;g1abf0da5ed1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4075" y="115825"/>
            <a:ext cx="6758724" cy="6665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b9bc51b77a_0_19"/>
          <p:cNvSpPr txBox="1"/>
          <p:nvPr>
            <p:ph type="title"/>
          </p:nvPr>
        </p:nvSpPr>
        <p:spPr>
          <a:xfrm>
            <a:off x="495750" y="1524000"/>
            <a:ext cx="2503500" cy="3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rPr lang="en-US" sz="3600"/>
              <a:t>USE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t/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rPr lang="en-US" sz="3600"/>
              <a:t>CASE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t/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rPr lang="en-US" sz="3600"/>
              <a:t>MODEL </a:t>
            </a:r>
            <a:endParaRPr sz="3600"/>
          </a:p>
        </p:txBody>
      </p:sp>
      <p:sp>
        <p:nvSpPr>
          <p:cNvPr id="252" name="Google Shape;252;g1b9bc51b77a_0_19"/>
          <p:cNvSpPr txBox="1"/>
          <p:nvPr>
            <p:ph idx="12" type="sldNum"/>
          </p:nvPr>
        </p:nvSpPr>
        <p:spPr>
          <a:xfrm>
            <a:off x="10945368" y="457200"/>
            <a:ext cx="987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53" name="Google Shape;253;g1b9bc51b77a_0_19"/>
          <p:cNvCxnSpPr>
            <a:stCxn id="254" idx="2"/>
          </p:cNvCxnSpPr>
          <p:nvPr/>
        </p:nvCxnSpPr>
        <p:spPr>
          <a:xfrm>
            <a:off x="8938511" y="4928539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5" name="Google Shape;255;g1b9bc51b77a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4050" y="99150"/>
            <a:ext cx="8494001" cy="675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"/>
          <p:cNvSpPr txBox="1"/>
          <p:nvPr>
            <p:ph type="title"/>
          </p:nvPr>
        </p:nvSpPr>
        <p:spPr>
          <a:xfrm>
            <a:off x="446175" y="713400"/>
            <a:ext cx="67470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Font typeface="Arial Black"/>
              <a:buNone/>
            </a:pPr>
            <a:r>
              <a:rPr lang="en-US" sz="4000"/>
              <a:t>Features Implemented</a:t>
            </a:r>
            <a:endParaRPr b="1" sz="4000">
              <a:solidFill>
                <a:schemeClr val="accent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61" name="Google Shape;261;p3"/>
          <p:cNvSpPr txBox="1"/>
          <p:nvPr>
            <p:ph idx="1" type="body"/>
          </p:nvPr>
        </p:nvSpPr>
        <p:spPr>
          <a:xfrm>
            <a:off x="728350" y="2132947"/>
            <a:ext cx="6573600" cy="42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Char char="•"/>
            </a:pPr>
            <a:r>
              <a:rPr lang="en-US"/>
              <a:t>​Tenant, manager and maintenance teams can login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Char char="•"/>
            </a:pPr>
            <a:r>
              <a:rPr lang="en-US"/>
              <a:t>Implemented Home, Contact, About page for Website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Char char="•"/>
            </a:pPr>
            <a:r>
              <a:rPr lang="en-US"/>
              <a:t>Tenant can create a new maintenance request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Char char="•"/>
            </a:pPr>
            <a:r>
              <a:rPr lang="en-US"/>
              <a:t>Maintenance team can complete a pending request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Char char="•"/>
            </a:pPr>
            <a:r>
              <a:rPr lang="en-US"/>
              <a:t>Manager can view all the request history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"/>
          <p:cNvSpPr txBox="1"/>
          <p:nvPr>
            <p:ph type="ctrTitle"/>
          </p:nvPr>
        </p:nvSpPr>
        <p:spPr>
          <a:xfrm>
            <a:off x="837934" y="1020948"/>
            <a:ext cx="6755561" cy="667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/>
              <a:t>Technology Used</a:t>
            </a:r>
            <a:endParaRPr/>
          </a:p>
        </p:txBody>
      </p:sp>
      <p:sp>
        <p:nvSpPr>
          <p:cNvPr id="267" name="Google Shape;267;p4"/>
          <p:cNvSpPr txBox="1"/>
          <p:nvPr>
            <p:ph idx="1" type="subTitle"/>
          </p:nvPr>
        </p:nvSpPr>
        <p:spPr>
          <a:xfrm>
            <a:off x="837933" y="2449265"/>
            <a:ext cx="5668884" cy="38455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4127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Arial"/>
              <a:buChar char="•"/>
            </a:pPr>
            <a:r>
              <a:rPr lang="en-US" sz="3500"/>
              <a:t>React</a:t>
            </a:r>
            <a:endParaRPr sz="3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  <a:p>
            <a:pPr indent="-4127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Char char="•"/>
            </a:pPr>
            <a:r>
              <a:rPr lang="en-US" sz="3500"/>
              <a:t>SpringBoot</a:t>
            </a:r>
            <a:endParaRPr sz="3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  <a:p>
            <a:pPr indent="-4127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Char char="•"/>
            </a:pPr>
            <a:r>
              <a:rPr lang="en-US" sz="3500"/>
              <a:t>MySQL</a:t>
            </a:r>
            <a:endParaRPr sz="3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"/>
          <p:cNvSpPr txBox="1"/>
          <p:nvPr>
            <p:ph type="title"/>
          </p:nvPr>
        </p:nvSpPr>
        <p:spPr>
          <a:xfrm>
            <a:off x="653399" y="260654"/>
            <a:ext cx="685071" cy="6015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rPr lang="en-US" sz="3600"/>
              <a:t>DATABASE</a:t>
            </a:r>
            <a:endParaRPr sz="3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t/>
            </a:r>
            <a:endParaRPr sz="3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t/>
            </a:r>
            <a:endParaRPr sz="3600"/>
          </a:p>
        </p:txBody>
      </p:sp>
      <p:sp>
        <p:nvSpPr>
          <p:cNvPr id="273" name="Google Shape;273;p5"/>
          <p:cNvSpPr txBox="1"/>
          <p:nvPr>
            <p:ph idx="12" type="sldNum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4" name="Google Shape;27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875" y="457200"/>
            <a:ext cx="9548176" cy="56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1"/>
          <p:cNvSpPr txBox="1"/>
          <p:nvPr>
            <p:ph type="title"/>
          </p:nvPr>
        </p:nvSpPr>
        <p:spPr>
          <a:xfrm>
            <a:off x="2895600" y="3776472"/>
            <a:ext cx="6400800" cy="76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b="1" lang="en-US" sz="44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2022-10-16T19:18:43Z</dcterms:created>
  <dc:creator>PSK</dc:creator>
</cp:coreProperties>
</file>