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4" r:id="rId2"/>
    <p:sldId id="335" r:id="rId3"/>
    <p:sldId id="33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6154" autoAdjust="0"/>
  </p:normalViewPr>
  <p:slideViewPr>
    <p:cSldViewPr>
      <p:cViewPr>
        <p:scale>
          <a:sx n="150" d="100"/>
          <a:sy n="150" d="100"/>
        </p:scale>
        <p:origin x="-55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60A3-4395-4EE3-B8E6-B2DE0E3E1888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634BF-2CA8-4DE1-8BC9-563FBB938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90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34BF-2CA8-4DE1-8BC9-563FBB938D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34BF-2CA8-4DE1-8BC9-563FBB938D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34BF-2CA8-4DE1-8BC9-563FBB938D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69AB-DF62-4988-A0F7-734E8DD6F963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6C67-AC00-475C-8967-272D2E75F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3275856" y="1124744"/>
            <a:ext cx="1872208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1600" y="1166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 secondary CPUs in </a:t>
            </a:r>
            <a:r>
              <a:rPr lang="en-US" altLang="ko-KR" dirty="0" err="1" smtClean="0"/>
              <a:t>Bootloader</a:t>
            </a:r>
            <a:endParaRPr lang="ko-KR" altLang="en-US" dirty="0"/>
          </a:p>
        </p:txBody>
      </p:sp>
      <p:sp>
        <p:nvSpPr>
          <p:cNvPr id="13" name="직사각형 116"/>
          <p:cNvSpPr>
            <a:spLocks noChangeArrowheads="1"/>
          </p:cNvSpPr>
          <p:nvPr/>
        </p:nvSpPr>
        <p:spPr bwMode="auto">
          <a:xfrm>
            <a:off x="539552" y="227919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SCU enable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16"/>
          <p:cNvSpPr>
            <a:spLocks noChangeArrowheads="1"/>
          </p:cNvSpPr>
          <p:nvPr/>
        </p:nvSpPr>
        <p:spPr bwMode="auto">
          <a:xfrm>
            <a:off x="539552" y="2855258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Initialization secondary CPUs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2855258"/>
            <a:ext cx="583264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Set address for starting non-boot-</a:t>
            </a:r>
            <a:r>
              <a:rPr lang="en-US" altLang="ko-KR" sz="1000" dirty="0" err="1" smtClean="0"/>
              <a:t>cpu</a:t>
            </a:r>
            <a:r>
              <a:rPr lang="en-US" altLang="ko-KR" sz="1000" dirty="0" smtClean="0"/>
              <a:t> and</a:t>
            </a:r>
          </a:p>
          <a:p>
            <a:r>
              <a:rPr lang="en-US" altLang="ko-KR" sz="1000" dirty="0" smtClean="0"/>
              <a:t>Set magic number to mark that will enable </a:t>
            </a:r>
            <a:r>
              <a:rPr lang="en-US" altLang="ko-KR" sz="1000" dirty="0" err="1" smtClean="0"/>
              <a:t>cpu</a:t>
            </a:r>
            <a:endParaRPr lang="en-US" altLang="ko-KR" sz="1000" dirty="0" smtClean="0"/>
          </a:p>
          <a:p>
            <a:r>
              <a:rPr lang="en-US" altLang="ko-KR" sz="1000" dirty="0" err="1" smtClean="0"/>
              <a:t>writel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init_secondary_cpu</a:t>
            </a:r>
            <a:r>
              <a:rPr lang="en-US" altLang="ko-KR" sz="1000" dirty="0" smtClean="0"/>
              <a:t>, SECONDARY_START);</a:t>
            </a:r>
          </a:p>
          <a:p>
            <a:r>
              <a:rPr lang="en-US" altLang="ko-KR" sz="1000" dirty="0" smtClean="0"/>
              <a:t> 337     </a:t>
            </a:r>
            <a:r>
              <a:rPr lang="en-US" altLang="ko-KR" sz="1000" dirty="0" err="1" smtClean="0"/>
              <a:t>writel</a:t>
            </a:r>
            <a:r>
              <a:rPr lang="en-US" altLang="ko-KR" sz="1000" dirty="0" smtClean="0"/>
              <a:t>(0xbabe, MAGIC_NUMBER);</a:t>
            </a:r>
          </a:p>
          <a:p>
            <a:endParaRPr lang="ko-KR" altLang="en-US" sz="1000" dirty="0"/>
          </a:p>
        </p:txBody>
      </p:sp>
      <p:sp>
        <p:nvSpPr>
          <p:cNvPr id="18" name="직사각형 116"/>
          <p:cNvSpPr>
            <a:spLocks noChangeArrowheads="1"/>
          </p:cNvSpPr>
          <p:nvPr/>
        </p:nvSpPr>
        <p:spPr bwMode="auto">
          <a:xfrm>
            <a:off x="539552" y="3789040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 init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3791362"/>
            <a:ext cx="583264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initailization</a:t>
            </a:r>
            <a:r>
              <a:rPr lang="en-US" altLang="ko-KR" sz="1000" dirty="0" smtClean="0"/>
              <a:t> such as thread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, stack and etc which is for only CPU#0</a:t>
            </a:r>
          </a:p>
          <a:p>
            <a:r>
              <a:rPr lang="en-US" altLang="ko-KR" sz="1000" dirty="0" smtClean="0"/>
              <a:t>Assign start address to specify function pointer which will be called during setting up secondary </a:t>
            </a:r>
            <a:r>
              <a:rPr lang="en-US" altLang="ko-KR" sz="1000" dirty="0" err="1" smtClean="0"/>
              <a:t>cpu</a:t>
            </a:r>
            <a:r>
              <a:rPr lang="en-US" altLang="ko-KR" sz="1000" dirty="0" smtClean="0"/>
              <a:t>( </a:t>
            </a:r>
            <a:r>
              <a:rPr lang="en-US" altLang="ko-KR" sz="1000" dirty="0" err="1" smtClean="0"/>
              <a:t>init_secondary_cpu</a:t>
            </a:r>
            <a:r>
              <a:rPr lang="en-US" altLang="ko-KR" sz="1000" dirty="0" smtClean="0"/>
              <a:t> -&gt; function pointer )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20" name="직사각형 116"/>
          <p:cNvSpPr>
            <a:spLocks noChangeArrowheads="1"/>
          </p:cNvSpPr>
          <p:nvPr/>
        </p:nvSpPr>
        <p:spPr bwMode="auto">
          <a:xfrm>
            <a:off x="539552" y="76470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First boot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직사각형 116"/>
          <p:cNvSpPr>
            <a:spLocks noChangeArrowheads="1"/>
          </p:cNvSpPr>
          <p:nvPr/>
        </p:nvSpPr>
        <p:spPr bwMode="auto">
          <a:xfrm>
            <a:off x="539552" y="134076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Check CPU id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3" name="직선 화살표 연결선 22"/>
          <p:cNvCxnSpPr>
            <a:stCxn id="21" idx="2"/>
            <a:endCxn id="13" idx="0"/>
          </p:cNvCxnSpPr>
          <p:nvPr/>
        </p:nvCxnSpPr>
        <p:spPr>
          <a:xfrm>
            <a:off x="1115616" y="1700808"/>
            <a:ext cx="0" cy="57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184482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Boot CPU is 0</a:t>
            </a:r>
            <a:endParaRPr lang="ko-KR" altLang="en-US" sz="900" dirty="0"/>
          </a:p>
        </p:txBody>
      </p:sp>
      <p:sp>
        <p:nvSpPr>
          <p:cNvPr id="25" name="직사각형 116"/>
          <p:cNvSpPr>
            <a:spLocks noChangeArrowheads="1"/>
          </p:cNvSpPr>
          <p:nvPr/>
        </p:nvSpPr>
        <p:spPr bwMode="auto">
          <a:xfrm>
            <a:off x="2339752" y="134076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Loop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>
            <a:stCxn id="21" idx="3"/>
            <a:endCxn id="25" idx="1"/>
          </p:cNvCxnSpPr>
          <p:nvPr/>
        </p:nvCxnSpPr>
        <p:spPr>
          <a:xfrm>
            <a:off x="1691680" y="15207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764704"/>
            <a:ext cx="5832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All cores are reset, but boot core only initialized device.</a:t>
            </a:r>
          </a:p>
          <a:p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148478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Check if magic is marked.</a:t>
            </a:r>
          </a:p>
          <a:p>
            <a:r>
              <a:rPr lang="en-US" altLang="ko-KR" sz="900" dirty="0" smtClean="0"/>
              <a:t>If so execution is jumped to secondary start address.</a:t>
            </a:r>
          </a:p>
          <a:p>
            <a:r>
              <a:rPr lang="en-US" altLang="ko-KR" sz="900" dirty="0" smtClean="0"/>
              <a:t>In this case It is </a:t>
            </a:r>
            <a:r>
              <a:rPr lang="en-US" altLang="ko-KR" sz="900" dirty="0" err="1" smtClean="0"/>
              <a:t>init_secondary_cpu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9912" y="126876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Standby loop</a:t>
            </a:r>
            <a:endParaRPr lang="ko-KR" altLang="en-US" sz="1000" dirty="0"/>
          </a:p>
        </p:txBody>
      </p:sp>
      <p:sp>
        <p:nvSpPr>
          <p:cNvPr id="32" name="직사각형 116"/>
          <p:cNvSpPr>
            <a:spLocks noChangeArrowheads="1"/>
          </p:cNvSpPr>
          <p:nvPr/>
        </p:nvSpPr>
        <p:spPr bwMode="auto">
          <a:xfrm>
            <a:off x="5940152" y="184482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 start #3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직사각형 116"/>
          <p:cNvSpPr>
            <a:spLocks noChangeArrowheads="1"/>
          </p:cNvSpPr>
          <p:nvPr/>
        </p:nvSpPr>
        <p:spPr bwMode="auto">
          <a:xfrm>
            <a:off x="5732512" y="16371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 start #2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직사각형 116"/>
          <p:cNvSpPr>
            <a:spLocks noChangeArrowheads="1"/>
          </p:cNvSpPr>
          <p:nvPr/>
        </p:nvSpPr>
        <p:spPr bwMode="auto">
          <a:xfrm>
            <a:off x="5652120" y="141277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 start #1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6" name="직선 화살표 연결선 35"/>
          <p:cNvCxnSpPr>
            <a:stCxn id="29" idx="4"/>
            <a:endCxn id="34" idx="1"/>
          </p:cNvCxnSpPr>
          <p:nvPr/>
        </p:nvCxnSpPr>
        <p:spPr>
          <a:xfrm flipV="1">
            <a:off x="4211960" y="1592796"/>
            <a:ext cx="144016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4"/>
            <a:endCxn id="33" idx="1"/>
          </p:cNvCxnSpPr>
          <p:nvPr/>
        </p:nvCxnSpPr>
        <p:spPr>
          <a:xfrm flipV="1">
            <a:off x="4211960" y="1817204"/>
            <a:ext cx="1520552" cy="7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9" idx="4"/>
            <a:endCxn id="32" idx="1"/>
          </p:cNvCxnSpPr>
          <p:nvPr/>
        </p:nvCxnSpPr>
        <p:spPr>
          <a:xfrm flipV="1">
            <a:off x="4211960" y="2024844"/>
            <a:ext cx="172819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16"/>
          <p:cNvSpPr>
            <a:spLocks noChangeArrowheads="1"/>
          </p:cNvSpPr>
          <p:nvPr/>
        </p:nvSpPr>
        <p:spPr bwMode="auto">
          <a:xfrm>
            <a:off x="7380312" y="134076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Thread_init_per_cpu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6" name="직사각형 116"/>
          <p:cNvSpPr>
            <a:spLocks noChangeArrowheads="1"/>
          </p:cNvSpPr>
          <p:nvPr/>
        </p:nvSpPr>
        <p:spPr bwMode="auto">
          <a:xfrm>
            <a:off x="7380312" y="177281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Thread_init_per_cpu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7" name="직사각형 116"/>
          <p:cNvSpPr>
            <a:spLocks noChangeArrowheads="1"/>
          </p:cNvSpPr>
          <p:nvPr/>
        </p:nvSpPr>
        <p:spPr bwMode="auto">
          <a:xfrm>
            <a:off x="7380312" y="220486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Thread_init_per_cpu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48"/>
          <p:cNvCxnSpPr>
            <a:stCxn id="34" idx="3"/>
            <a:endCxn id="45" idx="1"/>
          </p:cNvCxnSpPr>
          <p:nvPr/>
        </p:nvCxnSpPr>
        <p:spPr>
          <a:xfrm flipV="1">
            <a:off x="6804248" y="1520788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3"/>
            <a:endCxn id="46" idx="1"/>
          </p:cNvCxnSpPr>
          <p:nvPr/>
        </p:nvCxnSpPr>
        <p:spPr>
          <a:xfrm>
            <a:off x="6884640" y="1817204"/>
            <a:ext cx="495672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3"/>
            <a:endCxn id="47" idx="1"/>
          </p:cNvCxnSpPr>
          <p:nvPr/>
        </p:nvCxnSpPr>
        <p:spPr>
          <a:xfrm>
            <a:off x="7092280" y="202484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2"/>
          </p:cNvCxnSpPr>
          <p:nvPr/>
        </p:nvCxnSpPr>
        <p:spPr>
          <a:xfrm>
            <a:off x="1115616" y="26392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4" idx="2"/>
            <a:endCxn id="18" idx="0"/>
          </p:cNvCxnSpPr>
          <p:nvPr/>
        </p:nvCxnSpPr>
        <p:spPr>
          <a:xfrm>
            <a:off x="1151620" y="3215298"/>
            <a:ext cx="0" cy="57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0" idx="2"/>
            <a:endCxn id="21" idx="0"/>
          </p:cNvCxnSpPr>
          <p:nvPr/>
        </p:nvCxnSpPr>
        <p:spPr>
          <a:xfrm>
            <a:off x="1115616" y="11247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1560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Namely, Non-boot Cores are polling until the functions for secondary initialization is ready after RESET.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3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1166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Release secondary CPUs in </a:t>
            </a:r>
            <a:r>
              <a:rPr lang="en-US" altLang="ko-KR" dirty="0" err="1" smtClean="0"/>
              <a:t>Bootloader</a:t>
            </a:r>
            <a:r>
              <a:rPr lang="en-US" altLang="ko-KR" dirty="0" smtClean="0"/>
              <a:t> before jumping to kernel</a:t>
            </a:r>
            <a:endParaRPr lang="ko-KR" altLang="en-US" dirty="0"/>
          </a:p>
        </p:txBody>
      </p:sp>
      <p:sp>
        <p:nvSpPr>
          <p:cNvPr id="13" name="직사각형 116"/>
          <p:cNvSpPr>
            <a:spLocks noChangeArrowheads="1"/>
          </p:cNvSpPr>
          <p:nvPr/>
        </p:nvSpPr>
        <p:spPr bwMode="auto">
          <a:xfrm>
            <a:off x="539552" y="227919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Restore CPU function 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직사각형 116"/>
          <p:cNvSpPr>
            <a:spLocks noChangeArrowheads="1"/>
          </p:cNvSpPr>
          <p:nvPr/>
        </p:nvSpPr>
        <p:spPr bwMode="auto">
          <a:xfrm>
            <a:off x="539552" y="76470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Release Non boot CPUs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직사각형 116"/>
          <p:cNvSpPr>
            <a:spLocks noChangeArrowheads="1"/>
          </p:cNvSpPr>
          <p:nvPr/>
        </p:nvSpPr>
        <p:spPr bwMode="auto">
          <a:xfrm>
            <a:off x="539552" y="134076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 finish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3" name="직선 화살표 연결선 22"/>
          <p:cNvCxnSpPr>
            <a:stCxn id="21" idx="2"/>
            <a:endCxn id="13" idx="0"/>
          </p:cNvCxnSpPr>
          <p:nvPr/>
        </p:nvCxnSpPr>
        <p:spPr>
          <a:xfrm>
            <a:off x="1115616" y="1700808"/>
            <a:ext cx="0" cy="57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Boot CPU which is 0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5696" y="764704"/>
            <a:ext cx="5832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Secondary CPUs are working in specific user function, so we need to restore the function pointer.</a:t>
            </a:r>
          </a:p>
          <a:p>
            <a:endParaRPr lang="ko-KR" altLang="en-US" sz="10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084168" y="1340768"/>
            <a:ext cx="1872208" cy="1656184"/>
            <a:chOff x="1979712" y="2420888"/>
            <a:chExt cx="1872208" cy="1656184"/>
          </a:xfrm>
        </p:grpSpPr>
        <p:sp>
          <p:nvSpPr>
            <p:cNvPr id="29" name="타원 28"/>
            <p:cNvSpPr/>
            <p:nvPr/>
          </p:nvSpPr>
          <p:spPr>
            <a:xfrm>
              <a:off x="1979712" y="2636912"/>
              <a:ext cx="1872208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5736" y="285293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Check if magic is marked.</a:t>
              </a:r>
            </a:p>
            <a:p>
              <a:r>
                <a:rPr lang="en-US" altLang="ko-KR" sz="900" dirty="0" smtClean="0"/>
                <a:t>If so execution is jumped to secondary start address.</a:t>
              </a:r>
            </a:p>
            <a:p>
              <a:r>
                <a:rPr lang="en-US" altLang="ko-KR" sz="900" dirty="0" smtClean="0"/>
                <a:t>In this case It is </a:t>
              </a:r>
              <a:r>
                <a:rPr lang="en-US" altLang="ko-KR" sz="900" dirty="0" err="1" smtClean="0"/>
                <a:t>init_secondary_cpu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39752" y="2420888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Standby loop</a:t>
              </a:r>
              <a:endParaRPr lang="ko-KR" altLang="en-US" sz="1000" dirty="0"/>
            </a:p>
          </p:txBody>
        </p:sp>
      </p:grpSp>
      <p:sp>
        <p:nvSpPr>
          <p:cNvPr id="32" name="직사각형 116"/>
          <p:cNvSpPr>
            <a:spLocks noChangeArrowheads="1"/>
          </p:cNvSpPr>
          <p:nvPr/>
        </p:nvSpPr>
        <p:spPr bwMode="auto">
          <a:xfrm>
            <a:off x="2411760" y="177281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 work#3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직사각형 116"/>
          <p:cNvSpPr>
            <a:spLocks noChangeArrowheads="1"/>
          </p:cNvSpPr>
          <p:nvPr/>
        </p:nvSpPr>
        <p:spPr bwMode="auto">
          <a:xfrm>
            <a:off x="2204120" y="156517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 work #2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직사각형 116"/>
          <p:cNvSpPr>
            <a:spLocks noChangeArrowheads="1"/>
          </p:cNvSpPr>
          <p:nvPr/>
        </p:nvSpPr>
        <p:spPr bwMode="auto">
          <a:xfrm>
            <a:off x="2123728" y="134076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Thread work #1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5" name="직사각형 116"/>
          <p:cNvSpPr>
            <a:spLocks noChangeArrowheads="1"/>
          </p:cNvSpPr>
          <p:nvPr/>
        </p:nvSpPr>
        <p:spPr bwMode="auto">
          <a:xfrm>
            <a:off x="3851920" y="126876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exit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6" name="직사각형 116"/>
          <p:cNvSpPr>
            <a:spLocks noChangeArrowheads="1"/>
          </p:cNvSpPr>
          <p:nvPr/>
        </p:nvSpPr>
        <p:spPr bwMode="auto">
          <a:xfrm>
            <a:off x="3851920" y="170080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exit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7" name="직사각형 116"/>
          <p:cNvSpPr>
            <a:spLocks noChangeArrowheads="1"/>
          </p:cNvSpPr>
          <p:nvPr/>
        </p:nvSpPr>
        <p:spPr bwMode="auto">
          <a:xfrm>
            <a:off x="3851920" y="213285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exit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48"/>
          <p:cNvCxnSpPr>
            <a:stCxn id="34" idx="3"/>
            <a:endCxn id="45" idx="1"/>
          </p:cNvCxnSpPr>
          <p:nvPr/>
        </p:nvCxnSpPr>
        <p:spPr>
          <a:xfrm flipV="1">
            <a:off x="3275856" y="1448780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3"/>
            <a:endCxn id="46" idx="1"/>
          </p:cNvCxnSpPr>
          <p:nvPr/>
        </p:nvCxnSpPr>
        <p:spPr>
          <a:xfrm>
            <a:off x="3356248" y="1745196"/>
            <a:ext cx="495672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3"/>
            <a:endCxn id="47" idx="1"/>
          </p:cNvCxnSpPr>
          <p:nvPr/>
        </p:nvCxnSpPr>
        <p:spPr>
          <a:xfrm>
            <a:off x="3563888" y="195283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0" idx="2"/>
            <a:endCxn id="21" idx="0"/>
          </p:cNvCxnSpPr>
          <p:nvPr/>
        </p:nvCxnSpPr>
        <p:spPr>
          <a:xfrm>
            <a:off x="1115616" y="11247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1560" y="41490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should assign proper init-function into the function pointer when secondary CPUS are in standby mode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5" idx="3"/>
          </p:cNvCxnSpPr>
          <p:nvPr/>
        </p:nvCxnSpPr>
        <p:spPr>
          <a:xfrm>
            <a:off x="5004048" y="1448780"/>
            <a:ext cx="100811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3"/>
          </p:cNvCxnSpPr>
          <p:nvPr/>
        </p:nvCxnSpPr>
        <p:spPr>
          <a:xfrm>
            <a:off x="5004048" y="1880828"/>
            <a:ext cx="100811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7" idx="3"/>
          </p:cNvCxnSpPr>
          <p:nvPr/>
        </p:nvCxnSpPr>
        <p:spPr>
          <a:xfrm flipV="1">
            <a:off x="5004048" y="2132856"/>
            <a:ext cx="100811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116"/>
          <p:cNvSpPr>
            <a:spLocks noChangeArrowheads="1"/>
          </p:cNvSpPr>
          <p:nvPr/>
        </p:nvSpPr>
        <p:spPr bwMode="auto">
          <a:xfrm>
            <a:off x="539552" y="29969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Jump to kernel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6" name="직선 화살표 연결선 35"/>
          <p:cNvCxnSpPr>
            <a:stCxn id="13" idx="2"/>
            <a:endCxn id="55" idx="0"/>
          </p:cNvCxnSpPr>
          <p:nvPr/>
        </p:nvCxnSpPr>
        <p:spPr>
          <a:xfrm>
            <a:off x="1115616" y="2639234"/>
            <a:ext cx="0" cy="357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>
          <a:xfrm>
            <a:off x="107504" y="3789040"/>
            <a:ext cx="8352928" cy="194421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1600" y="11663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 secondary CPUs in Kernel &amp; </a:t>
            </a:r>
            <a:r>
              <a:rPr lang="en-US" altLang="ko-KR" dirty="0" err="1" smtClean="0"/>
              <a:t>pen_release</a:t>
            </a:r>
            <a:endParaRPr lang="ko-KR" altLang="en-US" dirty="0"/>
          </a:p>
        </p:txBody>
      </p:sp>
      <p:sp>
        <p:nvSpPr>
          <p:cNvPr id="13" name="직사각형 116"/>
          <p:cNvSpPr>
            <a:spLocks noChangeArrowheads="1"/>
          </p:cNvSpPr>
          <p:nvPr/>
        </p:nvSpPr>
        <p:spPr bwMode="auto">
          <a:xfrm>
            <a:off x="467544" y="47971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Secondary_startup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직사각형 116"/>
          <p:cNvSpPr>
            <a:spLocks noChangeArrowheads="1"/>
          </p:cNvSpPr>
          <p:nvPr/>
        </p:nvSpPr>
        <p:spPr bwMode="auto">
          <a:xfrm>
            <a:off x="539552" y="1846565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smp_prepare_cpus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setup_max_cpus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직사각형 116"/>
          <p:cNvSpPr>
            <a:spLocks noChangeArrowheads="1"/>
          </p:cNvSpPr>
          <p:nvPr/>
        </p:nvSpPr>
        <p:spPr bwMode="auto">
          <a:xfrm>
            <a:off x="539552" y="32849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Smp_init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" name="직사각형 116"/>
          <p:cNvSpPr>
            <a:spLocks noChangeArrowheads="1"/>
          </p:cNvSpPr>
          <p:nvPr/>
        </p:nvSpPr>
        <p:spPr bwMode="auto">
          <a:xfrm>
            <a:off x="2339752" y="2422629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Loop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696" y="1846565"/>
            <a:ext cx="58326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smp__ops.smp_prepare_cpus</a:t>
            </a:r>
            <a:endParaRPr lang="en-US" altLang="ko-KR" sz="1000" dirty="0" smtClean="0"/>
          </a:p>
          <a:p>
            <a:r>
              <a:rPr lang="en-US" altLang="ko-KR" sz="1000" dirty="0" smtClean="0"/>
              <a:t>Writing MAGIC number and secondary start address to the addresses which are same in </a:t>
            </a:r>
            <a:r>
              <a:rPr lang="en-US" altLang="ko-KR" sz="1000" dirty="0" err="1" smtClean="0"/>
              <a:t>bootloader</a:t>
            </a:r>
            <a:r>
              <a:rPr lang="en-US" altLang="ko-KR" sz="1000" dirty="0" smtClean="0"/>
              <a:t>, if </a:t>
            </a:r>
            <a:r>
              <a:rPr lang="en-US" altLang="ko-KR" sz="1000" dirty="0" err="1" smtClean="0"/>
              <a:t>settup</a:t>
            </a:r>
            <a:r>
              <a:rPr lang="en-US" altLang="ko-KR" sz="1000" dirty="0" smtClean="0"/>
              <a:t> is done PC is jump to the secondary start address</a:t>
            </a:r>
          </a:p>
          <a:p>
            <a:r>
              <a:rPr lang="en-US" altLang="ko-KR" sz="1000" dirty="0" smtClean="0"/>
              <a:t>Secondary startup code is working like below.</a:t>
            </a:r>
          </a:p>
          <a:p>
            <a:r>
              <a:rPr lang="en-US" altLang="ko-KR" sz="1000" dirty="0" smtClean="0"/>
              <a:t>1.Get current </a:t>
            </a:r>
            <a:r>
              <a:rPr lang="en-US" altLang="ko-KR" sz="1000" dirty="0" err="1" smtClean="0"/>
              <a:t>cpu</a:t>
            </a:r>
            <a:r>
              <a:rPr lang="en-US" altLang="ko-KR" sz="1000" dirty="0" smtClean="0"/>
              <a:t> id</a:t>
            </a:r>
          </a:p>
          <a:p>
            <a:r>
              <a:rPr lang="en-US" altLang="ko-KR" sz="1000" dirty="0" smtClean="0"/>
              <a:t>2.Get current </a:t>
            </a:r>
            <a:r>
              <a:rPr lang="en-US" altLang="ko-KR" sz="1000" dirty="0" err="1" smtClean="0"/>
              <a:t>pen_release</a:t>
            </a:r>
            <a:r>
              <a:rPr lang="en-US" altLang="ko-KR" sz="1000" dirty="0" smtClean="0"/>
              <a:t> value</a:t>
            </a:r>
          </a:p>
          <a:p>
            <a:r>
              <a:rPr lang="en-US" altLang="ko-KR" sz="1000" dirty="0" smtClean="0"/>
              <a:t>3.Compare </a:t>
            </a:r>
            <a:r>
              <a:rPr lang="en-US" altLang="ko-KR" sz="1000" dirty="0" err="1" smtClean="0"/>
              <a:t>cpud</a:t>
            </a:r>
            <a:r>
              <a:rPr lang="en-US" altLang="ko-KR" sz="1000" dirty="0" smtClean="0"/>
              <a:t> id with </a:t>
            </a:r>
            <a:r>
              <a:rPr lang="en-US" altLang="ko-KR" sz="1000" dirty="0" err="1" smtClean="0"/>
              <a:t>pen_release</a:t>
            </a:r>
            <a:endParaRPr lang="en-US" altLang="ko-KR" sz="1000" dirty="0" smtClean="0"/>
          </a:p>
          <a:p>
            <a:r>
              <a:rPr lang="en-US" altLang="ko-KR" sz="1000" dirty="0" smtClean="0"/>
              <a:t>4. If two values are same , jumping to </a:t>
            </a:r>
            <a:r>
              <a:rPr lang="en-US" altLang="ko-KR" sz="1000" dirty="0" err="1" smtClean="0"/>
              <a:t>secondary_startup</a:t>
            </a:r>
            <a:r>
              <a:rPr lang="en-US" altLang="ko-KR" sz="1000" dirty="0" smtClean="0"/>
              <a:t> which is setting PGD , enabling MMC for per CPU</a:t>
            </a:r>
            <a:endParaRPr lang="ko-KR" altLang="en-US" sz="1000" dirty="0"/>
          </a:p>
        </p:txBody>
      </p:sp>
      <p:cxnSp>
        <p:nvCxnSpPr>
          <p:cNvPr id="66" name="직선 화살표 연결선 65"/>
          <p:cNvCxnSpPr>
            <a:stCxn id="20" idx="2"/>
            <a:endCxn id="21" idx="0"/>
          </p:cNvCxnSpPr>
          <p:nvPr/>
        </p:nvCxnSpPr>
        <p:spPr>
          <a:xfrm>
            <a:off x="1115616" y="2206605"/>
            <a:ext cx="0" cy="1078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116"/>
          <p:cNvSpPr>
            <a:spLocks noChangeArrowheads="1"/>
          </p:cNvSpPr>
          <p:nvPr/>
        </p:nvSpPr>
        <p:spPr bwMode="auto">
          <a:xfrm>
            <a:off x="539552" y="76470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Setup_arch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직사각형 116"/>
          <p:cNvSpPr>
            <a:spLocks noChangeArrowheads="1"/>
          </p:cNvSpPr>
          <p:nvPr/>
        </p:nvSpPr>
        <p:spPr bwMode="auto">
          <a:xfrm>
            <a:off x="1331640" y="126876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Smp_init_cpus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55776" y="1340768"/>
            <a:ext cx="58326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Smp_ops.smp_init_cpus</a:t>
            </a:r>
            <a:r>
              <a:rPr lang="en-US" altLang="ko-KR" sz="1000" dirty="0" smtClean="0"/>
              <a:t> which is setting up IPI caller . It is used </a:t>
            </a:r>
            <a:r>
              <a:rPr lang="en-US" altLang="ko-KR" sz="1000" smtClean="0"/>
              <a:t>to raise </a:t>
            </a:r>
            <a:r>
              <a:rPr lang="en-US" altLang="ko-KR" sz="1000" dirty="0" smtClean="0"/>
              <a:t>IRQ through IPI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35" idx="2"/>
            <a:endCxn id="39" idx="0"/>
          </p:cNvCxnSpPr>
          <p:nvPr/>
        </p:nvCxnSpPr>
        <p:spPr>
          <a:xfrm rot="16200000" flipH="1">
            <a:off x="1439652" y="800708"/>
            <a:ext cx="144016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9" idx="2"/>
            <a:endCxn id="20" idx="0"/>
          </p:cNvCxnSpPr>
          <p:nvPr/>
        </p:nvCxnSpPr>
        <p:spPr>
          <a:xfrm rot="5400000">
            <a:off x="1402778" y="1341638"/>
            <a:ext cx="217765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116"/>
          <p:cNvSpPr>
            <a:spLocks noChangeArrowheads="1"/>
          </p:cNvSpPr>
          <p:nvPr/>
        </p:nvSpPr>
        <p:spPr bwMode="auto">
          <a:xfrm>
            <a:off x="1331640" y="3789040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Cpu_up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직사각형 116"/>
          <p:cNvSpPr>
            <a:spLocks noChangeArrowheads="1"/>
          </p:cNvSpPr>
          <p:nvPr/>
        </p:nvSpPr>
        <p:spPr bwMode="auto">
          <a:xfrm>
            <a:off x="2555776" y="3789040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_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Cpu_up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5" name="직사각형 116"/>
          <p:cNvSpPr>
            <a:spLocks noChangeArrowheads="1"/>
          </p:cNvSpPr>
          <p:nvPr/>
        </p:nvSpPr>
        <p:spPr bwMode="auto">
          <a:xfrm>
            <a:off x="3779912" y="3789040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__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Cpu_up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직사각형 116"/>
          <p:cNvSpPr>
            <a:spLocks noChangeArrowheads="1"/>
          </p:cNvSpPr>
          <p:nvPr/>
        </p:nvSpPr>
        <p:spPr bwMode="auto">
          <a:xfrm>
            <a:off x="5004048" y="3789040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Boot_secondary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31640" y="4149080"/>
            <a:ext cx="5832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Smp_ops.smp_boot_secondary</a:t>
            </a:r>
            <a:r>
              <a:rPr lang="en-US" altLang="ko-KR" sz="1000" dirty="0" smtClean="0"/>
              <a:t> , it write CPUID into </a:t>
            </a:r>
            <a:r>
              <a:rPr lang="en-US" altLang="ko-KR" sz="1000" dirty="0" err="1" smtClean="0"/>
              <a:t>pen_release</a:t>
            </a:r>
            <a:r>
              <a:rPr lang="en-US" altLang="ko-KR" sz="1000" dirty="0" smtClean="0"/>
              <a:t> which triggers </a:t>
            </a:r>
            <a:r>
              <a:rPr lang="en-US" altLang="ko-KR" sz="1000" dirty="0" err="1" smtClean="0"/>
              <a:t>secondary_startup</a:t>
            </a:r>
            <a:endParaRPr lang="en-US" altLang="ko-KR" sz="1000" dirty="0" smtClean="0"/>
          </a:p>
          <a:p>
            <a:r>
              <a:rPr lang="en-US" altLang="ko-KR" sz="1000" dirty="0" smtClean="0"/>
              <a:t>After writing </a:t>
            </a:r>
            <a:r>
              <a:rPr lang="en-US" altLang="ko-KR" sz="1000" dirty="0" err="1" smtClean="0"/>
              <a:t>pen_release</a:t>
            </a:r>
            <a:r>
              <a:rPr lang="en-US" altLang="ko-KR" sz="1000" dirty="0" smtClean="0"/>
              <a:t>, it wait until the CPU is completely up, the CPU-UP is serialized.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63" idx="3"/>
            <a:endCxn id="64" idx="1"/>
          </p:cNvCxnSpPr>
          <p:nvPr/>
        </p:nvCxnSpPr>
        <p:spPr>
          <a:xfrm>
            <a:off x="2411760" y="393305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3"/>
            <a:endCxn id="65" idx="1"/>
          </p:cNvCxnSpPr>
          <p:nvPr/>
        </p:nvCxnSpPr>
        <p:spPr>
          <a:xfrm>
            <a:off x="3635896" y="393305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5" idx="3"/>
            <a:endCxn id="67" idx="1"/>
          </p:cNvCxnSpPr>
          <p:nvPr/>
        </p:nvCxnSpPr>
        <p:spPr>
          <a:xfrm>
            <a:off x="4860032" y="393305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67" idx="3"/>
            <a:endCxn id="13" idx="0"/>
          </p:cNvCxnSpPr>
          <p:nvPr/>
        </p:nvCxnSpPr>
        <p:spPr>
          <a:xfrm flipH="1">
            <a:off x="1043608" y="3933056"/>
            <a:ext cx="5040560" cy="864096"/>
          </a:xfrm>
          <a:prstGeom prst="bentConnector4">
            <a:avLst>
              <a:gd name="adj1" fmla="val -22046"/>
              <a:gd name="adj2" fmla="val 8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116"/>
          <p:cNvSpPr>
            <a:spLocks noChangeArrowheads="1"/>
          </p:cNvSpPr>
          <p:nvPr/>
        </p:nvSpPr>
        <p:spPr bwMode="auto">
          <a:xfrm>
            <a:off x="1763688" y="47971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__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enable_mmu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8" name="직사각형 116"/>
          <p:cNvSpPr>
            <a:spLocks noChangeArrowheads="1"/>
          </p:cNvSpPr>
          <p:nvPr/>
        </p:nvSpPr>
        <p:spPr bwMode="auto">
          <a:xfrm>
            <a:off x="3059832" y="47971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__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turn_mmu_on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9" name="직사각형 116"/>
          <p:cNvSpPr>
            <a:spLocks noChangeArrowheads="1"/>
          </p:cNvSpPr>
          <p:nvPr/>
        </p:nvSpPr>
        <p:spPr bwMode="auto">
          <a:xfrm>
            <a:off x="4355976" y="47971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__</a:t>
            </a: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secondary_switched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0" name="직사각형 116"/>
          <p:cNvSpPr>
            <a:spLocks noChangeArrowheads="1"/>
          </p:cNvSpPr>
          <p:nvPr/>
        </p:nvSpPr>
        <p:spPr bwMode="auto">
          <a:xfrm>
            <a:off x="5652120" y="4797152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Secondary_start_kernel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1" name="직사각형 116"/>
          <p:cNvSpPr>
            <a:spLocks noChangeArrowheads="1"/>
          </p:cNvSpPr>
          <p:nvPr/>
        </p:nvSpPr>
        <p:spPr bwMode="auto">
          <a:xfrm>
            <a:off x="6876256" y="50851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Cpu_idle_loop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93" name="직선 화살표 연결선 92"/>
          <p:cNvCxnSpPr>
            <a:stCxn id="13" idx="3"/>
            <a:endCxn id="87" idx="1"/>
          </p:cNvCxnSpPr>
          <p:nvPr/>
        </p:nvCxnSpPr>
        <p:spPr>
          <a:xfrm>
            <a:off x="1619672" y="497717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7" idx="3"/>
            <a:endCxn id="88" idx="1"/>
          </p:cNvCxnSpPr>
          <p:nvPr/>
        </p:nvCxnSpPr>
        <p:spPr>
          <a:xfrm>
            <a:off x="2915816" y="497717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8" idx="3"/>
            <a:endCxn id="89" idx="1"/>
          </p:cNvCxnSpPr>
          <p:nvPr/>
        </p:nvCxnSpPr>
        <p:spPr>
          <a:xfrm>
            <a:off x="4211960" y="497717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9" idx="3"/>
            <a:endCxn id="90" idx="1"/>
          </p:cNvCxnSpPr>
          <p:nvPr/>
        </p:nvCxnSpPr>
        <p:spPr>
          <a:xfrm>
            <a:off x="5508104" y="497717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90" idx="3"/>
            <a:endCxn id="91" idx="0"/>
          </p:cNvCxnSpPr>
          <p:nvPr/>
        </p:nvCxnSpPr>
        <p:spPr>
          <a:xfrm>
            <a:off x="6804248" y="4977172"/>
            <a:ext cx="648072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03648" y="5445224"/>
            <a:ext cx="58326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CPU0 is waiting for all secondary CPUs-UP, </a:t>
            </a:r>
            <a:endParaRPr lang="ko-KR" altLang="en-US" sz="1000" dirty="0"/>
          </a:p>
        </p:txBody>
      </p:sp>
      <p:sp>
        <p:nvSpPr>
          <p:cNvPr id="104" name="직사각형 116"/>
          <p:cNvSpPr>
            <a:spLocks noChangeArrowheads="1"/>
          </p:cNvSpPr>
          <p:nvPr/>
        </p:nvSpPr>
        <p:spPr bwMode="auto">
          <a:xfrm>
            <a:off x="539552" y="6093296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lnSpc>
                <a:spcPct val="140000"/>
              </a:lnSpc>
              <a:buClr>
                <a:srgbClr val="0000CC"/>
              </a:buClr>
              <a:defRPr/>
            </a:pPr>
            <a:r>
              <a:rPr lang="en-US" altLang="ko-KR" sz="8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Sched_init_smp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24328" y="378904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Working in each CPU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21" idx="2"/>
          </p:cNvCxnSpPr>
          <p:nvPr/>
        </p:nvCxnSpPr>
        <p:spPr>
          <a:xfrm>
            <a:off x="1115616" y="36450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104" idx="0"/>
          </p:cNvCxnSpPr>
          <p:nvPr/>
        </p:nvCxnSpPr>
        <p:spPr>
          <a:xfrm>
            <a:off x="1115616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412</Words>
  <Application>Microsoft Office PowerPoint</Application>
  <PresentationFormat>화면 슬라이드 쇼(4:3)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Power Management</dc:title>
  <dc:creator>yjay.kim</dc:creator>
  <cp:lastModifiedBy>heuser</cp:lastModifiedBy>
  <cp:revision>506</cp:revision>
  <dcterms:created xsi:type="dcterms:W3CDTF">2012-06-26T12:03:43Z</dcterms:created>
  <dcterms:modified xsi:type="dcterms:W3CDTF">2015-03-18T05:01:02Z</dcterms:modified>
</cp:coreProperties>
</file>