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Buddy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for (</a:t>
            </a:r>
            <a:r>
              <a:rPr lang="en-US" altLang="ko-KR" sz="1000" dirty="0" err="1" smtClean="0"/>
              <a:t>current_order</a:t>
            </a:r>
            <a:r>
              <a:rPr lang="en-US" altLang="ko-KR" sz="1000" dirty="0" smtClean="0"/>
              <a:t> = order; </a:t>
            </a:r>
            <a:r>
              <a:rPr lang="en-US" altLang="ko-KR" sz="1000" dirty="0" err="1" smtClean="0"/>
              <a:t>current_order</a:t>
            </a:r>
            <a:r>
              <a:rPr lang="en-US" altLang="ko-KR" sz="1000" dirty="0" smtClean="0"/>
              <a:t> &lt; MAX_ORDER; ++</a:t>
            </a:r>
            <a:r>
              <a:rPr lang="en-US" altLang="ko-KR" sz="1000" dirty="0" err="1" smtClean="0"/>
              <a:t>current_order</a:t>
            </a:r>
            <a:r>
              <a:rPr lang="en-US" altLang="ko-KR" sz="1000" dirty="0" smtClean="0"/>
              <a:t>) {</a:t>
            </a:r>
          </a:p>
          <a:p>
            <a:r>
              <a:rPr lang="en-US" altLang="ko-KR" sz="1000" dirty="0" smtClean="0"/>
              <a:t>                area = &amp;(zone-&gt;</a:t>
            </a:r>
            <a:r>
              <a:rPr lang="en-US" altLang="ko-KR" sz="1000" dirty="0" err="1" smtClean="0"/>
              <a:t>free_area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current_order</a:t>
            </a:r>
            <a:r>
              <a:rPr lang="en-US" altLang="ko-KR" sz="1000" dirty="0" smtClean="0"/>
              <a:t>]);</a:t>
            </a:r>
          </a:p>
          <a:p>
            <a:r>
              <a:rPr lang="en-US" altLang="ko-KR" sz="1000" dirty="0" smtClean="0"/>
              <a:t>                if (</a:t>
            </a:r>
            <a:r>
              <a:rPr lang="en-US" altLang="ko-KR" sz="1000" dirty="0" err="1" smtClean="0"/>
              <a:t>list_empty</a:t>
            </a:r>
            <a:r>
              <a:rPr lang="en-US" altLang="ko-KR" sz="1000" dirty="0" smtClean="0"/>
              <a:t>(&amp;area-&gt;</a:t>
            </a:r>
            <a:r>
              <a:rPr lang="en-US" altLang="ko-KR" sz="1000" dirty="0" err="1" smtClean="0"/>
              <a:t>free_list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]))</a:t>
            </a:r>
          </a:p>
          <a:p>
            <a:r>
              <a:rPr lang="en-US" altLang="ko-KR" sz="1000" dirty="0" smtClean="0"/>
              <a:t>                        continue;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    page = </a:t>
            </a:r>
            <a:r>
              <a:rPr lang="en-US" altLang="ko-KR" sz="1000" dirty="0" err="1" smtClean="0"/>
              <a:t>list_entry</a:t>
            </a:r>
            <a:r>
              <a:rPr lang="en-US" altLang="ko-KR" sz="1000" dirty="0" smtClean="0"/>
              <a:t>(area-&gt;</a:t>
            </a:r>
            <a:r>
              <a:rPr lang="en-US" altLang="ko-KR" sz="1000" dirty="0" err="1" smtClean="0"/>
              <a:t>free_list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].next,</a:t>
            </a:r>
          </a:p>
          <a:p>
            <a:r>
              <a:rPr lang="en-US" altLang="ko-KR" sz="1000" dirty="0" smtClean="0"/>
              <a:t>                                                      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page, </a:t>
            </a:r>
            <a:r>
              <a:rPr lang="en-US" altLang="ko-KR" sz="1000" dirty="0" err="1" smtClean="0"/>
              <a:t>lru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list_del</a:t>
            </a:r>
            <a:r>
              <a:rPr lang="en-US" altLang="ko-KR" sz="1000" dirty="0" smtClean="0"/>
              <a:t>(&amp;page-&gt;</a:t>
            </a:r>
            <a:r>
              <a:rPr lang="en-US" altLang="ko-KR" sz="1000" dirty="0" err="1" smtClean="0"/>
              <a:t>lru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rmv_page_order</a:t>
            </a:r>
            <a:r>
              <a:rPr lang="en-US" altLang="ko-KR" sz="1000" dirty="0" smtClean="0"/>
              <a:t>(page);</a:t>
            </a:r>
          </a:p>
          <a:p>
            <a:r>
              <a:rPr lang="en-US" altLang="ko-KR" sz="1000" dirty="0" smtClean="0"/>
              <a:t>                area-&gt;</a:t>
            </a:r>
            <a:r>
              <a:rPr lang="en-US" altLang="ko-KR" sz="1000" dirty="0" err="1" smtClean="0"/>
              <a:t>nr_free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 smtClean="0"/>
              <a:t>                expand(zone, page, order, </a:t>
            </a:r>
            <a:r>
              <a:rPr lang="en-US" altLang="ko-KR" sz="1000" dirty="0" err="1" smtClean="0"/>
              <a:t>current_order</a:t>
            </a:r>
            <a:r>
              <a:rPr lang="en-US" altLang="ko-KR" sz="1000" dirty="0" smtClean="0"/>
              <a:t>, area, 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set_freepage_migratetype</a:t>
            </a:r>
            <a:r>
              <a:rPr lang="en-US" altLang="ko-KR" sz="1000" dirty="0" smtClean="0"/>
              <a:t>(page, 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        return page;</a:t>
            </a:r>
          </a:p>
          <a:p>
            <a:r>
              <a:rPr lang="en-US" altLang="ko-KR" sz="1000" dirty="0" smtClean="0"/>
              <a:t>        }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69127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*__</a:t>
            </a:r>
            <a:r>
              <a:rPr lang="en-US" altLang="ko-KR" sz="1200" dirty="0" err="1" smtClean="0"/>
              <a:t>rmqueue_smallest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zone *zone, unsigned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order,int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migratetype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844824"/>
            <a:ext cx="288032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에 해당하는 </a:t>
            </a:r>
            <a:r>
              <a:rPr lang="en-US" altLang="ko-KR" sz="1000" dirty="0" err="1" smtClean="0"/>
              <a:t>freelist</a:t>
            </a:r>
            <a:r>
              <a:rPr lang="ko-KR" altLang="en-US" sz="1000" dirty="0" smtClean="0"/>
              <a:t>를 가져온다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132856"/>
            <a:ext cx="288032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Order</a:t>
            </a:r>
            <a:r>
              <a:rPr lang="ko-KR" altLang="en-US" sz="1000" dirty="0" smtClean="0"/>
              <a:t>에 해당하는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가 비어 있으면 다음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를 가져 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708920"/>
            <a:ext cx="2880320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가져 오고</a:t>
            </a:r>
            <a:r>
              <a:rPr lang="en-US" altLang="ko-KR" sz="1000" dirty="0" smtClean="0"/>
              <a:t>, free list</a:t>
            </a:r>
            <a:r>
              <a:rPr lang="ko-KR" altLang="en-US" sz="1000" dirty="0" smtClean="0"/>
              <a:t>에 제거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free count</a:t>
            </a:r>
            <a:r>
              <a:rPr lang="ko-KR" altLang="en-US" sz="1000" dirty="0" smtClean="0"/>
              <a:t>를 하나 뺀다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3356992"/>
            <a:ext cx="288032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원하는 </a:t>
            </a:r>
            <a:r>
              <a:rPr lang="en-US" altLang="ko-KR" sz="1000" dirty="0" err="1" smtClean="0"/>
              <a:t>oder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못 가져 오는 경우 </a:t>
            </a:r>
            <a:r>
              <a:rPr lang="en-US" altLang="ko-KR" sz="1000" dirty="0" smtClean="0"/>
              <a:t>expand </a:t>
            </a:r>
            <a:r>
              <a:rPr lang="ko-KR" altLang="en-US" sz="1000" dirty="0" smtClean="0"/>
              <a:t>함수에서 이를 처리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Buddy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90343"/>
            <a:ext cx="69127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unsigned long size = 1 &lt;&lt; high;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while (high &gt; low) {</a:t>
            </a:r>
          </a:p>
          <a:p>
            <a:r>
              <a:rPr lang="en-US" altLang="ko-KR" sz="1000" dirty="0" smtClean="0"/>
              <a:t>                area--;</a:t>
            </a:r>
          </a:p>
          <a:p>
            <a:r>
              <a:rPr lang="en-US" altLang="ko-KR" sz="1000" dirty="0" smtClean="0"/>
              <a:t>                high--;</a:t>
            </a:r>
          </a:p>
          <a:p>
            <a:r>
              <a:rPr lang="en-US" altLang="ko-KR" sz="1000" dirty="0" smtClean="0"/>
              <a:t>                size &gt;&gt;= 1;</a:t>
            </a:r>
          </a:p>
          <a:p>
            <a:r>
              <a:rPr lang="en-US" altLang="ko-KR" sz="1000" dirty="0" smtClean="0"/>
              <a:t>                VM_BUG_ON_PAGE(</a:t>
            </a:r>
            <a:r>
              <a:rPr lang="en-US" altLang="ko-KR" sz="1000" dirty="0" err="1" smtClean="0"/>
              <a:t>bad_range</a:t>
            </a:r>
            <a:r>
              <a:rPr lang="en-US" altLang="ko-KR" sz="1000" dirty="0" smtClean="0"/>
              <a:t>(zone, &amp;page[size]), &amp;page[size]);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list_add</a:t>
            </a:r>
            <a:r>
              <a:rPr lang="en-US" altLang="ko-KR" sz="1000" dirty="0" smtClean="0"/>
              <a:t>(&amp;page[size].</a:t>
            </a:r>
            <a:r>
              <a:rPr lang="en-US" altLang="ko-KR" sz="1000" dirty="0" err="1" smtClean="0"/>
              <a:t>lru</a:t>
            </a:r>
            <a:r>
              <a:rPr lang="en-US" altLang="ko-KR" sz="1000" dirty="0" smtClean="0"/>
              <a:t>, &amp;area-&gt;</a:t>
            </a:r>
            <a:r>
              <a:rPr lang="en-US" altLang="ko-KR" sz="1000" dirty="0" err="1" smtClean="0"/>
              <a:t>free_list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]);</a:t>
            </a:r>
          </a:p>
          <a:p>
            <a:r>
              <a:rPr lang="en-US" altLang="ko-KR" sz="1000" dirty="0" smtClean="0"/>
              <a:t>                area-&gt;</a:t>
            </a:r>
            <a:r>
              <a:rPr lang="en-US" altLang="ko-KR" sz="1000" dirty="0" err="1" smtClean="0"/>
              <a:t>nr_free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set_page_order</a:t>
            </a:r>
            <a:r>
              <a:rPr lang="en-US" altLang="ko-KR" sz="1000" dirty="0" smtClean="0"/>
              <a:t>(&amp;page[size], high);</a:t>
            </a:r>
          </a:p>
          <a:p>
            <a:r>
              <a:rPr lang="en-US" altLang="ko-KR" sz="1000" dirty="0" smtClean="0"/>
              <a:t>        }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691276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inline void expand(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zone *zone,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*page,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low,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high,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free_area</a:t>
            </a:r>
            <a:r>
              <a:rPr lang="en-US" altLang="ko-KR" sz="1200" dirty="0" smtClean="0"/>
              <a:t> *area,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migratetype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2132856"/>
            <a:ext cx="288032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얻어온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의 사이즈를 구한다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이면 </a:t>
            </a:r>
            <a:r>
              <a:rPr lang="en-US" altLang="ko-KR" sz="1000" dirty="0" smtClean="0"/>
              <a:t>4 , high ^ 2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636912"/>
            <a:ext cx="2880320" cy="8617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원래 의도한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에서 가져 온 경우는 그냥 </a:t>
            </a:r>
            <a:r>
              <a:rPr lang="en-US" altLang="ko-KR" sz="1000" dirty="0" smtClean="0"/>
              <a:t>return, order</a:t>
            </a:r>
            <a:r>
              <a:rPr lang="ko-KR" altLang="en-US" sz="1000" dirty="0" smtClean="0"/>
              <a:t>보다 더 큰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에서 가져 온 경우는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통해서 사이즈에 맞게끔 쪼갠다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만약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이면 이를 반으로 나누어서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로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3645024"/>
            <a:ext cx="2880320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가져온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의 반에 해당하는 위치로부터</a:t>
            </a:r>
            <a:endParaRPr lang="en-US" altLang="ko-KR" sz="1000" dirty="0" smtClean="0"/>
          </a:p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를 가져와서 그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에 삽입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Free count </a:t>
            </a:r>
            <a:r>
              <a:rPr lang="ko-KR" altLang="en-US" sz="1000" dirty="0" smtClean="0"/>
              <a:t>증가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52292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52292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3768" y="52292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9832" y="52292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479715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r>
              <a:rPr lang="ko-KR" altLang="en-US" sz="1000" dirty="0" smtClean="0"/>
              <a:t>개의 연속의 페이지 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에 해당 함</a:t>
            </a:r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259632" y="5157192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587727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요청한 사이즈는 </a:t>
            </a:r>
            <a:r>
              <a:rPr lang="en-US" altLang="ko-KR" sz="1000" dirty="0" err="1" smtClean="0"/>
              <a:t>pag</a:t>
            </a:r>
            <a:r>
              <a:rPr lang="en-US" altLang="ko-KR" sz="1000" dirty="0" smtClean="0"/>
              <a:t> e2</a:t>
            </a:r>
            <a:r>
              <a:rPr lang="ko-KR" altLang="en-US" sz="1000" dirty="0" smtClean="0"/>
              <a:t>개 이므로  이를 사용자에게 </a:t>
            </a:r>
            <a:r>
              <a:rPr lang="en-US" altLang="ko-KR" sz="1000" dirty="0" smtClean="0"/>
              <a:t>return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483768" y="5157192"/>
            <a:ext cx="1224136" cy="648072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79912" y="522920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Page2</a:t>
            </a:r>
            <a:r>
              <a:rPr lang="ko-KR" altLang="en-US" sz="1000" dirty="0" err="1" smtClean="0"/>
              <a:t>개이</a:t>
            </a:r>
            <a:r>
              <a:rPr lang="ko-KR" altLang="en-US" sz="1000" dirty="0" smtClean="0"/>
              <a:t> 남으므로 이는 </a:t>
            </a:r>
            <a:r>
              <a:rPr lang="en-US" altLang="ko-KR" sz="1000" dirty="0" smtClean="0"/>
              <a:t>order 1</a:t>
            </a:r>
            <a:r>
              <a:rPr lang="ko-KR" altLang="en-US" sz="1000" dirty="0" smtClean="0"/>
              <a:t>에 해당하는 </a:t>
            </a:r>
            <a:r>
              <a:rPr lang="en-US" altLang="ko-KR" sz="1000" dirty="0" err="1" smtClean="0"/>
              <a:t>freelist</a:t>
            </a:r>
            <a:r>
              <a:rPr lang="ko-KR" altLang="en-US" sz="1000" dirty="0" smtClean="0"/>
              <a:t>에 삽입</a:t>
            </a:r>
            <a:r>
              <a:rPr lang="en-US" altLang="ko-KR" sz="1000" dirty="0" smtClean="0"/>
              <a:t>, free count </a:t>
            </a:r>
            <a:r>
              <a:rPr lang="ko-KR" altLang="en-US" sz="1000" dirty="0" smtClean="0"/>
              <a:t>증가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Inserted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Buddy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90343"/>
            <a:ext cx="691276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564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page_to_pfn</a:t>
            </a:r>
            <a:r>
              <a:rPr lang="en-US" altLang="ko-KR" sz="1000" dirty="0" smtClean="0"/>
              <a:t>(page) &amp; ((1 &lt;&lt; MAX_ORDER) - 1); </a:t>
            </a:r>
          </a:p>
          <a:p>
            <a:r>
              <a:rPr lang="en-US" altLang="ko-KR" sz="1000" dirty="0" smtClean="0"/>
              <a:t>589         </a:t>
            </a:r>
            <a:r>
              <a:rPr lang="en-US" altLang="ko-KR" sz="1000" dirty="0" smtClean="0"/>
              <a:t>while (order &lt; MAX_ORDER-1) {</a:t>
            </a:r>
          </a:p>
          <a:p>
            <a:r>
              <a:rPr lang="en-US" altLang="ko-KR" sz="1000" dirty="0" smtClean="0"/>
              <a:t> 590                 </a:t>
            </a:r>
            <a:r>
              <a:rPr lang="en-US" altLang="ko-KR" sz="1000" dirty="0" err="1" smtClean="0"/>
              <a:t>buddy_idx</a:t>
            </a:r>
            <a:r>
              <a:rPr lang="en-US" altLang="ko-KR" sz="1000" dirty="0" smtClean="0"/>
              <a:t> = __</a:t>
            </a:r>
            <a:r>
              <a:rPr lang="en-US" altLang="ko-KR" sz="1000" dirty="0" err="1" smtClean="0"/>
              <a:t>find_buddy_index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, order);</a:t>
            </a:r>
          </a:p>
          <a:p>
            <a:r>
              <a:rPr lang="en-US" altLang="ko-KR" sz="1000" dirty="0" smtClean="0"/>
              <a:t> 591                 buddy = page + (</a:t>
            </a:r>
            <a:r>
              <a:rPr lang="en-US" altLang="ko-KR" sz="1000" dirty="0" err="1" smtClean="0"/>
              <a:t>buddy_idx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592</a:t>
            </a:r>
          </a:p>
          <a:p>
            <a:r>
              <a:rPr lang="en-US" altLang="ko-KR" sz="1000" dirty="0" smtClean="0"/>
              <a:t>594                 if (!</a:t>
            </a:r>
            <a:r>
              <a:rPr lang="en-US" altLang="ko-KR" sz="1000" dirty="0" err="1" smtClean="0"/>
              <a:t>page_is_buddy</a:t>
            </a:r>
            <a:r>
              <a:rPr lang="en-US" altLang="ko-KR" sz="1000" dirty="0" smtClean="0"/>
              <a:t>(page, buddy, order))</a:t>
            </a:r>
          </a:p>
          <a:p>
            <a:r>
              <a:rPr lang="en-US" altLang="ko-KR" sz="1000" dirty="0" smtClean="0"/>
              <a:t> 595                         break;</a:t>
            </a:r>
          </a:p>
          <a:p>
            <a:r>
              <a:rPr lang="en-US" altLang="ko-KR" sz="1000" dirty="0" smtClean="0"/>
              <a:t> 596</a:t>
            </a:r>
          </a:p>
          <a:p>
            <a:r>
              <a:rPr lang="en-US" altLang="ko-KR" sz="1000" dirty="0" smtClean="0"/>
              <a:t> 597                 /*</a:t>
            </a:r>
          </a:p>
          <a:p>
            <a:r>
              <a:rPr lang="en-US" altLang="ko-KR" sz="1000" dirty="0" smtClean="0"/>
              <a:t> 598                  * Our buddy is free or it is CONFIG_DEBUG_PAGEALLOC guard page,</a:t>
            </a:r>
          </a:p>
          <a:p>
            <a:r>
              <a:rPr lang="en-US" altLang="ko-KR" sz="1000" dirty="0" smtClean="0"/>
              <a:t> 599                  * merge with it and move up one order.</a:t>
            </a:r>
          </a:p>
          <a:p>
            <a:r>
              <a:rPr lang="en-US" altLang="ko-KR" sz="1000" dirty="0" smtClean="0"/>
              <a:t> 600                  */</a:t>
            </a:r>
          </a:p>
          <a:p>
            <a:r>
              <a:rPr lang="en-US" altLang="ko-KR" sz="1000" dirty="0" smtClean="0"/>
              <a:t> 601                 if (</a:t>
            </a:r>
            <a:r>
              <a:rPr lang="en-US" altLang="ko-KR" sz="1000" dirty="0" err="1" smtClean="0"/>
              <a:t>page_is_guard</a:t>
            </a:r>
            <a:r>
              <a:rPr lang="en-US" altLang="ko-KR" sz="1000" dirty="0" smtClean="0"/>
              <a:t>(buddy)) {</a:t>
            </a:r>
          </a:p>
          <a:p>
            <a:r>
              <a:rPr lang="en-US" altLang="ko-KR" sz="1000" dirty="0" smtClean="0"/>
              <a:t> 602                         </a:t>
            </a:r>
            <a:r>
              <a:rPr lang="en-US" altLang="ko-KR" sz="1000" dirty="0" err="1" smtClean="0"/>
              <a:t>clear_page_guard_flag</a:t>
            </a:r>
            <a:r>
              <a:rPr lang="en-US" altLang="ko-KR" sz="1000" dirty="0" smtClean="0"/>
              <a:t>(buddy);</a:t>
            </a:r>
          </a:p>
          <a:p>
            <a:r>
              <a:rPr lang="en-US" altLang="ko-KR" sz="1000" dirty="0" smtClean="0"/>
              <a:t> 603                         </a:t>
            </a:r>
            <a:r>
              <a:rPr lang="en-US" altLang="ko-KR" sz="1000" dirty="0" err="1" smtClean="0"/>
              <a:t>set_page_private</a:t>
            </a:r>
            <a:r>
              <a:rPr lang="en-US" altLang="ko-KR" sz="1000" dirty="0" smtClean="0"/>
              <a:t>(page, 0);</a:t>
            </a:r>
          </a:p>
          <a:p>
            <a:r>
              <a:rPr lang="en-US" altLang="ko-KR" sz="1000" dirty="0" smtClean="0"/>
              <a:t> 604                         __</a:t>
            </a:r>
            <a:r>
              <a:rPr lang="en-US" altLang="ko-KR" sz="1000" dirty="0" err="1" smtClean="0"/>
              <a:t>mod_zone_freepage_state</a:t>
            </a:r>
            <a:r>
              <a:rPr lang="en-US" altLang="ko-KR" sz="1000" dirty="0" smtClean="0"/>
              <a:t>(zone, 1 &lt;&lt; order,</a:t>
            </a:r>
          </a:p>
          <a:p>
            <a:r>
              <a:rPr lang="en-US" altLang="ko-KR" sz="1000" dirty="0" smtClean="0"/>
              <a:t> 605                                                   </a:t>
            </a:r>
            <a:r>
              <a:rPr lang="en-US" altLang="ko-KR" sz="1000" dirty="0" err="1" smtClean="0"/>
              <a:t>migratetype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606                 } else {</a:t>
            </a:r>
          </a:p>
          <a:p>
            <a:r>
              <a:rPr lang="en-US" altLang="ko-KR" sz="1000" dirty="0" smtClean="0"/>
              <a:t> 607                         </a:t>
            </a:r>
            <a:r>
              <a:rPr lang="en-US" altLang="ko-KR" sz="1000" dirty="0" err="1" smtClean="0"/>
              <a:t>list_del</a:t>
            </a:r>
            <a:r>
              <a:rPr lang="en-US" altLang="ko-KR" sz="1000" dirty="0" smtClean="0"/>
              <a:t>(&amp;buddy-&gt;</a:t>
            </a:r>
            <a:r>
              <a:rPr lang="en-US" altLang="ko-KR" sz="1000" dirty="0" err="1" smtClean="0"/>
              <a:t>lru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608                         zone-&gt;</a:t>
            </a:r>
            <a:r>
              <a:rPr lang="en-US" altLang="ko-KR" sz="1000" dirty="0" err="1" smtClean="0"/>
              <a:t>free_area</a:t>
            </a:r>
            <a:r>
              <a:rPr lang="en-US" altLang="ko-KR" sz="1000" dirty="0" smtClean="0"/>
              <a:t>[order].</a:t>
            </a:r>
            <a:r>
              <a:rPr lang="en-US" altLang="ko-KR" sz="1000" dirty="0" err="1" smtClean="0"/>
              <a:t>nr_free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 smtClean="0"/>
              <a:t> 609                         </a:t>
            </a:r>
            <a:r>
              <a:rPr lang="en-US" altLang="ko-KR" sz="1000" dirty="0" err="1" smtClean="0"/>
              <a:t>rmv_page_order</a:t>
            </a:r>
            <a:r>
              <a:rPr lang="en-US" altLang="ko-KR" sz="1000" dirty="0" smtClean="0"/>
              <a:t>(buddy);</a:t>
            </a:r>
          </a:p>
          <a:p>
            <a:r>
              <a:rPr lang="en-US" altLang="ko-KR" sz="1000" dirty="0" smtClean="0"/>
              <a:t> 610                 }</a:t>
            </a:r>
          </a:p>
          <a:p>
            <a:r>
              <a:rPr lang="en-US" altLang="ko-KR" sz="1000" dirty="0" smtClean="0"/>
              <a:t> 611                 </a:t>
            </a:r>
            <a:r>
              <a:rPr lang="en-US" altLang="ko-KR" sz="1000" dirty="0" err="1" smtClean="0"/>
              <a:t>combined_idx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buddy_idx</a:t>
            </a:r>
            <a:r>
              <a:rPr lang="en-US" altLang="ko-KR" sz="1000" dirty="0" smtClean="0"/>
              <a:t> &amp; 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612                 page = page + (</a:t>
            </a:r>
            <a:r>
              <a:rPr lang="en-US" altLang="ko-KR" sz="1000" dirty="0" err="1" smtClean="0"/>
              <a:t>combined_idx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613                 </a:t>
            </a:r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combined_idx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614                 order++;</a:t>
            </a:r>
          </a:p>
          <a:p>
            <a:r>
              <a:rPr lang="en-US" altLang="ko-KR" sz="1000" dirty="0" smtClean="0"/>
              <a:t> 615</a:t>
            </a:r>
          </a:p>
          <a:p>
            <a:r>
              <a:rPr lang="en-US" altLang="ko-KR" sz="1000" dirty="0" smtClean="0"/>
              <a:t>617         }</a:t>
            </a:r>
          </a:p>
          <a:p>
            <a:r>
              <a:rPr lang="en-US" altLang="ko-KR" sz="1000" dirty="0" smtClean="0"/>
              <a:t> 618         </a:t>
            </a:r>
            <a:r>
              <a:rPr lang="en-US" altLang="ko-KR" sz="1000" dirty="0" err="1" smtClean="0"/>
              <a:t>set_page_order</a:t>
            </a:r>
            <a:r>
              <a:rPr lang="en-US" altLang="ko-KR" sz="1000" dirty="0" smtClean="0"/>
              <a:t>(page, order);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196753"/>
            <a:ext cx="691276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 inline void __</a:t>
            </a:r>
            <a:r>
              <a:rPr lang="en-US" altLang="ko-KR" sz="1200" dirty="0" err="1" smtClean="0"/>
              <a:t>free_one_page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page *page,</a:t>
            </a:r>
          </a:p>
          <a:p>
            <a:r>
              <a:rPr lang="en-US" altLang="ko-KR" sz="1200" dirty="0" smtClean="0"/>
              <a:t>                unsigned long </a:t>
            </a:r>
            <a:r>
              <a:rPr lang="en-US" altLang="ko-KR" sz="1200" dirty="0" err="1" smtClean="0"/>
              <a:t>pfn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           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zone *zone, unsigned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order,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migratetype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373216"/>
            <a:ext cx="37444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611:  </a:t>
            </a:r>
            <a:r>
              <a:rPr lang="ko-KR" altLang="en-US" sz="1000" dirty="0" smtClean="0"/>
              <a:t>현재 페이지와 버디 페이지 중에서 작은 숫자를 선택 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 패이지가 </a:t>
            </a:r>
            <a:r>
              <a:rPr lang="en-US" altLang="ko-KR" sz="1000" dirty="0" smtClean="0"/>
              <a:t>group</a:t>
            </a:r>
            <a:r>
              <a:rPr lang="ko-KR" altLang="en-US" sz="1000" dirty="0" smtClean="0"/>
              <a:t>의 첫번째 페이지가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0072" y="5805264"/>
            <a:ext cx="374441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612~614: </a:t>
            </a:r>
            <a:r>
              <a:rPr lang="ko-KR" altLang="en-US" sz="1000" dirty="0" smtClean="0"/>
              <a:t>페이지 포인터를 </a:t>
            </a:r>
            <a:r>
              <a:rPr lang="en-US" altLang="ko-KR" sz="1000" dirty="0" smtClean="0"/>
              <a:t>group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first</a:t>
            </a:r>
            <a:r>
              <a:rPr lang="ko-KR" altLang="en-US" sz="1000" dirty="0" smtClean="0"/>
              <a:t>가 되는 페이지로 옮기고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를 하나 증가한다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99584" y="2132856"/>
            <a:ext cx="3744416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564: </a:t>
            </a:r>
            <a:r>
              <a:rPr lang="en-US" altLang="ko-KR" sz="1000" dirty="0" err="1" smtClean="0"/>
              <a:t>pfn</a:t>
            </a:r>
            <a:r>
              <a:rPr lang="ko-KR" altLang="en-US" sz="1000" dirty="0" smtClean="0"/>
              <a:t>이 속한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그룹에서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index </a:t>
            </a:r>
            <a:r>
              <a:rPr lang="ko-KR" altLang="en-US" sz="1000" dirty="0" smtClean="0"/>
              <a:t>인지를 계산 함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2462699"/>
            <a:ext cx="3744416" cy="8617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590: </a:t>
            </a:r>
            <a:r>
              <a:rPr lang="en-US" altLang="ko-KR" sz="1000" dirty="0" err="1" smtClean="0"/>
              <a:t>pfn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앞뒤로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만큼 떨어져 있는 </a:t>
            </a:r>
            <a:r>
              <a:rPr lang="en-US" altLang="ko-KR" sz="1000" dirty="0" err="1" smtClean="0"/>
              <a:t>pfn</a:t>
            </a:r>
            <a:r>
              <a:rPr lang="en-US" altLang="ko-KR" sz="1000" dirty="0" smtClean="0"/>
              <a:t> index</a:t>
            </a:r>
            <a:r>
              <a:rPr lang="ko-KR" altLang="en-US" sz="1000" dirty="0" smtClean="0"/>
              <a:t>를 구함 즉 </a:t>
            </a:r>
            <a:r>
              <a:rPr lang="en-US" altLang="ko-KR" sz="1000" dirty="0" smtClean="0"/>
              <a:t>buddy </a:t>
            </a:r>
            <a:r>
              <a:rPr lang="ko-KR" altLang="en-US" sz="1000" dirty="0" smtClean="0"/>
              <a:t>찾기를 수행</a:t>
            </a:r>
            <a:endParaRPr lang="en-US" altLang="ko-KR" sz="1000" dirty="0" smtClean="0"/>
          </a:p>
          <a:p>
            <a:r>
              <a:rPr lang="en-US" altLang="ko-KR" sz="1000" dirty="0" err="1" smtClean="0"/>
              <a:t>Page_idx</a:t>
            </a:r>
            <a:r>
              <a:rPr lang="en-US" altLang="ko-KR" sz="1000" dirty="0" smtClean="0"/>
              <a:t> ^ (  1 &lt;&lt; order ) , order </a:t>
            </a:r>
            <a:r>
              <a:rPr lang="ko-KR" altLang="en-US" sz="1000" dirty="0" smtClean="0"/>
              <a:t>개수만큼 </a:t>
            </a:r>
            <a:r>
              <a:rPr lang="en-US" altLang="ko-KR" sz="1000" dirty="0" smtClean="0"/>
              <a:t>shift 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결과값이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이면 다음 </a:t>
            </a:r>
            <a:r>
              <a:rPr lang="en-US" altLang="ko-KR" sz="1000" dirty="0" err="1" smtClean="0"/>
              <a:t>budy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같은 </a:t>
            </a:r>
            <a:r>
              <a:rPr lang="en-US" altLang="ko-KR" sz="1000" dirty="0" smtClean="0"/>
              <a:t>order</a:t>
            </a:r>
            <a:r>
              <a:rPr lang="ko-KR" altLang="en-US" sz="1000" dirty="0" smtClean="0"/>
              <a:t>이면 이전 </a:t>
            </a:r>
            <a:r>
              <a:rPr lang="en-US" altLang="ko-KR" sz="1000" dirty="0" smtClean="0"/>
              <a:t>buddy</a:t>
            </a:r>
            <a:r>
              <a:rPr lang="ko-KR" altLang="en-US" sz="1000" dirty="0" smtClean="0"/>
              <a:t>를</a:t>
            </a:r>
            <a:endParaRPr lang="en-US" altLang="ko-KR" sz="1000" dirty="0" smtClean="0"/>
          </a:p>
          <a:p>
            <a:r>
              <a:rPr lang="en-US" altLang="ko-KR" sz="1000" smtClean="0"/>
              <a:t>return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13047</TotalTime>
  <Words>675</Words>
  <Application>Microsoft Office PowerPoint</Application>
  <PresentationFormat>화면 슬라이드 쇼(4:3)</PresentationFormat>
  <Paragraphs>89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Buddy 시스템(할당)</vt:lpstr>
      <vt:lpstr>Buddy 시스템(할당)</vt:lpstr>
      <vt:lpstr>Buddy 시스템(해제)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heuser</cp:lastModifiedBy>
  <cp:revision>210</cp:revision>
  <dcterms:created xsi:type="dcterms:W3CDTF">2006-10-05T04:04:58Z</dcterms:created>
  <dcterms:modified xsi:type="dcterms:W3CDTF">2015-05-29T05:40:52Z</dcterms:modified>
</cp:coreProperties>
</file>